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0" r:id="rId5"/>
    <p:sldId id="256" r:id="rId6"/>
    <p:sldId id="261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C"/>
    <a:srgbClr val="B9DBE5"/>
    <a:srgbClr val="232C65"/>
    <a:srgbClr val="011893"/>
    <a:srgbClr val="EAEADE"/>
    <a:srgbClr val="016F51"/>
    <a:srgbClr val="01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CFC1A-6485-E847-8471-925FFD90F899}" v="45" dt="2026-04-17T19:41:11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4618"/>
  </p:normalViewPr>
  <p:slideViewPr>
    <p:cSldViewPr snapToGrid="0" showGuides="1">
      <p:cViewPr varScale="1">
        <p:scale>
          <a:sx n="180" d="100"/>
          <a:sy n="180" d="100"/>
        </p:scale>
        <p:origin x="1800" y="488"/>
      </p:cViewPr>
      <p:guideLst>
        <p:guide orient="horz" pos="6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5983-BFCD-F44E-BB7C-358226657612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F59D-842B-3645-B450-4ADE3DFD9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14C65-7657-66AA-AFC1-50A6AF38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D23A6-4D78-CE53-0046-3363B752F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1EFA9-332D-90C4-0B0F-A1FCDE589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E86E7-592F-9B6D-EB09-605C87AC4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F59D-842B-3645-B450-4ADE3DFD99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1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31F1D6-9CFF-ABB7-210C-867E5F9D6A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280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E01B39-7EF2-C234-5476-A9BD8E79C5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0968" y="1758766"/>
            <a:ext cx="7894638" cy="4756602"/>
          </a:xfr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Add Horizontal Photo Here</a:t>
            </a:r>
          </a:p>
        </p:txBody>
      </p:sp>
    </p:spTree>
    <p:extLst>
      <p:ext uri="{BB962C8B-B14F-4D97-AF65-F5344CB8AC3E}">
        <p14:creationId xmlns:p14="http://schemas.microsoft.com/office/powerpoint/2010/main" val="268307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2CB3-0467-8501-9CD6-2643A6B8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37E3-5A2D-0251-781A-60CFE3E7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46006-AD26-A622-9C11-A0F01C3C3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9DE-40D5-BB3E-AD6B-30462BAE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B591D-CA59-D81A-FA74-405EE5B7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8663-66F2-78F6-3F99-0E8D89C0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0FAB-09B2-05D5-9A32-BE84ABCB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3FA2F0-0D6A-C8A5-BAE7-1CB03F327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EBEEA-8EAD-1282-B7B0-C96E1800D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DA3F7-3610-8D11-F1EF-9F024A58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D71F6-D52D-A714-3CAC-D67318F3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11144-85E8-B735-BAE7-292FEF33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1CD8-4814-82E6-B086-CCB72FE6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17039-DA8F-3F1F-9281-A75B96DC3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96E4-F65D-6B8C-4FA7-332A6D7B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B7F4-4315-8848-E9FF-05495B09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3DA38-187C-668D-2B94-E3AC9B4B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CAE18-9D0A-D113-EA54-6A6C6E6D9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CFA7E-7418-D7A3-3A07-48CB1F270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CC3E-2A6A-B82E-98F5-8A734024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14F5-E10D-06C8-889C-E782359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0ECA-A1F1-F9DD-8416-A6EE5DF5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5DD2A-8BF4-6B68-129C-699B05A653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280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E01B39-7EF2-C234-5476-A9BD8E79C5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4282" y="341829"/>
            <a:ext cx="5134747" cy="6182261"/>
          </a:xfr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Add Vertical Photo Here</a:t>
            </a:r>
          </a:p>
        </p:txBody>
      </p:sp>
    </p:spTree>
    <p:extLst>
      <p:ext uri="{BB962C8B-B14F-4D97-AF65-F5344CB8AC3E}">
        <p14:creationId xmlns:p14="http://schemas.microsoft.com/office/powerpoint/2010/main" val="54015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C9D4-94C8-7C7D-0555-003A38B7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3E825-9C85-840E-FB1C-12D8F64FA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D6B9-1743-AFB7-9410-16D1547F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494E-5F5F-6CD6-6D11-2B999E66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F0C6-758E-52F4-ACFD-9480B865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6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38A1-4416-B9A8-B535-6E2DB006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C996-DC24-8268-55E6-74F402AB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81FA-702A-1012-64AB-452E8B1E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8E7B-2EDB-D212-B987-B59EDD6C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C7A1B-506F-850E-8CA7-21C9EC16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8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C4AB-8C25-BA82-D478-AFC85A6F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640AD-FCB0-1EAB-AA44-32A0B051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36A3-E898-AA39-8DE4-804521A6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F294-24C3-93E8-7791-6A3EE5B2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94BAC-DBE4-6585-48D1-3914B953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5527-D1D6-2C0C-73CA-2D9A212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587C-E16E-843A-24DE-A0A46F4F8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BF848-F25B-1EB7-A0C8-F96986DD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4826-FC43-E682-9D2B-32257F4C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2436-CD56-661C-BF67-97D5CC9D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84898-3008-B8C8-9235-8A6C0671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F94C-6ED0-31E4-8DD1-C51D629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044AE-0814-D4A9-9684-F1902BD25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AAB26-C20E-A1FB-7D9A-D2F539797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963C4-410E-DC75-FAF9-3A0A7239D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98587-A235-739A-48F7-E3A929A59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576B9-F437-F275-F25D-58576763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E6255-29E3-DDAE-31D4-AC364504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E0A6D-E3D7-9AC2-AE1A-2E167EFA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7A19-0654-D727-D367-D2F9358E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CD3D5-B6CF-4158-7CFD-1AEF6ED2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3C4BC-E679-C92F-089B-077A7024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6F90A-43C0-C978-3304-04853CC8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FE6F-4119-0913-EC5C-BE87C00E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59CDD-5A63-C140-64B1-9A978188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AD5BD-26AB-24D4-0E48-0D60E1A8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2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86E44-1E67-64D3-0334-737AE74D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1DAC-1BD3-1184-ADBD-37A874C9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6C38-39EA-9108-73A4-AE9A12B37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D4BF7-924B-5141-95CA-BD814C248FCD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238B-ABF6-ADEE-596E-4C4ADE681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9C13-5F00-207E-9E6F-6C7C96391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44579B-BC47-CD4F-A8A7-BA78E158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817A-4CB4-6716-AACE-397BCAD3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A6B81D-7EA5-3211-86E0-F0D85B25B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823" y="3343642"/>
            <a:ext cx="4833814" cy="1866106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A49C"/>
                </a:solidFill>
                <a:effectLst/>
                <a:latin typeface="Poppins" pitchFamily="2" charset="77"/>
                <a:cs typeface="Poppins" pitchFamily="2" charset="77"/>
              </a:rPr>
              <a:t>June 13-17, 2026</a:t>
            </a:r>
          </a:p>
          <a:p>
            <a:pPr algn="r"/>
            <a:r>
              <a:rPr lang="en-US" sz="2200" spc="150" dirty="0">
                <a:solidFill>
                  <a:srgbClr val="00A49C"/>
                </a:solidFill>
                <a:latin typeface="Poppins" pitchFamily="2" charset="77"/>
                <a:cs typeface="Poppins" pitchFamily="2" charset="77"/>
              </a:rPr>
              <a:t>Loews Sapphire Falls Resort at Universal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BC27D-B0B5-6113-8962-DA8ED66A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142" y="1707192"/>
            <a:ext cx="6148983" cy="1490664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rgbClr val="013C78"/>
                </a:solidFill>
                <a:latin typeface="Poppins" pitchFamily="2" charset="77"/>
                <a:cs typeface="Poppins" pitchFamily="2" charset="77"/>
              </a:rPr>
              <a:t>FGFOA</a:t>
            </a:r>
            <a:br>
              <a:rPr lang="en-US" sz="4000" b="1" dirty="0">
                <a:solidFill>
                  <a:srgbClr val="013C78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dirty="0">
                <a:solidFill>
                  <a:srgbClr val="013C78"/>
                </a:solidFill>
                <a:latin typeface="Poppins" pitchFamily="2" charset="77"/>
                <a:cs typeface="Poppins" pitchFamily="2" charset="77"/>
              </a:rPr>
              <a:t>Annual Conference</a:t>
            </a:r>
            <a:endParaRPr lang="en-US" sz="4000" dirty="0">
              <a:solidFill>
                <a:srgbClr val="013C7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13CD1-4AD7-BBEC-F5FD-172885F99735}"/>
              </a:ext>
            </a:extLst>
          </p:cNvPr>
          <p:cNvSpPr txBox="1"/>
          <p:nvPr/>
        </p:nvSpPr>
        <p:spPr>
          <a:xfrm>
            <a:off x="4456142" y="659378"/>
            <a:ext cx="61643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800" b="1" dirty="0">
                <a:solidFill>
                  <a:srgbClr val="013C78"/>
                </a:solidFill>
                <a:latin typeface="Poppins" pitchFamily="2" charset="77"/>
                <a:cs typeface="Poppins" pitchFamily="2" charset="77"/>
              </a:rPr>
              <a:t>2026</a:t>
            </a:r>
            <a:endParaRPr lang="en-US" sz="8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2D8882-0402-43AC-3C10-49218EDE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6" y="433744"/>
            <a:ext cx="3875566" cy="3875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7A4BCF-DD01-0848-F0FA-C2462DF11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891" y="-2895599"/>
            <a:ext cx="12342223" cy="123422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9CD2C2-4C1D-00DB-ACB0-3893952D26FA}"/>
              </a:ext>
            </a:extLst>
          </p:cNvPr>
          <p:cNvSpPr/>
          <p:nvPr/>
        </p:nvSpPr>
        <p:spPr>
          <a:xfrm>
            <a:off x="10895891" y="0"/>
            <a:ext cx="12418423" cy="6984274"/>
          </a:xfrm>
          <a:prstGeom prst="rect">
            <a:avLst/>
          </a:prstGeom>
          <a:solidFill>
            <a:srgbClr val="B9DBE5">
              <a:alpha val="582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DE149-AEFB-6394-E63E-A2A5E444FA79}"/>
              </a:ext>
            </a:extLst>
          </p:cNvPr>
          <p:cNvGrpSpPr/>
          <p:nvPr/>
        </p:nvGrpSpPr>
        <p:grpSpPr>
          <a:xfrm>
            <a:off x="332542" y="4950235"/>
            <a:ext cx="11526915" cy="5209744"/>
            <a:chOff x="-864783" y="645042"/>
            <a:chExt cx="10377378" cy="568132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8120DB2-6536-B167-A5A0-56F1DE4D2DB7}"/>
                </a:ext>
              </a:extLst>
            </p:cNvPr>
            <p:cNvSpPr/>
            <p:nvPr/>
          </p:nvSpPr>
          <p:spPr>
            <a:xfrm>
              <a:off x="-864783" y="645042"/>
              <a:ext cx="10377378" cy="5681329"/>
            </a:xfrm>
            <a:prstGeom prst="roundRect">
              <a:avLst/>
            </a:prstGeom>
            <a:solidFill>
              <a:srgbClr val="00A1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9717C9D-C1FD-BFB9-5FF9-ED5481557882}"/>
                </a:ext>
              </a:extLst>
            </p:cNvPr>
            <p:cNvSpPr/>
            <p:nvPr/>
          </p:nvSpPr>
          <p:spPr>
            <a:xfrm>
              <a:off x="-864783" y="645042"/>
              <a:ext cx="10377378" cy="5681329"/>
            </a:xfrm>
            <a:prstGeom prst="roundRect">
              <a:avLst/>
            </a:prstGeom>
            <a:blipFill>
              <a:blip r:embed="rId5">
                <a:alphaModFix amt="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31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67B5627-D630-E147-D356-1D6DF6AA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" y="-2832463"/>
            <a:ext cx="12342223" cy="123422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60A09D6-D0B9-43B6-F7A0-6704C24B6D64}"/>
              </a:ext>
            </a:extLst>
          </p:cNvPr>
          <p:cNvSpPr/>
          <p:nvPr/>
        </p:nvSpPr>
        <p:spPr>
          <a:xfrm>
            <a:off x="-29925" y="-63138"/>
            <a:ext cx="12418423" cy="6984274"/>
          </a:xfrm>
          <a:prstGeom prst="rect">
            <a:avLst/>
          </a:prstGeom>
          <a:solidFill>
            <a:srgbClr val="B9DBE5">
              <a:alpha val="582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C81477-20AA-C945-0209-4F9669D0BF5F}"/>
              </a:ext>
            </a:extLst>
          </p:cNvPr>
          <p:cNvSpPr/>
          <p:nvPr/>
        </p:nvSpPr>
        <p:spPr>
          <a:xfrm>
            <a:off x="8521940" y="-1046527"/>
            <a:ext cx="1414184" cy="13049696"/>
          </a:xfrm>
          <a:prstGeom prst="roundRect">
            <a:avLst/>
          </a:prstGeom>
          <a:solidFill>
            <a:srgbClr val="212C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B6C25-A43D-E963-552A-10E15833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061" y="359733"/>
            <a:ext cx="1267047" cy="126704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08557F1-16F6-72C5-6E8D-301FD96BB9D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57695" y="588335"/>
            <a:ext cx="10377378" cy="5681329"/>
            <a:chOff x="-864783" y="645042"/>
            <a:chExt cx="10377378" cy="568132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A8B3776-E561-83FA-CB77-34DFE67678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864783" y="645042"/>
              <a:ext cx="10377378" cy="5681329"/>
            </a:xfrm>
            <a:prstGeom prst="roundRect">
              <a:avLst/>
            </a:prstGeom>
            <a:solidFill>
              <a:srgbClr val="00A1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115380D-D971-00B7-76CC-7FE2F5603D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864783" y="645042"/>
              <a:ext cx="10377378" cy="5681329"/>
            </a:xfrm>
            <a:prstGeom prst="roundRect">
              <a:avLst/>
            </a:prstGeom>
            <a:blipFill>
              <a:blip r:embed="rId4">
                <a:alphaModFix amt="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C9744C-AC55-C875-60A7-DC4AD193EB92}"/>
              </a:ext>
            </a:extLst>
          </p:cNvPr>
          <p:cNvSpPr txBox="1"/>
          <p:nvPr/>
        </p:nvSpPr>
        <p:spPr>
          <a:xfrm>
            <a:off x="785036" y="1898129"/>
            <a:ext cx="9151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FGFOA </a:t>
            </a:r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  <a:p>
            <a:r>
              <a:rPr lang="en-US" sz="6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Annual Conference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4BA1C9-72D0-02C9-3F89-1A84FE756FB3}"/>
              </a:ext>
            </a:extLst>
          </p:cNvPr>
          <p:cNvSpPr txBox="1"/>
          <p:nvPr/>
        </p:nvSpPr>
        <p:spPr>
          <a:xfrm>
            <a:off x="785036" y="4108737"/>
            <a:ext cx="5394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June 13-17, 2026</a:t>
            </a:r>
          </a:p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Loews Sapphire Resort at Universal Orlando</a:t>
            </a:r>
          </a:p>
        </p:txBody>
      </p:sp>
    </p:spTree>
    <p:extLst>
      <p:ext uri="{BB962C8B-B14F-4D97-AF65-F5344CB8AC3E}">
        <p14:creationId xmlns:p14="http://schemas.microsoft.com/office/powerpoint/2010/main" val="385062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27B26-80D4-D660-B139-D2D53B752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3CF38-0CDC-42D7-1522-C66AE0E9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9C60B1-C52D-0DCB-2B74-1F3EDBA7C553}"/>
              </a:ext>
            </a:extLst>
          </p:cNvPr>
          <p:cNvSpPr/>
          <p:nvPr/>
        </p:nvSpPr>
        <p:spPr>
          <a:xfrm>
            <a:off x="-7618" y="5643591"/>
            <a:ext cx="12188951" cy="1224189"/>
          </a:xfrm>
          <a:prstGeom prst="rect">
            <a:avLst/>
          </a:prstGeom>
          <a:solidFill>
            <a:srgbClr val="B9DB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47464-300A-207F-F170-F2E099FCF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1928F-4FAC-77A0-968D-D5F5552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138" y="555497"/>
            <a:ext cx="9659110" cy="7230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32C65"/>
                </a:solidFill>
                <a:latin typeface="Poppins" pitchFamily="2" charset="77"/>
                <a:cs typeface="Poppins" pitchFamily="2" charset="77"/>
              </a:rPr>
              <a:t>Keynote Speaker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E0450-E0D7-5097-9970-9B8D7DC2C3A7}"/>
              </a:ext>
            </a:extLst>
          </p:cNvPr>
          <p:cNvSpPr/>
          <p:nvPr/>
        </p:nvSpPr>
        <p:spPr>
          <a:xfrm>
            <a:off x="-7618" y="-9780"/>
            <a:ext cx="492249" cy="1235075"/>
          </a:xfrm>
          <a:prstGeom prst="rect">
            <a:avLst/>
          </a:prstGeom>
          <a:solidFill>
            <a:srgbClr val="B9DB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F83E2B-9811-CAFC-FB1C-2152738B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446" y="274794"/>
            <a:ext cx="1003200" cy="1003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F37594D-9F1B-0D22-EDAF-59CE04D9C40E}"/>
              </a:ext>
            </a:extLst>
          </p:cNvPr>
          <p:cNvGrpSpPr/>
          <p:nvPr/>
        </p:nvGrpSpPr>
        <p:grpSpPr>
          <a:xfrm>
            <a:off x="8303654" y="1559211"/>
            <a:ext cx="7460430" cy="4084380"/>
            <a:chOff x="-864783" y="645042"/>
            <a:chExt cx="10377378" cy="568132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AEF4072-6CC9-81F1-0FD2-BBCD8E136DE6}"/>
                </a:ext>
              </a:extLst>
            </p:cNvPr>
            <p:cNvSpPr/>
            <p:nvPr/>
          </p:nvSpPr>
          <p:spPr>
            <a:xfrm>
              <a:off x="-864783" y="645042"/>
              <a:ext cx="10377378" cy="5681329"/>
            </a:xfrm>
            <a:prstGeom prst="roundRect">
              <a:avLst/>
            </a:prstGeom>
            <a:solidFill>
              <a:srgbClr val="00A1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3B7BA00-3A99-D78D-03EA-9B5C498155E8}"/>
                </a:ext>
              </a:extLst>
            </p:cNvPr>
            <p:cNvSpPr/>
            <p:nvPr/>
          </p:nvSpPr>
          <p:spPr>
            <a:xfrm>
              <a:off x="-864783" y="645042"/>
              <a:ext cx="10377378" cy="5681329"/>
            </a:xfrm>
            <a:prstGeom prst="roundRect">
              <a:avLst/>
            </a:prstGeom>
            <a:blipFill>
              <a:blip r:embed="rId3">
                <a:alphaModFix amt="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2105E384-2BC8-2E27-5EE6-08399C7ED8E2}"/>
              </a:ext>
            </a:extLst>
          </p:cNvPr>
          <p:cNvSpPr/>
          <p:nvPr/>
        </p:nvSpPr>
        <p:spPr>
          <a:xfrm>
            <a:off x="6875721" y="2283325"/>
            <a:ext cx="4779073" cy="47790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08CDCF-BC29-D4C9-7FC4-48A517ED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22" b="24326"/>
          <a:stretch>
            <a:fillRect/>
          </a:stretch>
        </p:blipFill>
        <p:spPr>
          <a:xfrm>
            <a:off x="7089123" y="2496728"/>
            <a:ext cx="4352267" cy="4352267"/>
          </a:xfrm>
          <a:prstGeom prst="ellipse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A14F6E-F9B5-7E59-0482-A30B71180617}"/>
              </a:ext>
            </a:extLst>
          </p:cNvPr>
          <p:cNvSpPr txBox="1"/>
          <p:nvPr/>
        </p:nvSpPr>
        <p:spPr>
          <a:xfrm>
            <a:off x="2948640" y="3594126"/>
            <a:ext cx="7531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49C"/>
                </a:solidFill>
                <a:latin typeface="Poppins" pitchFamily="2" charset="77"/>
                <a:cs typeface="Poppins" pitchFamily="2" charset="77"/>
              </a:rPr>
              <a:t>John Smith</a:t>
            </a:r>
          </a:p>
          <a:p>
            <a:endParaRPr lang="en-US" dirty="0">
              <a:solidFill>
                <a:srgbClr val="00A49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338C3-3CF0-0600-6DBD-DFD6B39592CC}"/>
              </a:ext>
            </a:extLst>
          </p:cNvPr>
          <p:cNvSpPr txBox="1"/>
          <p:nvPr/>
        </p:nvSpPr>
        <p:spPr>
          <a:xfrm>
            <a:off x="2956257" y="4026530"/>
            <a:ext cx="7531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A49C"/>
                </a:solidFill>
                <a:latin typeface="Poppins" pitchFamily="2" charset="77"/>
                <a:cs typeface="Poppins" pitchFamily="2" charset="77"/>
              </a:rPr>
              <a:t>Title</a:t>
            </a:r>
          </a:p>
          <a:p>
            <a:endParaRPr lang="en-US" dirty="0">
              <a:solidFill>
                <a:srgbClr val="00A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E26A6-8F5A-573F-2208-BAD5B0ED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2" y="557149"/>
            <a:ext cx="9659110" cy="7230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3C78"/>
                </a:solidFill>
                <a:latin typeface="Poppins" pitchFamily="2" charset="77"/>
                <a:cs typeface="Poppins" pitchFamily="2" charset="77"/>
              </a:rPr>
              <a:t>Add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9180EA-3478-36F1-20A4-1EAAEC5FA82B}"/>
              </a:ext>
            </a:extLst>
          </p:cNvPr>
          <p:cNvSpPr txBox="1">
            <a:spLocks/>
          </p:cNvSpPr>
          <p:nvPr/>
        </p:nvSpPr>
        <p:spPr>
          <a:xfrm>
            <a:off x="1798322" y="1525206"/>
            <a:ext cx="8561830" cy="488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Add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A4F6EF-6140-94BB-21C3-E6D052A7E6D4}"/>
              </a:ext>
            </a:extLst>
          </p:cNvPr>
          <p:cNvSpPr/>
          <p:nvPr/>
        </p:nvSpPr>
        <p:spPr>
          <a:xfrm>
            <a:off x="-30477" y="0"/>
            <a:ext cx="1076978" cy="6858000"/>
          </a:xfrm>
          <a:prstGeom prst="rect">
            <a:avLst/>
          </a:prstGeom>
          <a:solidFill>
            <a:srgbClr val="00A4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DE6CF-22D2-05F1-1DDB-9DF204E4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rcRect l="84717" b="2957"/>
          <a:stretch>
            <a:fillRect/>
          </a:stretch>
        </p:blipFill>
        <p:spPr>
          <a:xfrm>
            <a:off x="-33523" y="0"/>
            <a:ext cx="108002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9C398E-218A-DDD0-7EA9-E5B1F06D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446" y="5725751"/>
            <a:ext cx="1003200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4D11D-34DD-2208-9756-C44E63EAB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4BED61-F369-A426-72B8-E7008BAD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84789-E598-4D0D-FCF3-0C10ED35B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C881E-ACDA-F379-BD81-0893143F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138" y="555497"/>
            <a:ext cx="9659110" cy="7230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3C78"/>
                </a:solidFill>
                <a:latin typeface="Poppins" pitchFamily="2" charset="77"/>
                <a:cs typeface="Poppins" pitchFamily="2" charset="77"/>
              </a:rPr>
              <a:t>Add Title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119A18-A4F3-D668-069C-78F1308A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24" y="1507108"/>
            <a:ext cx="8686800" cy="471995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Add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55F23-85FF-1682-CFFF-65F71E25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6" y="5725751"/>
            <a:ext cx="1003200" cy="1003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7D1E6B-3C4B-349B-C33A-2B4F4C61609E}"/>
              </a:ext>
            </a:extLst>
          </p:cNvPr>
          <p:cNvSpPr/>
          <p:nvPr/>
        </p:nvSpPr>
        <p:spPr>
          <a:xfrm>
            <a:off x="11111836" y="0"/>
            <a:ext cx="1076978" cy="6858000"/>
          </a:xfrm>
          <a:prstGeom prst="rect">
            <a:avLst/>
          </a:prstGeom>
          <a:solidFill>
            <a:srgbClr val="00A4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562E9-C68B-F5EF-0323-3E6F21A18A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rcRect r="84715" b="2957"/>
          <a:stretch>
            <a:fillRect/>
          </a:stretch>
        </p:blipFill>
        <p:spPr>
          <a:xfrm>
            <a:off x="11111836" y="0"/>
            <a:ext cx="1080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A351E19248843B2607FCEE8A8B704" ma:contentTypeVersion="18" ma:contentTypeDescription="Create a new document." ma:contentTypeScope="" ma:versionID="aab1716e5b7d1fc191fa67876257e34a">
  <xsd:schema xmlns:xsd="http://www.w3.org/2001/XMLSchema" xmlns:xs="http://www.w3.org/2001/XMLSchema" xmlns:p="http://schemas.microsoft.com/office/2006/metadata/properties" xmlns:ns1="http://schemas.microsoft.com/sharepoint/v3" xmlns:ns2="c380c26c-87db-4fd0-8d6b-c400a5e4977a" xmlns:ns3="086642e3-6627-4994-a252-0ec13cfe0ab6" targetNamespace="http://schemas.microsoft.com/office/2006/metadata/properties" ma:root="true" ma:fieldsID="bbc9505c84be846fc4b7145d56232ac8" ns1:_="" ns2:_="" ns3:_="">
    <xsd:import namespace="http://schemas.microsoft.com/sharepoint/v3"/>
    <xsd:import namespace="c380c26c-87db-4fd0-8d6b-c400a5e4977a"/>
    <xsd:import namespace="086642e3-6627-4994-a252-0ec13cfe0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c26c-87db-4fd0-8d6b-c400a5e49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491c37-461d-43ce-b4f1-bbbde56e06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642e3-6627-4994-a252-0ec13cfe0ab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a13262-a716-4044-9784-765e442dfc32}" ma:internalName="TaxCatchAll" ma:showField="CatchAllData" ma:web="086642e3-6627-4994-a252-0ec13cfe0a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86642e3-6627-4994-a252-0ec13cfe0ab6" xsi:nil="true"/>
    <lcf76f155ced4ddcb4097134ff3c332f xmlns="c380c26c-87db-4fd0-8d6b-c400a5e497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240C32-597A-4A67-8258-1A9D97696EBA}"/>
</file>

<file path=customXml/itemProps2.xml><?xml version="1.0" encoding="utf-8"?>
<ds:datastoreItem xmlns:ds="http://schemas.openxmlformats.org/officeDocument/2006/customXml" ds:itemID="{2445B05D-F025-41D1-82F1-AD1E84FED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4106C-AFE9-4BEE-94C6-D2415DAAF246}">
  <ds:schemaRefs>
    <ds:schemaRef ds:uri="http://schemas.microsoft.com/office/2006/documentManagement/types"/>
    <ds:schemaRef ds:uri="086642e3-6627-4994-a252-0ec13cfe0ab6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c380c26c-87db-4fd0-8d6b-c400a5e4977a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2d642e08-dfa4-427d-8646-57d423c7c43e}" enabled="0" method="" siteId="{2d642e08-dfa4-427d-8646-57d423c7c4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48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Poppins</vt:lpstr>
      <vt:lpstr>Poppins Light</vt:lpstr>
      <vt:lpstr>Office Theme</vt:lpstr>
      <vt:lpstr>FGFOA Annual Conference</vt:lpstr>
      <vt:lpstr>PowerPoint Presentation</vt:lpstr>
      <vt:lpstr>Keynote Speaker</vt:lpstr>
      <vt:lpstr>Add Title Here</vt:lpstr>
      <vt:lpstr>Add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Jena Glantz</dc:creator>
  <cp:lastModifiedBy>Jena Glantz</cp:lastModifiedBy>
  <cp:revision>5</cp:revision>
  <dcterms:created xsi:type="dcterms:W3CDTF">2025-03-21T15:08:47Z</dcterms:created>
  <dcterms:modified xsi:type="dcterms:W3CDTF">2026-04-17T19:42:05Z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0x010100CDDA351E19248843B2607FCEE8A8B704</vt:lpwstr>
  </property>
  <property fmtid="{D5CDD505-2E9C-101B-9397-08002B2CF9AE}" pid="3" name="MediaServiceImageTags">
    <vt:lpwstr/>
  </property>
</Properties>
</file>