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5.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notesSlides/notesSlide6.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4.xml" ContentType="application/vnd.openxmlformats-officedocument.themeOverr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 id="2147483720" r:id="rId5"/>
    <p:sldMasterId id="2147483689" r:id="rId6"/>
    <p:sldMasterId id="2147483734" r:id="rId7"/>
  </p:sldMasterIdLst>
  <p:notesMasterIdLst>
    <p:notesMasterId r:id="rId70"/>
  </p:notesMasterIdLst>
  <p:handoutMasterIdLst>
    <p:handoutMasterId r:id="rId71"/>
  </p:handoutMasterIdLst>
  <p:sldIdLst>
    <p:sldId id="424" r:id="rId8"/>
    <p:sldId id="686" r:id="rId9"/>
    <p:sldId id="425" r:id="rId10"/>
    <p:sldId id="1280" r:id="rId11"/>
    <p:sldId id="1298" r:id="rId12"/>
    <p:sldId id="1294" r:id="rId13"/>
    <p:sldId id="1299" r:id="rId14"/>
    <p:sldId id="2134804473" r:id="rId15"/>
    <p:sldId id="2134804470" r:id="rId16"/>
    <p:sldId id="2134804472" r:id="rId17"/>
    <p:sldId id="602" r:id="rId18"/>
    <p:sldId id="515" r:id="rId19"/>
    <p:sldId id="604" r:id="rId20"/>
    <p:sldId id="516" r:id="rId21"/>
    <p:sldId id="607" r:id="rId22"/>
    <p:sldId id="658" r:id="rId23"/>
    <p:sldId id="688" r:id="rId24"/>
    <p:sldId id="606" r:id="rId25"/>
    <p:sldId id="608" r:id="rId26"/>
    <p:sldId id="610" r:id="rId27"/>
    <p:sldId id="611" r:id="rId28"/>
    <p:sldId id="612" r:id="rId29"/>
    <p:sldId id="648" r:id="rId30"/>
    <p:sldId id="649" r:id="rId31"/>
    <p:sldId id="650" r:id="rId32"/>
    <p:sldId id="493" r:id="rId33"/>
    <p:sldId id="2134804476" r:id="rId34"/>
    <p:sldId id="635" r:id="rId35"/>
    <p:sldId id="659" r:id="rId36"/>
    <p:sldId id="636" r:id="rId37"/>
    <p:sldId id="591" r:id="rId38"/>
    <p:sldId id="662" r:id="rId39"/>
    <p:sldId id="661" r:id="rId40"/>
    <p:sldId id="660" r:id="rId41"/>
    <p:sldId id="639" r:id="rId42"/>
    <p:sldId id="561" r:id="rId43"/>
    <p:sldId id="689" r:id="rId44"/>
    <p:sldId id="564" r:id="rId45"/>
    <p:sldId id="674" r:id="rId46"/>
    <p:sldId id="675" r:id="rId47"/>
    <p:sldId id="676" r:id="rId48"/>
    <p:sldId id="677" r:id="rId49"/>
    <p:sldId id="678" r:id="rId50"/>
    <p:sldId id="679" r:id="rId51"/>
    <p:sldId id="680" r:id="rId52"/>
    <p:sldId id="681" r:id="rId53"/>
    <p:sldId id="682" r:id="rId54"/>
    <p:sldId id="687" r:id="rId55"/>
    <p:sldId id="683" r:id="rId56"/>
    <p:sldId id="684" r:id="rId57"/>
    <p:sldId id="617" r:id="rId58"/>
    <p:sldId id="618" r:id="rId59"/>
    <p:sldId id="620" r:id="rId60"/>
    <p:sldId id="575" r:id="rId61"/>
    <p:sldId id="511" r:id="rId62"/>
    <p:sldId id="1279" r:id="rId63"/>
    <p:sldId id="481" r:id="rId64"/>
    <p:sldId id="482" r:id="rId65"/>
    <p:sldId id="486" r:id="rId66"/>
    <p:sldId id="651" r:id="rId67"/>
    <p:sldId id="654" r:id="rId68"/>
    <p:sldId id="276" r:id="rId69"/>
  </p:sldIdLst>
  <p:sldSz cx="9144000" cy="6858000" type="screen4x3"/>
  <p:notesSz cx="6997700" cy="92837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259">
          <p15:clr>
            <a:srgbClr val="A4A3A4"/>
          </p15:clr>
        </p15:guide>
        <p15:guide id="2" orient="horz" pos="4240">
          <p15:clr>
            <a:srgbClr val="A4A3A4"/>
          </p15:clr>
        </p15:guide>
        <p15:guide id="3" orient="horz" pos="2021">
          <p15:clr>
            <a:srgbClr val="A4A3A4"/>
          </p15:clr>
        </p15:guide>
        <p15:guide id="4" orient="horz" pos="904">
          <p15:clr>
            <a:srgbClr val="A4A3A4"/>
          </p15:clr>
        </p15:guide>
        <p15:guide id="5" orient="horz" pos="2316">
          <p15:clr>
            <a:srgbClr val="A4A3A4"/>
          </p15:clr>
        </p15:guide>
        <p15:guide id="6" pos="88">
          <p15:clr>
            <a:srgbClr val="A4A3A4"/>
          </p15:clr>
        </p15:guide>
        <p15:guide id="7" pos="1753">
          <p15:clr>
            <a:srgbClr val="A4A3A4"/>
          </p15:clr>
        </p15:guide>
        <p15:guide id="8" pos="5657">
          <p15:clr>
            <a:srgbClr val="A4A3A4"/>
          </p15:clr>
        </p15:guide>
        <p15:guide id="9" pos="4128">
          <p15:clr>
            <a:srgbClr val="A4A3A4"/>
          </p15:clr>
        </p15:guide>
        <p15:guide id="10" pos="2006">
          <p15:clr>
            <a:srgbClr val="A4A3A4"/>
          </p15:clr>
        </p15:guide>
        <p15:guide id="11" pos="3100">
          <p15:clr>
            <a:srgbClr val="A4A3A4"/>
          </p15:clr>
        </p15:guide>
        <p15:guide id="12" pos="2873">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BCCCD"/>
    <a:srgbClr val="03162F"/>
    <a:srgbClr val="FF4501"/>
    <a:srgbClr val="A7A133"/>
    <a:srgbClr val="FF822D"/>
    <a:srgbClr val="FF6C0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271" autoAdjust="0"/>
    <p:restoredTop sz="94676" autoAdjust="0"/>
  </p:normalViewPr>
  <p:slideViewPr>
    <p:cSldViewPr snapToGrid="0" showGuides="1">
      <p:cViewPr varScale="1">
        <p:scale>
          <a:sx n="107" d="100"/>
          <a:sy n="107" d="100"/>
        </p:scale>
        <p:origin x="1788" y="102"/>
      </p:cViewPr>
      <p:guideLst>
        <p:guide orient="horz" pos="3259"/>
        <p:guide orient="horz" pos="4240"/>
        <p:guide orient="horz" pos="2021"/>
        <p:guide orient="horz" pos="904"/>
        <p:guide orient="horz" pos="2316"/>
        <p:guide pos="88"/>
        <p:guide pos="1753"/>
        <p:guide pos="5657"/>
        <p:guide pos="4128"/>
        <p:guide pos="2006"/>
        <p:guide pos="3100"/>
        <p:guide pos="2873"/>
      </p:guideLst>
    </p:cSldViewPr>
  </p:slideViewPr>
  <p:notesTextViewPr>
    <p:cViewPr>
      <p:scale>
        <a:sx n="3" d="2"/>
        <a:sy n="3" d="2"/>
      </p:scale>
      <p:origin x="0" y="0"/>
    </p:cViewPr>
  </p:notesTextViewPr>
  <p:sorterViewPr>
    <p:cViewPr>
      <p:scale>
        <a:sx n="62" d="100"/>
        <a:sy n="62"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slide" Target="slides/slide43.xml"/><Relationship Id="rId55" Type="http://schemas.openxmlformats.org/officeDocument/2006/relationships/slide" Target="slides/slide48.xml"/><Relationship Id="rId63" Type="http://schemas.openxmlformats.org/officeDocument/2006/relationships/slide" Target="slides/slide56.xml"/><Relationship Id="rId68" Type="http://schemas.openxmlformats.org/officeDocument/2006/relationships/slide" Target="slides/slide61.xml"/><Relationship Id="rId7" Type="http://schemas.openxmlformats.org/officeDocument/2006/relationships/slideMaster" Target="slideMasters/slideMaster4.xml"/><Relationship Id="rId71"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slide" Target="slides/slide46.xml"/><Relationship Id="rId58" Type="http://schemas.openxmlformats.org/officeDocument/2006/relationships/slide" Target="slides/slide51.xml"/><Relationship Id="rId66" Type="http://schemas.openxmlformats.org/officeDocument/2006/relationships/slide" Target="slides/slide59.xml"/><Relationship Id="rId74"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slide" Target="slides/slide50.xml"/><Relationship Id="rId61" Type="http://schemas.openxmlformats.org/officeDocument/2006/relationships/slide" Target="slides/slide54.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slide" Target="slides/slide53.xml"/><Relationship Id="rId65" Type="http://schemas.openxmlformats.org/officeDocument/2006/relationships/slide" Target="slides/slide58.xml"/><Relationship Id="rId73"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slide" Target="slides/slide49.xml"/><Relationship Id="rId64" Type="http://schemas.openxmlformats.org/officeDocument/2006/relationships/slide" Target="slides/slide57.xml"/><Relationship Id="rId69" Type="http://schemas.openxmlformats.org/officeDocument/2006/relationships/slide" Target="slides/slide62.xml"/><Relationship Id="rId8" Type="http://schemas.openxmlformats.org/officeDocument/2006/relationships/slide" Target="slides/slide1.xml"/><Relationship Id="rId51" Type="http://schemas.openxmlformats.org/officeDocument/2006/relationships/slide" Target="slides/slide44.xml"/><Relationship Id="rId72"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slide" Target="slides/slide52.xml"/><Relationship Id="rId67" Type="http://schemas.openxmlformats.org/officeDocument/2006/relationships/slide" Target="slides/slide60.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slide" Target="slides/slide47.xml"/><Relationship Id="rId62" Type="http://schemas.openxmlformats.org/officeDocument/2006/relationships/slide" Target="slides/slide55.xml"/><Relationship Id="rId70" Type="http://schemas.openxmlformats.org/officeDocument/2006/relationships/notesMaster" Target="notesMasters/notesMaster1.xml"/><Relationship Id="rId75"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NULL" TargetMode="Externa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oleObject" Target="NULL" TargetMode="External"/></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oleObject" Target="NULL" TargetMode="External"/></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oleObject" Target="NULL"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r>
              <a:rPr lang="en-US" sz="2000"/>
              <a:t>BVAL AAA G.O. Curve</a:t>
            </a:r>
          </a:p>
        </c:rich>
      </c:tx>
      <c:layout>
        <c:manualLayout>
          <c:xMode val="edge"/>
          <c:yMode val="edge"/>
          <c:x val="0.38035279888255075"/>
          <c:y val="3.7144042071205738E-2"/>
        </c:manualLayout>
      </c:layout>
      <c:overlay val="0"/>
      <c:spPr>
        <a:noFill/>
        <a:ln>
          <a:noFill/>
        </a:ln>
        <a:effectLst/>
      </c:spPr>
      <c:txPr>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Data!$B$3</c:f>
              <c:strCache>
                <c:ptCount val="1"/>
                <c:pt idx="0">
                  <c:v>Current</c:v>
                </c:pt>
              </c:strCache>
            </c:strRef>
          </c:tx>
          <c:spPr>
            <a:ln w="28575" cap="rnd">
              <a:solidFill>
                <a:srgbClr val="3E6BB3">
                  <a:lumMod val="60000"/>
                  <a:lumOff val="40000"/>
                </a:srgbClr>
              </a:solidFill>
              <a:round/>
            </a:ln>
            <a:effectLst/>
          </c:spPr>
          <c:marker>
            <c:symbol val="none"/>
          </c:marker>
          <c:cat>
            <c:numRef>
              <c:f>Data!$A$4:$A$33</c:f>
              <c:numCache>
                <c:formatCode>General</c:formatCode>
                <c:ptCount val="30"/>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numCache>
            </c:numRef>
          </c:cat>
          <c:val>
            <c:numRef>
              <c:f>Data!$B$4:$B$33</c:f>
              <c:numCache>
                <c:formatCode>0.00%</c:formatCode>
                <c:ptCount val="30"/>
                <c:pt idx="0">
                  <c:v>2.4911200000000001E-2</c:v>
                </c:pt>
                <c:pt idx="1">
                  <c:v>2.56288E-2</c:v>
                </c:pt>
                <c:pt idx="2">
                  <c:v>2.61506E-2</c:v>
                </c:pt>
                <c:pt idx="3">
                  <c:v>2.6448800000000001E-2</c:v>
                </c:pt>
                <c:pt idx="4">
                  <c:v>2.67896E-2</c:v>
                </c:pt>
                <c:pt idx="5">
                  <c:v>2.7291099999999999E-2</c:v>
                </c:pt>
                <c:pt idx="6">
                  <c:v>2.7845999999999999E-2</c:v>
                </c:pt>
                <c:pt idx="7">
                  <c:v>2.8370699999999999E-2</c:v>
                </c:pt>
                <c:pt idx="8">
                  <c:v>2.8895799999999999E-2</c:v>
                </c:pt>
                <c:pt idx="9">
                  <c:v>2.9352699999999999E-2</c:v>
                </c:pt>
                <c:pt idx="10">
                  <c:v>2.9791000000000002E-2</c:v>
                </c:pt>
                <c:pt idx="11">
                  <c:v>3.0584400000000001E-2</c:v>
                </c:pt>
                <c:pt idx="12">
                  <c:v>3.1278100000000003E-2</c:v>
                </c:pt>
                <c:pt idx="13">
                  <c:v>3.1965E-2</c:v>
                </c:pt>
                <c:pt idx="14">
                  <c:v>3.2648799999999999E-2</c:v>
                </c:pt>
                <c:pt idx="15">
                  <c:v>3.3364199999999997E-2</c:v>
                </c:pt>
                <c:pt idx="16">
                  <c:v>3.4056299999999998E-2</c:v>
                </c:pt>
                <c:pt idx="17">
                  <c:v>3.4855499999999998E-2</c:v>
                </c:pt>
                <c:pt idx="18">
                  <c:v>3.5645700000000002E-2</c:v>
                </c:pt>
                <c:pt idx="19">
                  <c:v>3.6486999999999999E-2</c:v>
                </c:pt>
                <c:pt idx="20">
                  <c:v>3.7055200000000003E-2</c:v>
                </c:pt>
                <c:pt idx="21">
                  <c:v>3.7503300000000003E-2</c:v>
                </c:pt>
                <c:pt idx="22">
                  <c:v>3.7994E-2</c:v>
                </c:pt>
                <c:pt idx="23">
                  <c:v>3.8415299999999999E-2</c:v>
                </c:pt>
                <c:pt idx="24">
                  <c:v>3.88762E-2</c:v>
                </c:pt>
                <c:pt idx="25">
                  <c:v>3.9075600000000002E-2</c:v>
                </c:pt>
                <c:pt idx="26">
                  <c:v>3.9105599999999997E-2</c:v>
                </c:pt>
                <c:pt idx="27">
                  <c:v>3.9413400000000001E-2</c:v>
                </c:pt>
                <c:pt idx="28">
                  <c:v>3.9505899999999997E-2</c:v>
                </c:pt>
                <c:pt idx="29">
                  <c:v>3.97232E-2</c:v>
                </c:pt>
              </c:numCache>
            </c:numRef>
          </c:val>
          <c:smooth val="0"/>
          <c:extLst>
            <c:ext xmlns:c16="http://schemas.microsoft.com/office/drawing/2014/chart" uri="{C3380CC4-5D6E-409C-BE32-E72D297353CC}">
              <c16:uniqueId val="{00000000-1E3C-4162-937C-A0DD282068A9}"/>
            </c:ext>
          </c:extLst>
        </c:ser>
        <c:ser>
          <c:idx val="1"/>
          <c:order val="1"/>
          <c:tx>
            <c:strRef>
              <c:f>Data!$C$3</c:f>
              <c:strCache>
                <c:ptCount val="1"/>
                <c:pt idx="0">
                  <c:v>1 Wk Ago</c:v>
                </c:pt>
              </c:strCache>
            </c:strRef>
          </c:tx>
          <c:spPr>
            <a:ln w="28575" cap="rnd">
              <a:solidFill>
                <a:srgbClr val="E97162">
                  <a:lumMod val="60000"/>
                  <a:lumOff val="40000"/>
                </a:srgbClr>
              </a:solidFill>
              <a:prstDash val="dash"/>
              <a:round/>
            </a:ln>
            <a:effectLst/>
          </c:spPr>
          <c:marker>
            <c:symbol val="none"/>
          </c:marker>
          <c:cat>
            <c:numRef>
              <c:f>Data!$A$4:$A$33</c:f>
              <c:numCache>
                <c:formatCode>General</c:formatCode>
                <c:ptCount val="30"/>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numCache>
            </c:numRef>
          </c:cat>
          <c:val>
            <c:numRef>
              <c:f>Data!$C$4:$C$33</c:f>
              <c:numCache>
                <c:formatCode>0.00%</c:formatCode>
                <c:ptCount val="30"/>
                <c:pt idx="0">
                  <c:v>2.4853299999999998E-2</c:v>
                </c:pt>
                <c:pt idx="1">
                  <c:v>2.5455999999999999E-2</c:v>
                </c:pt>
                <c:pt idx="2">
                  <c:v>2.5863000000000001E-2</c:v>
                </c:pt>
                <c:pt idx="3">
                  <c:v>2.6020100000000001E-2</c:v>
                </c:pt>
                <c:pt idx="4">
                  <c:v>2.6219699999999999E-2</c:v>
                </c:pt>
                <c:pt idx="5">
                  <c:v>2.6642699999999998E-2</c:v>
                </c:pt>
                <c:pt idx="6">
                  <c:v>2.71191E-2</c:v>
                </c:pt>
                <c:pt idx="7">
                  <c:v>2.76344E-2</c:v>
                </c:pt>
                <c:pt idx="8">
                  <c:v>2.8150100000000001E-2</c:v>
                </c:pt>
                <c:pt idx="9">
                  <c:v>2.8597500000000001E-2</c:v>
                </c:pt>
                <c:pt idx="10">
                  <c:v>2.9028499999999999E-2</c:v>
                </c:pt>
                <c:pt idx="11">
                  <c:v>2.98146E-2</c:v>
                </c:pt>
                <c:pt idx="12">
                  <c:v>3.0501E-2</c:v>
                </c:pt>
                <c:pt idx="13">
                  <c:v>3.1180599999999999E-2</c:v>
                </c:pt>
                <c:pt idx="14">
                  <c:v>3.1857200000000002E-2</c:v>
                </c:pt>
                <c:pt idx="15">
                  <c:v>3.2559100000000001E-2</c:v>
                </c:pt>
                <c:pt idx="16">
                  <c:v>3.3237599999999999E-2</c:v>
                </c:pt>
                <c:pt idx="17">
                  <c:v>3.4023299999999999E-2</c:v>
                </c:pt>
                <c:pt idx="18">
                  <c:v>3.4799900000000002E-2</c:v>
                </c:pt>
                <c:pt idx="19">
                  <c:v>3.5627699999999998E-2</c:v>
                </c:pt>
                <c:pt idx="20">
                  <c:v>3.6172299999999998E-2</c:v>
                </c:pt>
                <c:pt idx="21">
                  <c:v>3.6596799999999999E-2</c:v>
                </c:pt>
                <c:pt idx="22">
                  <c:v>3.7063800000000001E-2</c:v>
                </c:pt>
                <c:pt idx="23">
                  <c:v>3.7361499999999999E-2</c:v>
                </c:pt>
                <c:pt idx="24">
                  <c:v>3.7798699999999998E-2</c:v>
                </c:pt>
                <c:pt idx="25">
                  <c:v>3.7990999999999997E-2</c:v>
                </c:pt>
                <c:pt idx="26">
                  <c:v>3.80138E-2</c:v>
                </c:pt>
                <c:pt idx="27">
                  <c:v>3.8314500000000001E-2</c:v>
                </c:pt>
                <c:pt idx="28">
                  <c:v>3.8399900000000001E-2</c:v>
                </c:pt>
                <c:pt idx="29">
                  <c:v>3.8609999999999998E-2</c:v>
                </c:pt>
              </c:numCache>
            </c:numRef>
          </c:val>
          <c:smooth val="0"/>
          <c:extLst>
            <c:ext xmlns:c16="http://schemas.microsoft.com/office/drawing/2014/chart" uri="{C3380CC4-5D6E-409C-BE32-E72D297353CC}">
              <c16:uniqueId val="{00000001-1E3C-4162-937C-A0DD282068A9}"/>
            </c:ext>
          </c:extLst>
        </c:ser>
        <c:ser>
          <c:idx val="2"/>
          <c:order val="2"/>
          <c:tx>
            <c:strRef>
              <c:f>Data!$D$3</c:f>
              <c:strCache>
                <c:ptCount val="1"/>
                <c:pt idx="0">
                  <c:v>1 Mo Ago</c:v>
                </c:pt>
              </c:strCache>
            </c:strRef>
          </c:tx>
          <c:spPr>
            <a:ln w="28575" cap="rnd">
              <a:solidFill>
                <a:srgbClr val="FFFFFF">
                  <a:lumMod val="75000"/>
                </a:srgbClr>
              </a:solidFill>
              <a:prstDash val="dash"/>
              <a:round/>
            </a:ln>
            <a:effectLst/>
          </c:spPr>
          <c:marker>
            <c:symbol val="none"/>
          </c:marker>
          <c:cat>
            <c:numRef>
              <c:f>Data!$A$4:$A$33</c:f>
              <c:numCache>
                <c:formatCode>General</c:formatCode>
                <c:ptCount val="30"/>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numCache>
            </c:numRef>
          </c:cat>
          <c:val>
            <c:numRef>
              <c:f>Data!$D$4:$D$33</c:f>
              <c:numCache>
                <c:formatCode>0.00%</c:formatCode>
                <c:ptCount val="30"/>
                <c:pt idx="0">
                  <c:v>2.5489600000000001E-2</c:v>
                </c:pt>
                <c:pt idx="1">
                  <c:v>2.6151000000000001E-2</c:v>
                </c:pt>
                <c:pt idx="2">
                  <c:v>2.6546699999999999E-2</c:v>
                </c:pt>
                <c:pt idx="3">
                  <c:v>2.6827899999999998E-2</c:v>
                </c:pt>
                <c:pt idx="4">
                  <c:v>2.7141700000000001E-2</c:v>
                </c:pt>
                <c:pt idx="5">
                  <c:v>2.7607400000000001E-2</c:v>
                </c:pt>
                <c:pt idx="6">
                  <c:v>2.8026499999999999E-2</c:v>
                </c:pt>
                <c:pt idx="7">
                  <c:v>2.85347E-2</c:v>
                </c:pt>
                <c:pt idx="8">
                  <c:v>2.9053200000000001E-2</c:v>
                </c:pt>
                <c:pt idx="9">
                  <c:v>2.9503600000000001E-2</c:v>
                </c:pt>
                <c:pt idx="10">
                  <c:v>2.9936000000000001E-2</c:v>
                </c:pt>
                <c:pt idx="11">
                  <c:v>3.0623399999999999E-2</c:v>
                </c:pt>
                <c:pt idx="12">
                  <c:v>3.1211200000000001E-2</c:v>
                </c:pt>
                <c:pt idx="13">
                  <c:v>3.1832199999999998E-2</c:v>
                </c:pt>
                <c:pt idx="14">
                  <c:v>3.2500099999999997E-2</c:v>
                </c:pt>
                <c:pt idx="15">
                  <c:v>3.3123899999999998E-2</c:v>
                </c:pt>
                <c:pt idx="16">
                  <c:v>3.3724299999999999E-2</c:v>
                </c:pt>
                <c:pt idx="17">
                  <c:v>3.4431999999999997E-2</c:v>
                </c:pt>
                <c:pt idx="18">
                  <c:v>3.5130500000000002E-2</c:v>
                </c:pt>
                <c:pt idx="19">
                  <c:v>3.5880200000000001E-2</c:v>
                </c:pt>
                <c:pt idx="20">
                  <c:v>3.6407099999999998E-2</c:v>
                </c:pt>
                <c:pt idx="21">
                  <c:v>3.6814E-2</c:v>
                </c:pt>
                <c:pt idx="22">
                  <c:v>3.7263499999999998E-2</c:v>
                </c:pt>
                <c:pt idx="23">
                  <c:v>3.75435E-2</c:v>
                </c:pt>
                <c:pt idx="24">
                  <c:v>3.79631E-2</c:v>
                </c:pt>
                <c:pt idx="25">
                  <c:v>3.8152600000000002E-2</c:v>
                </c:pt>
                <c:pt idx="26">
                  <c:v>3.8172699999999997E-2</c:v>
                </c:pt>
                <c:pt idx="27">
                  <c:v>3.8470699999999997E-2</c:v>
                </c:pt>
                <c:pt idx="28">
                  <c:v>3.8553400000000002E-2</c:v>
                </c:pt>
                <c:pt idx="29">
                  <c:v>3.8760700000000002E-2</c:v>
                </c:pt>
              </c:numCache>
            </c:numRef>
          </c:val>
          <c:smooth val="0"/>
          <c:extLst>
            <c:ext xmlns:c16="http://schemas.microsoft.com/office/drawing/2014/chart" uri="{C3380CC4-5D6E-409C-BE32-E72D297353CC}">
              <c16:uniqueId val="{00000002-1E3C-4162-937C-A0DD282068A9}"/>
            </c:ext>
          </c:extLst>
        </c:ser>
        <c:ser>
          <c:idx val="3"/>
          <c:order val="3"/>
          <c:tx>
            <c:strRef>
              <c:f>Data!$E$3</c:f>
              <c:strCache>
                <c:ptCount val="1"/>
                <c:pt idx="0">
                  <c:v>1 Yr Ago</c:v>
                </c:pt>
              </c:strCache>
            </c:strRef>
          </c:tx>
          <c:spPr>
            <a:ln w="28575" cap="rnd">
              <a:solidFill>
                <a:srgbClr val="FFD051">
                  <a:lumMod val="60000"/>
                  <a:lumOff val="40000"/>
                </a:srgbClr>
              </a:solidFill>
              <a:prstDash val="dash"/>
              <a:round/>
            </a:ln>
            <a:effectLst/>
          </c:spPr>
          <c:marker>
            <c:symbol val="none"/>
          </c:marker>
          <c:cat>
            <c:numRef>
              <c:f>Data!$A$4:$A$33</c:f>
              <c:numCache>
                <c:formatCode>General</c:formatCode>
                <c:ptCount val="30"/>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numCache>
            </c:numRef>
          </c:cat>
          <c:val>
            <c:numRef>
              <c:f>Data!$E$4:$E$33</c:f>
              <c:numCache>
                <c:formatCode>0.00%</c:formatCode>
                <c:ptCount val="30"/>
                <c:pt idx="0">
                  <c:v>2.9099699999999999E-2</c:v>
                </c:pt>
                <c:pt idx="1">
                  <c:v>2.7565300000000001E-2</c:v>
                </c:pt>
                <c:pt idx="2">
                  <c:v>2.5785300000000001E-2</c:v>
                </c:pt>
                <c:pt idx="3">
                  <c:v>2.4542399999999999E-2</c:v>
                </c:pt>
                <c:pt idx="4">
                  <c:v>2.38423E-2</c:v>
                </c:pt>
                <c:pt idx="5">
                  <c:v>2.3683200000000001E-2</c:v>
                </c:pt>
                <c:pt idx="6">
                  <c:v>2.3507400000000001E-2</c:v>
                </c:pt>
                <c:pt idx="7">
                  <c:v>2.3720999999999999E-2</c:v>
                </c:pt>
                <c:pt idx="8">
                  <c:v>2.38599E-2</c:v>
                </c:pt>
                <c:pt idx="9">
                  <c:v>2.4450699999999999E-2</c:v>
                </c:pt>
                <c:pt idx="10">
                  <c:v>2.5261599999999999E-2</c:v>
                </c:pt>
                <c:pt idx="11">
                  <c:v>2.6637600000000001E-2</c:v>
                </c:pt>
                <c:pt idx="12">
                  <c:v>2.8155900000000001E-2</c:v>
                </c:pt>
                <c:pt idx="13">
                  <c:v>2.9463400000000001E-2</c:v>
                </c:pt>
                <c:pt idx="14">
                  <c:v>3.03399E-2</c:v>
                </c:pt>
                <c:pt idx="15">
                  <c:v>3.0918500000000002E-2</c:v>
                </c:pt>
                <c:pt idx="16">
                  <c:v>3.1473800000000003E-2</c:v>
                </c:pt>
                <c:pt idx="17">
                  <c:v>3.21363E-2</c:v>
                </c:pt>
                <c:pt idx="18">
                  <c:v>3.2639599999999998E-2</c:v>
                </c:pt>
                <c:pt idx="19">
                  <c:v>3.3064099999999999E-2</c:v>
                </c:pt>
                <c:pt idx="20">
                  <c:v>3.3603000000000001E-2</c:v>
                </c:pt>
                <c:pt idx="21">
                  <c:v>3.4081899999999998E-2</c:v>
                </c:pt>
                <c:pt idx="22">
                  <c:v>3.4553300000000002E-2</c:v>
                </c:pt>
                <c:pt idx="23">
                  <c:v>3.4885300000000001E-2</c:v>
                </c:pt>
                <c:pt idx="24">
                  <c:v>3.5206899999999999E-2</c:v>
                </c:pt>
                <c:pt idx="25">
                  <c:v>3.5322600000000003E-2</c:v>
                </c:pt>
                <c:pt idx="26">
                  <c:v>3.5548799999999998E-2</c:v>
                </c:pt>
                <c:pt idx="27">
                  <c:v>3.5782899999999999E-2</c:v>
                </c:pt>
                <c:pt idx="28">
                  <c:v>3.5891699999999999E-2</c:v>
                </c:pt>
                <c:pt idx="29">
                  <c:v>3.5915200000000001E-2</c:v>
                </c:pt>
              </c:numCache>
            </c:numRef>
          </c:val>
          <c:smooth val="0"/>
          <c:extLst>
            <c:ext xmlns:c16="http://schemas.microsoft.com/office/drawing/2014/chart" uri="{C3380CC4-5D6E-409C-BE32-E72D297353CC}">
              <c16:uniqueId val="{00000003-1E3C-4162-937C-A0DD282068A9}"/>
            </c:ext>
          </c:extLst>
        </c:ser>
        <c:dLbls>
          <c:showLegendKey val="0"/>
          <c:showVal val="0"/>
          <c:showCatName val="0"/>
          <c:showSerName val="0"/>
          <c:showPercent val="0"/>
          <c:showBubbleSize val="0"/>
        </c:dLbls>
        <c:smooth val="0"/>
        <c:axId val="519655760"/>
        <c:axId val="1119862376"/>
      </c:lineChart>
      <c:catAx>
        <c:axId val="519655760"/>
        <c:scaling>
          <c:orientation val="minMax"/>
        </c:scaling>
        <c:delete val="0"/>
        <c:axPos val="b"/>
        <c:title>
          <c:tx>
            <c:rich>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en-US"/>
                  <a:t>Maturity</a:t>
                </a:r>
              </a:p>
            </c:rich>
          </c:tx>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119862376"/>
        <c:crosses val="autoZero"/>
        <c:auto val="1"/>
        <c:lblAlgn val="ctr"/>
        <c:lblOffset val="100"/>
        <c:noMultiLvlLbl val="0"/>
      </c:catAx>
      <c:valAx>
        <c:axId val="1119862376"/>
        <c:scaling>
          <c:orientation val="minMax"/>
        </c:scaling>
        <c:delete val="0"/>
        <c:axPos val="l"/>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en-US"/>
                  <a:t>Yield</a:t>
                </a:r>
              </a:p>
            </c:rich>
          </c:tx>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title>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519655760"/>
        <c:crosses val="autoZero"/>
        <c:crossBetween val="between"/>
      </c:valAx>
      <c:spPr>
        <a:noFill/>
        <a:ln>
          <a:noFill/>
        </a:ln>
        <a:effectLst/>
      </c:spPr>
    </c:plotArea>
    <c:legend>
      <c:legendPos val="b"/>
      <c:layout>
        <c:manualLayout>
          <c:xMode val="edge"/>
          <c:yMode val="edge"/>
          <c:x val="0.16793586525375645"/>
          <c:y val="0.92782092289375928"/>
          <c:w val="0.67004576011022576"/>
          <c:h val="5.5838829403525206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noFill/>
      <a:round/>
    </a:ln>
    <a:effectLst/>
  </c:spPr>
  <c:txPr>
    <a:bodyPr/>
    <a:lstStyle/>
    <a:p>
      <a:pPr>
        <a:defRPr sz="1200"/>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r>
              <a:rPr lang="en-US" sz="2000"/>
              <a:t>U.S. Treasury Yield Curve</a:t>
            </a:r>
          </a:p>
        </c:rich>
      </c:tx>
      <c:overlay val="0"/>
      <c:spPr>
        <a:noFill/>
        <a:ln>
          <a:noFill/>
        </a:ln>
        <a:effectLst/>
      </c:spPr>
      <c:txPr>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Data!$N$3</c:f>
              <c:strCache>
                <c:ptCount val="1"/>
                <c:pt idx="0">
                  <c:v>Current</c:v>
                </c:pt>
              </c:strCache>
            </c:strRef>
          </c:tx>
          <c:spPr>
            <a:ln w="28575" cap="rnd">
              <a:solidFill>
                <a:schemeClr val="accent2">
                  <a:lumMod val="60000"/>
                  <a:lumOff val="40000"/>
                </a:schemeClr>
              </a:solidFill>
              <a:round/>
            </a:ln>
            <a:effectLst/>
          </c:spPr>
          <c:marker>
            <c:symbol val="none"/>
          </c:marker>
          <c:cat>
            <c:strRef>
              <c:f>Data!$M$4:$M$8</c:f>
              <c:strCache>
                <c:ptCount val="5"/>
                <c:pt idx="0">
                  <c:v>2 yr</c:v>
                </c:pt>
                <c:pt idx="1">
                  <c:v>5 yr</c:v>
                </c:pt>
                <c:pt idx="2">
                  <c:v>7 yr</c:v>
                </c:pt>
                <c:pt idx="3">
                  <c:v>10 yr</c:v>
                </c:pt>
                <c:pt idx="4">
                  <c:v>30 yr</c:v>
                </c:pt>
              </c:strCache>
            </c:strRef>
          </c:cat>
          <c:val>
            <c:numRef>
              <c:f>Data!$N$4:$N$8</c:f>
              <c:numCache>
                <c:formatCode>0.00%</c:formatCode>
                <c:ptCount val="5"/>
                <c:pt idx="0">
                  <c:v>3.9899999999999998E-2</c:v>
                </c:pt>
                <c:pt idx="1">
                  <c:v>4.0899999999999999E-2</c:v>
                </c:pt>
                <c:pt idx="2">
                  <c:v>4.2099999999999999E-2</c:v>
                </c:pt>
                <c:pt idx="3">
                  <c:v>4.3200000000000002E-2</c:v>
                </c:pt>
                <c:pt idx="4">
                  <c:v>4.6199999999999998E-2</c:v>
                </c:pt>
              </c:numCache>
            </c:numRef>
          </c:val>
          <c:smooth val="0"/>
          <c:extLst>
            <c:ext xmlns:c16="http://schemas.microsoft.com/office/drawing/2014/chart" uri="{C3380CC4-5D6E-409C-BE32-E72D297353CC}">
              <c16:uniqueId val="{00000000-BCFE-44F3-8FE7-6A8DA5DF34C2}"/>
            </c:ext>
          </c:extLst>
        </c:ser>
        <c:ser>
          <c:idx val="1"/>
          <c:order val="1"/>
          <c:tx>
            <c:strRef>
              <c:f>Data!$O$3</c:f>
              <c:strCache>
                <c:ptCount val="1"/>
                <c:pt idx="0">
                  <c:v>1 Wk Ago</c:v>
                </c:pt>
              </c:strCache>
            </c:strRef>
          </c:tx>
          <c:spPr>
            <a:ln w="28575" cap="rnd">
              <a:solidFill>
                <a:schemeClr val="accent5"/>
              </a:solidFill>
              <a:prstDash val="dash"/>
              <a:round/>
            </a:ln>
            <a:effectLst/>
          </c:spPr>
          <c:marker>
            <c:symbol val="none"/>
          </c:marker>
          <c:dPt>
            <c:idx val="2"/>
            <c:marker>
              <c:symbol val="none"/>
            </c:marker>
            <c:bubble3D val="0"/>
            <c:spPr>
              <a:ln w="28575" cap="rnd">
                <a:solidFill>
                  <a:schemeClr val="accent5">
                    <a:lumMod val="60000"/>
                    <a:lumOff val="40000"/>
                  </a:schemeClr>
                </a:solidFill>
                <a:prstDash val="dash"/>
                <a:round/>
              </a:ln>
              <a:effectLst/>
            </c:spPr>
            <c:extLst>
              <c:ext xmlns:c16="http://schemas.microsoft.com/office/drawing/2014/chart" uri="{C3380CC4-5D6E-409C-BE32-E72D297353CC}">
                <c16:uniqueId val="{00000002-BCFE-44F3-8FE7-6A8DA5DF34C2}"/>
              </c:ext>
            </c:extLst>
          </c:dPt>
          <c:cat>
            <c:strRef>
              <c:f>Data!$M$4:$M$8</c:f>
              <c:strCache>
                <c:ptCount val="5"/>
                <c:pt idx="0">
                  <c:v>2 yr</c:v>
                </c:pt>
                <c:pt idx="1">
                  <c:v>5 yr</c:v>
                </c:pt>
                <c:pt idx="2">
                  <c:v>7 yr</c:v>
                </c:pt>
                <c:pt idx="3">
                  <c:v>10 yr</c:v>
                </c:pt>
                <c:pt idx="4">
                  <c:v>30 yr</c:v>
                </c:pt>
              </c:strCache>
            </c:strRef>
          </c:cat>
          <c:val>
            <c:numRef>
              <c:f>Data!$O$4:$O$8</c:f>
              <c:numCache>
                <c:formatCode>0.00%</c:formatCode>
                <c:ptCount val="5"/>
                <c:pt idx="0">
                  <c:v>3.9899999999999998E-2</c:v>
                </c:pt>
                <c:pt idx="1">
                  <c:v>4.0300000000000002E-2</c:v>
                </c:pt>
                <c:pt idx="2">
                  <c:v>4.1399999999999999E-2</c:v>
                </c:pt>
                <c:pt idx="3">
                  <c:v>4.24E-2</c:v>
                </c:pt>
                <c:pt idx="4">
                  <c:v>4.5100000000000001E-2</c:v>
                </c:pt>
              </c:numCache>
            </c:numRef>
          </c:val>
          <c:smooth val="0"/>
          <c:extLst>
            <c:ext xmlns:c16="http://schemas.microsoft.com/office/drawing/2014/chart" uri="{C3380CC4-5D6E-409C-BE32-E72D297353CC}">
              <c16:uniqueId val="{00000003-BCFE-44F3-8FE7-6A8DA5DF34C2}"/>
            </c:ext>
          </c:extLst>
        </c:ser>
        <c:ser>
          <c:idx val="2"/>
          <c:order val="2"/>
          <c:tx>
            <c:strRef>
              <c:f>Data!$P$3</c:f>
              <c:strCache>
                <c:ptCount val="1"/>
                <c:pt idx="0">
                  <c:v>1 Mo Ago</c:v>
                </c:pt>
              </c:strCache>
            </c:strRef>
          </c:tx>
          <c:spPr>
            <a:ln w="28575" cap="rnd">
              <a:solidFill>
                <a:schemeClr val="tx2">
                  <a:lumMod val="20000"/>
                  <a:lumOff val="80000"/>
                </a:schemeClr>
              </a:solidFill>
              <a:prstDash val="sysDash"/>
              <a:round/>
            </a:ln>
            <a:effectLst/>
          </c:spPr>
          <c:marker>
            <c:symbol val="none"/>
          </c:marker>
          <c:cat>
            <c:strRef>
              <c:f>Data!$M$4:$M$8</c:f>
              <c:strCache>
                <c:ptCount val="5"/>
                <c:pt idx="0">
                  <c:v>2 yr</c:v>
                </c:pt>
                <c:pt idx="1">
                  <c:v>5 yr</c:v>
                </c:pt>
                <c:pt idx="2">
                  <c:v>7 yr</c:v>
                </c:pt>
                <c:pt idx="3">
                  <c:v>10 yr</c:v>
                </c:pt>
                <c:pt idx="4">
                  <c:v>30 yr</c:v>
                </c:pt>
              </c:strCache>
            </c:strRef>
          </c:cat>
          <c:val>
            <c:numRef>
              <c:f>Data!$P$4:$P$8</c:f>
              <c:numCache>
                <c:formatCode>0.00%</c:formatCode>
                <c:ptCount val="5"/>
                <c:pt idx="0">
                  <c:v>4.2900000000000001E-2</c:v>
                </c:pt>
                <c:pt idx="1">
                  <c:v>4.3400000000000001E-2</c:v>
                </c:pt>
                <c:pt idx="2">
                  <c:v>4.4200000000000003E-2</c:v>
                </c:pt>
                <c:pt idx="3">
                  <c:v>4.4900000000000002E-2</c:v>
                </c:pt>
                <c:pt idx="4">
                  <c:v>4.6899999999999997E-2</c:v>
                </c:pt>
              </c:numCache>
            </c:numRef>
          </c:val>
          <c:smooth val="0"/>
          <c:extLst>
            <c:ext xmlns:c16="http://schemas.microsoft.com/office/drawing/2014/chart" uri="{C3380CC4-5D6E-409C-BE32-E72D297353CC}">
              <c16:uniqueId val="{00000004-BCFE-44F3-8FE7-6A8DA5DF34C2}"/>
            </c:ext>
          </c:extLst>
        </c:ser>
        <c:ser>
          <c:idx val="3"/>
          <c:order val="3"/>
          <c:tx>
            <c:strRef>
              <c:f>Data!$Q$3</c:f>
              <c:strCache>
                <c:ptCount val="1"/>
                <c:pt idx="0">
                  <c:v>1 Yr Ago</c:v>
                </c:pt>
              </c:strCache>
            </c:strRef>
          </c:tx>
          <c:spPr>
            <a:ln w="28575" cap="rnd">
              <a:solidFill>
                <a:schemeClr val="accent3"/>
              </a:solidFill>
              <a:prstDash val="dash"/>
              <a:round/>
            </a:ln>
            <a:effectLst/>
          </c:spPr>
          <c:marker>
            <c:symbol val="none"/>
          </c:marker>
          <c:cat>
            <c:strRef>
              <c:f>Data!$M$4:$M$8</c:f>
              <c:strCache>
                <c:ptCount val="5"/>
                <c:pt idx="0">
                  <c:v>2 yr</c:v>
                </c:pt>
                <c:pt idx="1">
                  <c:v>5 yr</c:v>
                </c:pt>
                <c:pt idx="2">
                  <c:v>7 yr</c:v>
                </c:pt>
                <c:pt idx="3">
                  <c:v>10 yr</c:v>
                </c:pt>
                <c:pt idx="4">
                  <c:v>30 yr</c:v>
                </c:pt>
              </c:strCache>
            </c:strRef>
          </c:cat>
          <c:val>
            <c:numRef>
              <c:f>Data!$Q$4:$Q$8</c:f>
              <c:numCache>
                <c:formatCode>0.00%</c:formatCode>
                <c:ptCount val="5"/>
                <c:pt idx="0">
                  <c:v>4.4999999999999998E-2</c:v>
                </c:pt>
                <c:pt idx="1">
                  <c:v>4.07E-2</c:v>
                </c:pt>
                <c:pt idx="2">
                  <c:v>4.0899999999999999E-2</c:v>
                </c:pt>
                <c:pt idx="3">
                  <c:v>4.0899999999999999E-2</c:v>
                </c:pt>
                <c:pt idx="4">
                  <c:v>4.2500000000000003E-2</c:v>
                </c:pt>
              </c:numCache>
            </c:numRef>
          </c:val>
          <c:smooth val="0"/>
          <c:extLst>
            <c:ext xmlns:c16="http://schemas.microsoft.com/office/drawing/2014/chart" uri="{C3380CC4-5D6E-409C-BE32-E72D297353CC}">
              <c16:uniqueId val="{00000005-BCFE-44F3-8FE7-6A8DA5DF34C2}"/>
            </c:ext>
          </c:extLst>
        </c:ser>
        <c:dLbls>
          <c:showLegendKey val="0"/>
          <c:showVal val="0"/>
          <c:showCatName val="0"/>
          <c:showSerName val="0"/>
          <c:showPercent val="0"/>
          <c:showBubbleSize val="0"/>
        </c:dLbls>
        <c:smooth val="0"/>
        <c:axId val="501737648"/>
        <c:axId val="501738632"/>
      </c:lineChart>
      <c:catAx>
        <c:axId val="501737648"/>
        <c:scaling>
          <c:orientation val="minMax"/>
        </c:scaling>
        <c:delete val="0"/>
        <c:axPos val="b"/>
        <c:title>
          <c:tx>
            <c:rich>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en-US"/>
                  <a:t>Maturity</a:t>
                </a:r>
              </a:p>
            </c:rich>
          </c:tx>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501738632"/>
        <c:crosses val="autoZero"/>
        <c:auto val="1"/>
        <c:lblAlgn val="ctr"/>
        <c:lblOffset val="100"/>
        <c:noMultiLvlLbl val="0"/>
      </c:catAx>
      <c:valAx>
        <c:axId val="501738632"/>
        <c:scaling>
          <c:orientation val="minMax"/>
        </c:scaling>
        <c:delete val="0"/>
        <c:axPos val="l"/>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en-US"/>
                  <a:t>Yield</a:t>
                </a:r>
              </a:p>
            </c:rich>
          </c:tx>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title>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501737648"/>
        <c:crosses val="autoZero"/>
        <c:crossBetween val="between"/>
      </c:valAx>
      <c:spPr>
        <a:noFill/>
        <a:ln>
          <a:noFill/>
        </a:ln>
        <a:effectLst/>
      </c:spPr>
    </c:plotArea>
    <c:legend>
      <c:legendPos val="b"/>
      <c:layout>
        <c:manualLayout>
          <c:xMode val="edge"/>
          <c:yMode val="edge"/>
          <c:x val="0.19393845687757683"/>
          <c:y val="0.92391988821527327"/>
          <c:w val="0.62687600163002288"/>
          <c:h val="5.8856729030983553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1200"/>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rgbClr val="7F7F7F"/>
                </a:solidFill>
                <a:latin typeface="+mn-lt"/>
                <a:ea typeface="+mn-ea"/>
                <a:cs typeface="+mn-cs"/>
              </a:defRPr>
            </a:pPr>
            <a:r>
              <a:rPr lang="en-US" dirty="0">
                <a:solidFill>
                  <a:srgbClr val="7F7F7F"/>
                </a:solidFill>
              </a:rPr>
              <a:t>AAA Municipal Curve</a:t>
            </a:r>
          </a:p>
        </c:rich>
      </c:tx>
      <c:layout>
        <c:manualLayout>
          <c:xMode val="edge"/>
          <c:yMode val="edge"/>
          <c:x val="0.44426761230816109"/>
          <c:y val="2.315646025814105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rgbClr val="7F7F7F"/>
              </a:solidFill>
              <a:latin typeface="+mn-lt"/>
              <a:ea typeface="+mn-ea"/>
              <a:cs typeface="+mn-cs"/>
            </a:defRPr>
          </a:pPr>
          <a:endParaRPr lang="en-US"/>
        </a:p>
      </c:txPr>
    </c:title>
    <c:autoTitleDeleted val="0"/>
    <c:plotArea>
      <c:layout/>
      <c:barChart>
        <c:barDir val="col"/>
        <c:grouping val="clustered"/>
        <c:varyColors val="0"/>
        <c:ser>
          <c:idx val="2"/>
          <c:order val="1"/>
          <c:tx>
            <c:strRef>
              <c:f>Data!$AA$2</c:f>
              <c:strCache>
                <c:ptCount val="1"/>
                <c:pt idx="0">
                  <c:v>10 yr Historical Range</c:v>
                </c:pt>
              </c:strCache>
            </c:strRef>
          </c:tx>
          <c:spPr>
            <a:solidFill>
              <a:schemeClr val="accent1"/>
            </a:solidFill>
            <a:ln w="28575">
              <a:solidFill>
                <a:schemeClr val="accent1"/>
              </a:solidFill>
              <a:miter lim="800000"/>
            </a:ln>
            <a:effectLst/>
          </c:spPr>
          <c:invertIfNegative val="0"/>
          <c:val>
            <c:numRef>
              <c:f>Data!$AC$4:$AC$33</c:f>
              <c:numCache>
                <c:formatCode>General</c:formatCode>
                <c:ptCount val="30"/>
                <c:pt idx="0">
                  <c:v>3.8125199999999998E-2</c:v>
                </c:pt>
                <c:pt idx="1">
                  <c:v>3.7477499999999997E-2</c:v>
                </c:pt>
                <c:pt idx="2">
                  <c:v>3.6229699999999997E-2</c:v>
                </c:pt>
                <c:pt idx="3">
                  <c:v>3.5552500000000001E-2</c:v>
                </c:pt>
                <c:pt idx="4">
                  <c:v>3.5305700000000002E-2</c:v>
                </c:pt>
                <c:pt idx="5">
                  <c:v>3.54311E-2</c:v>
                </c:pt>
                <c:pt idx="6">
                  <c:v>3.54697E-2</c:v>
                </c:pt>
                <c:pt idx="7">
                  <c:v>3.5607600000000003E-2</c:v>
                </c:pt>
                <c:pt idx="8">
                  <c:v>3.5820900000000003E-2</c:v>
                </c:pt>
                <c:pt idx="9">
                  <c:v>3.6336E-2</c:v>
                </c:pt>
                <c:pt idx="10">
                  <c:v>3.7093899999999999E-2</c:v>
                </c:pt>
                <c:pt idx="11">
                  <c:v>3.8316999999999997E-2</c:v>
                </c:pt>
                <c:pt idx="12">
                  <c:v>3.96824E-2</c:v>
                </c:pt>
                <c:pt idx="13">
                  <c:v>4.0836900000000002E-2</c:v>
                </c:pt>
                <c:pt idx="14">
                  <c:v>4.1520500000000002E-2</c:v>
                </c:pt>
                <c:pt idx="15">
                  <c:v>4.1880199999999999E-2</c:v>
                </c:pt>
                <c:pt idx="16">
                  <c:v>4.2356499999999998E-2</c:v>
                </c:pt>
                <c:pt idx="17">
                  <c:v>4.2790000000000002E-2</c:v>
                </c:pt>
                <c:pt idx="18">
                  <c:v>4.3274399999999998E-2</c:v>
                </c:pt>
                <c:pt idx="19">
                  <c:v>4.3549999999999998E-2</c:v>
                </c:pt>
                <c:pt idx="20">
                  <c:v>4.39581E-2</c:v>
                </c:pt>
                <c:pt idx="21">
                  <c:v>4.4386099999999998E-2</c:v>
                </c:pt>
                <c:pt idx="22">
                  <c:v>4.4806699999999998E-2</c:v>
                </c:pt>
                <c:pt idx="23">
                  <c:v>4.4987899999999997E-2</c:v>
                </c:pt>
                <c:pt idx="24">
                  <c:v>4.5258699999999999E-2</c:v>
                </c:pt>
                <c:pt idx="25">
                  <c:v>4.5468500000000002E-2</c:v>
                </c:pt>
                <c:pt idx="26">
                  <c:v>4.5688800000000002E-2</c:v>
                </c:pt>
                <c:pt idx="27">
                  <c:v>4.5816999999999997E-2</c:v>
                </c:pt>
                <c:pt idx="28">
                  <c:v>4.59199E-2</c:v>
                </c:pt>
                <c:pt idx="29">
                  <c:v>4.5937499999999999E-2</c:v>
                </c:pt>
              </c:numCache>
            </c:numRef>
          </c:val>
          <c:extLst>
            <c:ext xmlns:c16="http://schemas.microsoft.com/office/drawing/2014/chart" uri="{C3380CC4-5D6E-409C-BE32-E72D297353CC}">
              <c16:uniqueId val="{00000000-9CF0-48E2-BC2D-1545F00E6D55}"/>
            </c:ext>
          </c:extLst>
        </c:ser>
        <c:ser>
          <c:idx val="1"/>
          <c:order val="2"/>
          <c:tx>
            <c:strRef>
              <c:f>Data!$AC$1</c:f>
              <c:strCache>
                <c:ptCount val="1"/>
              </c:strCache>
            </c:strRef>
          </c:tx>
          <c:spPr>
            <a:solidFill>
              <a:schemeClr val="bg1"/>
            </a:solidFill>
            <a:ln w="41275" cap="sq" cmpd="sng">
              <a:solidFill>
                <a:schemeClr val="bg2"/>
              </a:solidFill>
              <a:miter lim="800000"/>
            </a:ln>
            <a:effectLst/>
          </c:spPr>
          <c:invertIfNegative val="0"/>
          <c:val>
            <c:numRef>
              <c:f>Data!$AB$4:$AB$33</c:f>
              <c:numCache>
                <c:formatCode>General</c:formatCode>
                <c:ptCount val="30"/>
                <c:pt idx="0">
                  <c:v>3.21E-4</c:v>
                </c:pt>
                <c:pt idx="1">
                  <c:v>2.9599999999999998E-4</c:v>
                </c:pt>
                <c:pt idx="2">
                  <c:v>7.0100000000000002E-4</c:v>
                </c:pt>
                <c:pt idx="3">
                  <c:v>1.1900000000000001E-3</c:v>
                </c:pt>
                <c:pt idx="4">
                  <c:v>1.621E-3</c:v>
                </c:pt>
                <c:pt idx="5">
                  <c:v>2.5370000000000002E-3</c:v>
                </c:pt>
                <c:pt idx="6">
                  <c:v>3.3630000000000001E-3</c:v>
                </c:pt>
                <c:pt idx="7">
                  <c:v>3.9699999999999996E-3</c:v>
                </c:pt>
                <c:pt idx="8">
                  <c:v>4.8110000000000002E-3</c:v>
                </c:pt>
                <c:pt idx="9">
                  <c:v>5.4330000000000003E-3</c:v>
                </c:pt>
                <c:pt idx="10">
                  <c:v>6.2509999999999996E-3</c:v>
                </c:pt>
                <c:pt idx="11">
                  <c:v>6.9230000000000003E-3</c:v>
                </c:pt>
                <c:pt idx="12">
                  <c:v>7.6490000000000004E-3</c:v>
                </c:pt>
                <c:pt idx="13">
                  <c:v>8.2830000000000004E-3</c:v>
                </c:pt>
                <c:pt idx="14">
                  <c:v>8.7670000000000005E-3</c:v>
                </c:pt>
                <c:pt idx="15">
                  <c:v>9.273E-3</c:v>
                </c:pt>
                <c:pt idx="16">
                  <c:v>9.7359999999999999E-3</c:v>
                </c:pt>
                <c:pt idx="17">
                  <c:v>1.0017E-2</c:v>
                </c:pt>
                <c:pt idx="18">
                  <c:v>1.0319E-2</c:v>
                </c:pt>
                <c:pt idx="19">
                  <c:v>1.0619999999999999E-2</c:v>
                </c:pt>
                <c:pt idx="20">
                  <c:v>1.0973999999999999E-2</c:v>
                </c:pt>
                <c:pt idx="21">
                  <c:v>1.1296E-2</c:v>
                </c:pt>
                <c:pt idx="22">
                  <c:v>1.1632E-2</c:v>
                </c:pt>
                <c:pt idx="23">
                  <c:v>1.1927999999999999E-2</c:v>
                </c:pt>
                <c:pt idx="24">
                  <c:v>1.2163999999999999E-2</c:v>
                </c:pt>
                <c:pt idx="25">
                  <c:v>1.2329E-2</c:v>
                </c:pt>
                <c:pt idx="26">
                  <c:v>1.2506E-2</c:v>
                </c:pt>
                <c:pt idx="27">
                  <c:v>1.2618000000000001E-2</c:v>
                </c:pt>
                <c:pt idx="28">
                  <c:v>1.2727E-2</c:v>
                </c:pt>
                <c:pt idx="29">
                  <c:v>1.281E-2</c:v>
                </c:pt>
              </c:numCache>
            </c:numRef>
          </c:val>
          <c:extLst>
            <c:ext xmlns:c16="http://schemas.microsoft.com/office/drawing/2014/chart" uri="{C3380CC4-5D6E-409C-BE32-E72D297353CC}">
              <c16:uniqueId val="{00000001-9CF0-48E2-BC2D-1545F00E6D55}"/>
            </c:ext>
          </c:extLst>
        </c:ser>
        <c:dLbls>
          <c:showLegendKey val="0"/>
          <c:showVal val="0"/>
          <c:showCatName val="0"/>
          <c:showSerName val="0"/>
          <c:showPercent val="0"/>
          <c:showBubbleSize val="0"/>
        </c:dLbls>
        <c:gapWidth val="219"/>
        <c:overlap val="100"/>
        <c:axId val="988292896"/>
        <c:axId val="988290272"/>
        <c:extLst>
          <c:ext xmlns:c15="http://schemas.microsoft.com/office/drawing/2012/chart" uri="{02D57815-91ED-43cb-92C2-25804820EDAC}">
            <c15:filteredBarSeries>
              <c15:ser>
                <c:idx val="0"/>
                <c:order val="0"/>
                <c:tx>
                  <c:strRef>
                    <c:extLst>
                      <c:ext uri="{02D57815-91ED-43cb-92C2-25804820EDAC}">
                        <c15:formulaRef>
                          <c15:sqref>Data!$AA$3</c15:sqref>
                        </c15:formulaRef>
                      </c:ext>
                    </c:extLst>
                    <c:strCache>
                      <c:ptCount val="1"/>
                      <c:pt idx="0">
                        <c:v>Tenor</c:v>
                      </c:pt>
                    </c:strCache>
                  </c:strRef>
                </c:tx>
                <c:spPr>
                  <a:solidFill>
                    <a:schemeClr val="accent1"/>
                  </a:solidFill>
                  <a:ln>
                    <a:noFill/>
                  </a:ln>
                  <a:effectLst/>
                </c:spPr>
                <c:invertIfNegative val="0"/>
                <c:val>
                  <c:numRef>
                    <c:extLst>
                      <c:ext uri="{02D57815-91ED-43cb-92C2-25804820EDAC}">
                        <c15:formulaRef>
                          <c15:sqref>Data!$AA$4:$AA$33</c15:sqref>
                        </c15:formulaRef>
                      </c:ext>
                    </c:extLst>
                    <c:numCache>
                      <c:formatCode>General</c:formatCode>
                      <c:ptCount val="30"/>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numCache>
                  </c:numRef>
                </c:val>
                <c:extLst>
                  <c:ext xmlns:c16="http://schemas.microsoft.com/office/drawing/2014/chart" uri="{C3380CC4-5D6E-409C-BE32-E72D297353CC}">
                    <c16:uniqueId val="{00000004-9CF0-48E2-BC2D-1545F00E6D55}"/>
                  </c:ext>
                </c:extLst>
              </c15:ser>
            </c15:filteredBarSeries>
          </c:ext>
        </c:extLst>
      </c:barChart>
      <c:lineChart>
        <c:grouping val="standard"/>
        <c:varyColors val="0"/>
        <c:ser>
          <c:idx val="3"/>
          <c:order val="3"/>
          <c:tx>
            <c:strRef>
              <c:f>Data!$AD$3</c:f>
              <c:strCache>
                <c:ptCount val="1"/>
                <c:pt idx="0">
                  <c:v>3/7/2024</c:v>
                </c:pt>
              </c:strCache>
            </c:strRef>
          </c:tx>
          <c:spPr>
            <a:ln w="28575" cap="sq">
              <a:solidFill>
                <a:schemeClr val="accent2">
                  <a:lumMod val="60000"/>
                  <a:lumOff val="40000"/>
                </a:schemeClr>
              </a:solidFill>
              <a:miter lim="800000"/>
            </a:ln>
            <a:effectLst/>
          </c:spPr>
          <c:marker>
            <c:symbol val="none"/>
          </c:marker>
          <c:val>
            <c:numRef>
              <c:f>Data!$AD$4:$AD$33</c:f>
              <c:numCache>
                <c:formatCode>General</c:formatCode>
                <c:ptCount val="30"/>
                <c:pt idx="0">
                  <c:v>2.9099699999999999E-2</c:v>
                </c:pt>
                <c:pt idx="1">
                  <c:v>2.7565300000000001E-2</c:v>
                </c:pt>
                <c:pt idx="2">
                  <c:v>2.5785300000000001E-2</c:v>
                </c:pt>
                <c:pt idx="3">
                  <c:v>2.4542399999999999E-2</c:v>
                </c:pt>
                <c:pt idx="4">
                  <c:v>2.38423E-2</c:v>
                </c:pt>
                <c:pt idx="5">
                  <c:v>2.3683200000000001E-2</c:v>
                </c:pt>
                <c:pt idx="6">
                  <c:v>2.3507400000000001E-2</c:v>
                </c:pt>
                <c:pt idx="7">
                  <c:v>2.3720999999999999E-2</c:v>
                </c:pt>
                <c:pt idx="8">
                  <c:v>2.38599E-2</c:v>
                </c:pt>
                <c:pt idx="9">
                  <c:v>2.4450699999999999E-2</c:v>
                </c:pt>
                <c:pt idx="10">
                  <c:v>2.5261599999999999E-2</c:v>
                </c:pt>
                <c:pt idx="11">
                  <c:v>2.6637600000000001E-2</c:v>
                </c:pt>
                <c:pt idx="12">
                  <c:v>2.8155900000000001E-2</c:v>
                </c:pt>
                <c:pt idx="13">
                  <c:v>2.9463400000000001E-2</c:v>
                </c:pt>
                <c:pt idx="14">
                  <c:v>3.03399E-2</c:v>
                </c:pt>
                <c:pt idx="15">
                  <c:v>3.0918500000000002E-2</c:v>
                </c:pt>
                <c:pt idx="16">
                  <c:v>3.1473800000000003E-2</c:v>
                </c:pt>
                <c:pt idx="17">
                  <c:v>3.21363E-2</c:v>
                </c:pt>
                <c:pt idx="18">
                  <c:v>3.2639599999999998E-2</c:v>
                </c:pt>
                <c:pt idx="19">
                  <c:v>3.3064099999999999E-2</c:v>
                </c:pt>
                <c:pt idx="20">
                  <c:v>3.3603000000000001E-2</c:v>
                </c:pt>
                <c:pt idx="21">
                  <c:v>3.4081899999999998E-2</c:v>
                </c:pt>
                <c:pt idx="22">
                  <c:v>3.4553300000000002E-2</c:v>
                </c:pt>
                <c:pt idx="23">
                  <c:v>3.4885300000000001E-2</c:v>
                </c:pt>
                <c:pt idx="24">
                  <c:v>3.5206899999999999E-2</c:v>
                </c:pt>
                <c:pt idx="25">
                  <c:v>3.5322600000000003E-2</c:v>
                </c:pt>
                <c:pt idx="26">
                  <c:v>3.5548799999999998E-2</c:v>
                </c:pt>
                <c:pt idx="27">
                  <c:v>3.5782899999999999E-2</c:v>
                </c:pt>
                <c:pt idx="28">
                  <c:v>3.5891699999999999E-2</c:v>
                </c:pt>
                <c:pt idx="29">
                  <c:v>3.5915200000000001E-2</c:v>
                </c:pt>
              </c:numCache>
            </c:numRef>
          </c:val>
          <c:smooth val="0"/>
          <c:extLst>
            <c:ext xmlns:c16="http://schemas.microsoft.com/office/drawing/2014/chart" uri="{C3380CC4-5D6E-409C-BE32-E72D297353CC}">
              <c16:uniqueId val="{00000002-9CF0-48E2-BC2D-1545F00E6D55}"/>
            </c:ext>
          </c:extLst>
        </c:ser>
        <c:ser>
          <c:idx val="4"/>
          <c:order val="4"/>
          <c:tx>
            <c:strRef>
              <c:f>Data!$AE$3</c:f>
              <c:strCache>
                <c:ptCount val="1"/>
                <c:pt idx="0">
                  <c:v>3/7/2025</c:v>
                </c:pt>
              </c:strCache>
            </c:strRef>
          </c:tx>
          <c:spPr>
            <a:ln w="28575" cap="sq">
              <a:solidFill>
                <a:schemeClr val="accent2"/>
              </a:solidFill>
              <a:miter lim="800000"/>
            </a:ln>
            <a:effectLst/>
          </c:spPr>
          <c:marker>
            <c:symbol val="none"/>
          </c:marker>
          <c:val>
            <c:numRef>
              <c:f>Data!$AE$4:$AE$33</c:f>
              <c:numCache>
                <c:formatCode>General</c:formatCode>
                <c:ptCount val="30"/>
                <c:pt idx="0">
                  <c:v>2.4911200000000001E-2</c:v>
                </c:pt>
                <c:pt idx="1">
                  <c:v>2.56288E-2</c:v>
                </c:pt>
                <c:pt idx="2">
                  <c:v>2.61506E-2</c:v>
                </c:pt>
                <c:pt idx="3">
                  <c:v>2.6448800000000001E-2</c:v>
                </c:pt>
                <c:pt idx="4">
                  <c:v>2.67896E-2</c:v>
                </c:pt>
                <c:pt idx="5">
                  <c:v>2.7291099999999999E-2</c:v>
                </c:pt>
                <c:pt idx="6">
                  <c:v>2.7845999999999999E-2</c:v>
                </c:pt>
                <c:pt idx="7">
                  <c:v>2.8370699999999999E-2</c:v>
                </c:pt>
                <c:pt idx="8">
                  <c:v>2.8895799999999999E-2</c:v>
                </c:pt>
                <c:pt idx="9">
                  <c:v>2.9352699999999999E-2</c:v>
                </c:pt>
                <c:pt idx="10">
                  <c:v>2.9791000000000002E-2</c:v>
                </c:pt>
                <c:pt idx="11">
                  <c:v>3.0584400000000001E-2</c:v>
                </c:pt>
                <c:pt idx="12">
                  <c:v>3.1278100000000003E-2</c:v>
                </c:pt>
                <c:pt idx="13">
                  <c:v>3.1965E-2</c:v>
                </c:pt>
                <c:pt idx="14">
                  <c:v>3.2648799999999999E-2</c:v>
                </c:pt>
                <c:pt idx="15">
                  <c:v>3.3364199999999997E-2</c:v>
                </c:pt>
                <c:pt idx="16">
                  <c:v>3.4056299999999998E-2</c:v>
                </c:pt>
                <c:pt idx="17">
                  <c:v>3.4855499999999998E-2</c:v>
                </c:pt>
                <c:pt idx="18">
                  <c:v>3.5645700000000002E-2</c:v>
                </c:pt>
                <c:pt idx="19">
                  <c:v>3.6486999999999999E-2</c:v>
                </c:pt>
                <c:pt idx="20">
                  <c:v>3.7055200000000003E-2</c:v>
                </c:pt>
                <c:pt idx="21">
                  <c:v>3.7503300000000003E-2</c:v>
                </c:pt>
                <c:pt idx="22">
                  <c:v>3.7994E-2</c:v>
                </c:pt>
                <c:pt idx="23">
                  <c:v>3.8415299999999999E-2</c:v>
                </c:pt>
                <c:pt idx="24">
                  <c:v>3.88762E-2</c:v>
                </c:pt>
                <c:pt idx="25">
                  <c:v>3.9075600000000002E-2</c:v>
                </c:pt>
                <c:pt idx="26">
                  <c:v>3.9105599999999997E-2</c:v>
                </c:pt>
                <c:pt idx="27">
                  <c:v>3.9413400000000001E-2</c:v>
                </c:pt>
                <c:pt idx="28">
                  <c:v>3.9505899999999997E-2</c:v>
                </c:pt>
                <c:pt idx="29">
                  <c:v>3.97232E-2</c:v>
                </c:pt>
              </c:numCache>
            </c:numRef>
          </c:val>
          <c:smooth val="0"/>
          <c:extLst>
            <c:ext xmlns:c16="http://schemas.microsoft.com/office/drawing/2014/chart" uri="{C3380CC4-5D6E-409C-BE32-E72D297353CC}">
              <c16:uniqueId val="{00000003-9CF0-48E2-BC2D-1545F00E6D55}"/>
            </c:ext>
          </c:extLst>
        </c:ser>
        <c:dLbls>
          <c:showLegendKey val="0"/>
          <c:showVal val="0"/>
          <c:showCatName val="0"/>
          <c:showSerName val="0"/>
          <c:showPercent val="0"/>
          <c:showBubbleSize val="0"/>
        </c:dLbls>
        <c:marker val="1"/>
        <c:smooth val="0"/>
        <c:axId val="988292896"/>
        <c:axId val="988290272"/>
      </c:lineChart>
      <c:catAx>
        <c:axId val="988292896"/>
        <c:scaling>
          <c:orientation val="minMax"/>
        </c:scaling>
        <c:delete val="0"/>
        <c:axPos val="b"/>
        <c:numFmt formatCode="#,##0" sourceLinked="0"/>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rgbClr val="7F7F7F"/>
                </a:solidFill>
                <a:latin typeface="+mn-lt"/>
                <a:ea typeface="+mn-ea"/>
                <a:cs typeface="+mn-cs"/>
              </a:defRPr>
            </a:pPr>
            <a:endParaRPr lang="en-US"/>
          </a:p>
        </c:txPr>
        <c:crossAx val="988290272"/>
        <c:crosses val="autoZero"/>
        <c:auto val="1"/>
        <c:lblAlgn val="ctr"/>
        <c:lblOffset val="100"/>
        <c:tickLblSkip val="2"/>
        <c:tickMarkSkip val="1"/>
        <c:noMultiLvlLbl val="0"/>
      </c:catAx>
      <c:valAx>
        <c:axId val="988290272"/>
        <c:scaling>
          <c:orientation val="minMax"/>
          <c:max val="5.000000000000001E-2"/>
        </c:scaling>
        <c:delete val="0"/>
        <c:axPos val="l"/>
        <c:majorGridlines>
          <c:spPr>
            <a:ln w="9525" cap="flat" cmpd="sng" algn="ctr">
              <a:noFill/>
              <a:round/>
            </a:ln>
            <a:effectLst/>
          </c:spPr>
        </c:majorGridlines>
        <c:numFmt formatCode="#,##0.00%" sourceLinked="0"/>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900" b="0" i="0" u="none" strike="noStrike" kern="1200" baseline="0">
                <a:solidFill>
                  <a:srgbClr val="7F7F7F"/>
                </a:solidFill>
                <a:latin typeface="+mn-lt"/>
                <a:ea typeface="+mn-ea"/>
                <a:cs typeface="+mn-cs"/>
              </a:defRPr>
            </a:pPr>
            <a:endParaRPr lang="en-US"/>
          </a:p>
        </c:txPr>
        <c:crossAx val="988292896"/>
        <c:crosses val="autoZero"/>
        <c:crossBetween val="between"/>
      </c:valAx>
      <c:spPr>
        <a:noFill/>
        <a:ln>
          <a:noFill/>
        </a:ln>
        <a:effectLst/>
      </c:spPr>
    </c:plotArea>
    <c:legend>
      <c:legendPos val="t"/>
      <c:legendEntry>
        <c:idx val="1"/>
        <c:delete val="1"/>
      </c:legendEntry>
      <c:layout>
        <c:manualLayout>
          <c:xMode val="edge"/>
          <c:yMode val="edge"/>
          <c:x val="0.12222222222222222"/>
          <c:y val="0.14856481481481484"/>
          <c:w val="0.44722222222222224"/>
          <c:h val="0.11066532999042979"/>
        </c:manualLayout>
      </c:layout>
      <c:overlay val="1"/>
      <c:spPr>
        <a:noFill/>
        <a:ln>
          <a:noFill/>
        </a:ln>
        <a:effectLst/>
      </c:spPr>
      <c:txPr>
        <a:bodyPr rot="0" spcFirstLastPara="1" vertOverflow="ellipsis" vert="horz" wrap="square" anchor="ctr" anchorCtr="1"/>
        <a:lstStyle/>
        <a:p>
          <a:pPr>
            <a:defRPr sz="900" b="0" i="0" u="none" strike="noStrike" kern="1200" baseline="0">
              <a:solidFill>
                <a:srgbClr val="7F7F7F"/>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pPr>
      <a:endParaRPr lang="en-US"/>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rgbClr val="7F7F7F"/>
                </a:solidFill>
                <a:latin typeface="+mn-lt"/>
                <a:ea typeface="+mn-ea"/>
                <a:cs typeface="+mn-cs"/>
              </a:defRPr>
            </a:pPr>
            <a:r>
              <a:rPr lang="en-US" dirty="0">
                <a:solidFill>
                  <a:srgbClr val="7F7F7F"/>
                </a:solidFill>
              </a:rPr>
              <a:t>U.S. Treasury Curve</a:t>
            </a:r>
          </a:p>
        </c:rich>
      </c:tx>
      <c:layout>
        <c:manualLayout>
          <c:xMode val="edge"/>
          <c:yMode val="edge"/>
          <c:x val="0.4122597504259336"/>
          <c:y val="2.7777823263592662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rgbClr val="7F7F7F"/>
              </a:solidFill>
              <a:latin typeface="+mn-lt"/>
              <a:ea typeface="+mn-ea"/>
              <a:cs typeface="+mn-cs"/>
            </a:defRPr>
          </a:pPr>
          <a:endParaRPr lang="en-US"/>
        </a:p>
      </c:txPr>
    </c:title>
    <c:autoTitleDeleted val="0"/>
    <c:plotArea>
      <c:layout/>
      <c:barChart>
        <c:barDir val="col"/>
        <c:grouping val="clustered"/>
        <c:varyColors val="0"/>
        <c:ser>
          <c:idx val="2"/>
          <c:order val="1"/>
          <c:tx>
            <c:strRef>
              <c:f>Data!$AH$2</c:f>
              <c:strCache>
                <c:ptCount val="1"/>
                <c:pt idx="0">
                  <c:v>10 yr Historical Range</c:v>
                </c:pt>
              </c:strCache>
            </c:strRef>
          </c:tx>
          <c:spPr>
            <a:solidFill>
              <a:schemeClr val="accent1"/>
            </a:solidFill>
            <a:ln w="28575">
              <a:solidFill>
                <a:schemeClr val="accent1"/>
              </a:solidFill>
              <a:miter lim="800000"/>
            </a:ln>
            <a:effectLst/>
          </c:spPr>
          <c:invertIfNegative val="0"/>
          <c:val>
            <c:numRef>
              <c:f>Data!$AJ$4:$AJ$33</c:f>
              <c:numCache>
                <c:formatCode>General</c:formatCode>
                <c:ptCount val="30"/>
                <c:pt idx="0">
                  <c:v>5.4899999999999997E-2</c:v>
                </c:pt>
                <c:pt idx="1">
                  <c:v>5.1900000000000002E-2</c:v>
                </c:pt>
                <c:pt idx="2">
                  <c:v>5.0299999999999997E-2</c:v>
                </c:pt>
                <c:pt idx="4">
                  <c:v>4.9500000000000002E-2</c:v>
                </c:pt>
                <c:pt idx="6">
                  <c:v>0.05</c:v>
                </c:pt>
                <c:pt idx="9">
                  <c:v>4.9799999999999997E-2</c:v>
                </c:pt>
                <c:pt idx="19">
                  <c:v>5.2999999999999999E-2</c:v>
                </c:pt>
                <c:pt idx="29">
                  <c:v>5.11E-2</c:v>
                </c:pt>
              </c:numCache>
            </c:numRef>
          </c:val>
          <c:extLst>
            <c:ext xmlns:c16="http://schemas.microsoft.com/office/drawing/2014/chart" uri="{C3380CC4-5D6E-409C-BE32-E72D297353CC}">
              <c16:uniqueId val="{00000000-0537-437F-A04B-32D224236A6A}"/>
            </c:ext>
          </c:extLst>
        </c:ser>
        <c:ser>
          <c:idx val="1"/>
          <c:order val="2"/>
          <c:tx>
            <c:strRef>
              <c:f>Data!$AJ$1</c:f>
              <c:strCache>
                <c:ptCount val="1"/>
              </c:strCache>
            </c:strRef>
          </c:tx>
          <c:spPr>
            <a:solidFill>
              <a:schemeClr val="bg1"/>
            </a:solidFill>
            <a:ln w="28575">
              <a:solidFill>
                <a:schemeClr val="bg1"/>
              </a:solidFill>
              <a:miter lim="800000"/>
            </a:ln>
            <a:effectLst/>
          </c:spPr>
          <c:invertIfNegative val="0"/>
          <c:val>
            <c:numRef>
              <c:f>Data!$AI$4:$AI$33</c:f>
              <c:numCache>
                <c:formatCode>General</c:formatCode>
                <c:ptCount val="30"/>
                <c:pt idx="0">
                  <c:v>4.0000000000000002E-4</c:v>
                </c:pt>
                <c:pt idx="1">
                  <c:v>8.9999999999999998E-4</c:v>
                </c:pt>
                <c:pt idx="2">
                  <c:v>1E-3</c:v>
                </c:pt>
                <c:pt idx="4">
                  <c:v>1.9E-3</c:v>
                </c:pt>
                <c:pt idx="6">
                  <c:v>3.5999999999999999E-3</c:v>
                </c:pt>
                <c:pt idx="9">
                  <c:v>5.1999999999999998E-3</c:v>
                </c:pt>
                <c:pt idx="19">
                  <c:v>8.6999999999999994E-3</c:v>
                </c:pt>
                <c:pt idx="29">
                  <c:v>9.9000000000000008E-3</c:v>
                </c:pt>
              </c:numCache>
            </c:numRef>
          </c:val>
          <c:extLst>
            <c:ext xmlns:c16="http://schemas.microsoft.com/office/drawing/2014/chart" uri="{C3380CC4-5D6E-409C-BE32-E72D297353CC}">
              <c16:uniqueId val="{00000001-0537-437F-A04B-32D224236A6A}"/>
            </c:ext>
          </c:extLst>
        </c:ser>
        <c:dLbls>
          <c:showLegendKey val="0"/>
          <c:showVal val="0"/>
          <c:showCatName val="0"/>
          <c:showSerName val="0"/>
          <c:showPercent val="0"/>
          <c:showBubbleSize val="0"/>
        </c:dLbls>
        <c:gapWidth val="219"/>
        <c:overlap val="100"/>
        <c:axId val="988292896"/>
        <c:axId val="988290272"/>
        <c:extLst>
          <c:ext xmlns:c15="http://schemas.microsoft.com/office/drawing/2012/chart" uri="{02D57815-91ED-43cb-92C2-25804820EDAC}">
            <c15:filteredBarSeries>
              <c15:ser>
                <c:idx val="0"/>
                <c:order val="0"/>
                <c:tx>
                  <c:strRef>
                    <c:extLst>
                      <c:ext uri="{02D57815-91ED-43cb-92C2-25804820EDAC}">
                        <c15:formulaRef>
                          <c15:sqref>Data!$AH$3</c15:sqref>
                        </c15:formulaRef>
                      </c:ext>
                    </c:extLst>
                    <c:strCache>
                      <c:ptCount val="1"/>
                      <c:pt idx="0">
                        <c:v>Tenor</c:v>
                      </c:pt>
                    </c:strCache>
                  </c:strRef>
                </c:tx>
                <c:spPr>
                  <a:solidFill>
                    <a:schemeClr val="accent1"/>
                  </a:solidFill>
                  <a:ln>
                    <a:noFill/>
                  </a:ln>
                  <a:effectLst/>
                </c:spPr>
                <c:invertIfNegative val="0"/>
                <c:val>
                  <c:numRef>
                    <c:extLst>
                      <c:ext uri="{02D57815-91ED-43cb-92C2-25804820EDAC}">
                        <c15:formulaRef>
                          <c15:sqref>Data!$AH$4:$AH$33</c15:sqref>
                        </c15:formulaRef>
                      </c:ext>
                    </c:extLst>
                    <c:numCache>
                      <c:formatCode>General</c:formatCode>
                      <c:ptCount val="30"/>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numCache>
                  </c:numRef>
                </c:val>
                <c:extLst>
                  <c:ext xmlns:c16="http://schemas.microsoft.com/office/drawing/2014/chart" uri="{C3380CC4-5D6E-409C-BE32-E72D297353CC}">
                    <c16:uniqueId val="{00000004-0537-437F-A04B-32D224236A6A}"/>
                  </c:ext>
                </c:extLst>
              </c15:ser>
            </c15:filteredBarSeries>
          </c:ext>
        </c:extLst>
      </c:barChart>
      <c:lineChart>
        <c:grouping val="standard"/>
        <c:varyColors val="0"/>
        <c:ser>
          <c:idx val="3"/>
          <c:order val="3"/>
          <c:tx>
            <c:strRef>
              <c:f>Data!$AK$3</c:f>
              <c:strCache>
                <c:ptCount val="1"/>
                <c:pt idx="0">
                  <c:v>3/7/2024</c:v>
                </c:pt>
              </c:strCache>
            </c:strRef>
          </c:tx>
          <c:spPr>
            <a:ln w="28575" cap="rnd">
              <a:solidFill>
                <a:schemeClr val="accent2">
                  <a:lumMod val="60000"/>
                  <a:lumOff val="40000"/>
                </a:schemeClr>
              </a:solidFill>
              <a:round/>
            </a:ln>
            <a:effectLst/>
          </c:spPr>
          <c:marker>
            <c:symbol val="none"/>
          </c:marker>
          <c:val>
            <c:numRef>
              <c:f>Data!$AK$4:$AK$33</c:f>
              <c:numCache>
                <c:formatCode>General</c:formatCode>
                <c:ptCount val="30"/>
                <c:pt idx="0">
                  <c:v>4.9299999999999997E-2</c:v>
                </c:pt>
                <c:pt idx="1">
                  <c:v>4.4999999999999998E-2</c:v>
                </c:pt>
                <c:pt idx="2">
                  <c:v>4.2799999999999998E-2</c:v>
                </c:pt>
                <c:pt idx="4">
                  <c:v>4.07E-2</c:v>
                </c:pt>
                <c:pt idx="6">
                  <c:v>4.0899999999999999E-2</c:v>
                </c:pt>
                <c:pt idx="9">
                  <c:v>4.0899999999999999E-2</c:v>
                </c:pt>
                <c:pt idx="19">
                  <c:v>4.3499999999999997E-2</c:v>
                </c:pt>
                <c:pt idx="29">
                  <c:v>4.2500000000000003E-2</c:v>
                </c:pt>
              </c:numCache>
            </c:numRef>
          </c:val>
          <c:smooth val="0"/>
          <c:extLst>
            <c:ext xmlns:c16="http://schemas.microsoft.com/office/drawing/2014/chart" uri="{C3380CC4-5D6E-409C-BE32-E72D297353CC}">
              <c16:uniqueId val="{00000002-0537-437F-A04B-32D224236A6A}"/>
            </c:ext>
          </c:extLst>
        </c:ser>
        <c:ser>
          <c:idx val="4"/>
          <c:order val="4"/>
          <c:tx>
            <c:strRef>
              <c:f>Data!$AL$3</c:f>
              <c:strCache>
                <c:ptCount val="1"/>
                <c:pt idx="0">
                  <c:v>3/7/2025</c:v>
                </c:pt>
              </c:strCache>
            </c:strRef>
          </c:tx>
          <c:spPr>
            <a:ln w="28575" cap="rnd">
              <a:solidFill>
                <a:schemeClr val="accent2"/>
              </a:solidFill>
              <a:round/>
            </a:ln>
            <a:effectLst/>
          </c:spPr>
          <c:marker>
            <c:symbol val="none"/>
          </c:marker>
          <c:val>
            <c:numRef>
              <c:f>Data!$AL$4:$AL$33</c:f>
              <c:numCache>
                <c:formatCode>General</c:formatCode>
                <c:ptCount val="30"/>
                <c:pt idx="0">
                  <c:v>4.0500000000000001E-2</c:v>
                </c:pt>
                <c:pt idx="1">
                  <c:v>3.9899999999999998E-2</c:v>
                </c:pt>
                <c:pt idx="2">
                  <c:v>4.0099999999999997E-2</c:v>
                </c:pt>
                <c:pt idx="4">
                  <c:v>4.0899999999999999E-2</c:v>
                </c:pt>
                <c:pt idx="6">
                  <c:v>4.2099999999999999E-2</c:v>
                </c:pt>
                <c:pt idx="9">
                  <c:v>4.3200000000000002E-2</c:v>
                </c:pt>
                <c:pt idx="19">
                  <c:v>4.6600000000000003E-2</c:v>
                </c:pt>
                <c:pt idx="29">
                  <c:v>4.6199999999999998E-2</c:v>
                </c:pt>
              </c:numCache>
            </c:numRef>
          </c:val>
          <c:smooth val="0"/>
          <c:extLst>
            <c:ext xmlns:c16="http://schemas.microsoft.com/office/drawing/2014/chart" uri="{C3380CC4-5D6E-409C-BE32-E72D297353CC}">
              <c16:uniqueId val="{00000003-0537-437F-A04B-32D224236A6A}"/>
            </c:ext>
          </c:extLst>
        </c:ser>
        <c:dLbls>
          <c:showLegendKey val="0"/>
          <c:showVal val="0"/>
          <c:showCatName val="0"/>
          <c:showSerName val="0"/>
          <c:showPercent val="0"/>
          <c:showBubbleSize val="0"/>
        </c:dLbls>
        <c:marker val="1"/>
        <c:smooth val="0"/>
        <c:axId val="988292896"/>
        <c:axId val="988290272"/>
      </c:lineChart>
      <c:catAx>
        <c:axId val="988292896"/>
        <c:scaling>
          <c:orientation val="minMax"/>
        </c:scaling>
        <c:delete val="0"/>
        <c:axPos val="b"/>
        <c:numFmt formatCode="#,##0" sourceLinked="0"/>
        <c:majorTickMark val="out"/>
        <c:minorTickMark val="none"/>
        <c:tickLblPos val="nextTo"/>
        <c:spPr>
          <a:noFill/>
          <a:ln w="9525" cap="flat" cmpd="sng" algn="ctr">
            <a:solidFill>
              <a:schemeClr val="tx1">
                <a:lumMod val="65000"/>
                <a:lumOff val="35000"/>
              </a:schemeClr>
            </a:solidFill>
            <a:round/>
          </a:ln>
          <a:effectLst/>
        </c:spPr>
        <c:txPr>
          <a:bodyPr rot="-60000000" spcFirstLastPara="1" vertOverflow="ellipsis" vert="horz" wrap="square" anchor="ctr" anchorCtr="1"/>
          <a:lstStyle/>
          <a:p>
            <a:pPr>
              <a:defRPr sz="900" b="0" i="0" u="none" strike="noStrike" kern="1200" baseline="0">
                <a:solidFill>
                  <a:srgbClr val="7F7F7F"/>
                </a:solidFill>
                <a:latin typeface="+mn-lt"/>
                <a:ea typeface="+mn-ea"/>
                <a:cs typeface="+mn-cs"/>
              </a:defRPr>
            </a:pPr>
            <a:endParaRPr lang="en-US"/>
          </a:p>
        </c:txPr>
        <c:crossAx val="988290272"/>
        <c:crosses val="autoZero"/>
        <c:auto val="1"/>
        <c:lblAlgn val="ctr"/>
        <c:lblOffset val="100"/>
        <c:tickLblSkip val="2"/>
        <c:tickMarkSkip val="1"/>
        <c:noMultiLvlLbl val="0"/>
      </c:catAx>
      <c:valAx>
        <c:axId val="988290272"/>
        <c:scaling>
          <c:orientation val="minMax"/>
        </c:scaling>
        <c:delete val="0"/>
        <c:axPos val="l"/>
        <c:majorGridlines>
          <c:spPr>
            <a:ln w="9525" cap="flat" cmpd="sng" algn="ctr">
              <a:noFill/>
              <a:round/>
            </a:ln>
            <a:effectLst/>
          </c:spPr>
        </c:majorGridlines>
        <c:numFmt formatCode="#,##0.00%" sourceLinked="0"/>
        <c:majorTickMark val="out"/>
        <c:minorTickMark val="none"/>
        <c:tickLblPos val="nextTo"/>
        <c:spPr>
          <a:noFill/>
          <a:ln>
            <a:solidFill>
              <a:schemeClr val="tx1">
                <a:lumMod val="65000"/>
                <a:lumOff val="35000"/>
              </a:schemeClr>
            </a:solidFill>
          </a:ln>
          <a:effectLst/>
        </c:spPr>
        <c:txPr>
          <a:bodyPr rot="-60000000" spcFirstLastPara="1" vertOverflow="ellipsis" vert="horz" wrap="square" anchor="ctr" anchorCtr="1"/>
          <a:lstStyle/>
          <a:p>
            <a:pPr>
              <a:defRPr sz="900" b="0" i="0" u="none" strike="noStrike" kern="1200" baseline="0">
                <a:solidFill>
                  <a:srgbClr val="7F7F7F"/>
                </a:solidFill>
                <a:latin typeface="+mn-lt"/>
                <a:ea typeface="+mn-ea"/>
                <a:cs typeface="+mn-cs"/>
              </a:defRPr>
            </a:pPr>
            <a:endParaRPr lang="en-US"/>
          </a:p>
        </c:txPr>
        <c:crossAx val="988292896"/>
        <c:crosses val="autoZero"/>
        <c:crossBetween val="between"/>
      </c:valAx>
      <c:spPr>
        <a:noFill/>
        <a:ln>
          <a:noFill/>
        </a:ln>
        <a:effectLst/>
      </c:spPr>
    </c:plotArea>
    <c:legend>
      <c:legendPos val="t"/>
      <c:legendEntry>
        <c:idx val="1"/>
        <c:delete val="1"/>
      </c:legendEntry>
      <c:layout>
        <c:manualLayout>
          <c:xMode val="edge"/>
          <c:yMode val="edge"/>
          <c:x val="0.13846075947813305"/>
          <c:y val="9.5421274872755632E-2"/>
          <c:w val="0.44722222222222224"/>
          <c:h val="0.10604399133295089"/>
        </c:manualLayout>
      </c:layout>
      <c:overlay val="1"/>
      <c:spPr>
        <a:noFill/>
        <a:ln>
          <a:noFill/>
        </a:ln>
        <a:effectLst/>
      </c:spPr>
      <c:txPr>
        <a:bodyPr rot="0" spcFirstLastPara="1" vertOverflow="ellipsis" vert="horz" wrap="square" anchor="ctr" anchorCtr="1"/>
        <a:lstStyle/>
        <a:p>
          <a:pPr>
            <a:defRPr sz="900" b="0" i="0" u="none" strike="noStrike" kern="1200" baseline="0">
              <a:solidFill>
                <a:srgbClr val="7F7F7F"/>
              </a:solidFill>
              <a:latin typeface="+mn-lt"/>
              <a:ea typeface="+mn-ea"/>
              <a:cs typeface="+mn-cs"/>
            </a:defRPr>
          </a:pPr>
          <a:endParaRPr lang="en-US"/>
        </a:p>
      </c:txPr>
    </c:legend>
    <c:plotVisOnly val="1"/>
    <c:dispBlanksAs val="span"/>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85BD7DE-7A83-4D62-AF80-0314AF0004A7}" type="doc">
      <dgm:prSet loTypeId="urn:microsoft.com/office/officeart/2005/8/layout/process1" loCatId="process" qsTypeId="urn:microsoft.com/office/officeart/2005/8/quickstyle/simple1" qsCatId="simple" csTypeId="urn:microsoft.com/office/officeart/2005/8/colors/accent1_2" csCatId="accent1" phldr="1"/>
      <dgm:spPr/>
      <dgm:t>
        <a:bodyPr/>
        <a:lstStyle/>
        <a:p>
          <a:endParaRPr lang="en-US"/>
        </a:p>
      </dgm:t>
    </dgm:pt>
    <dgm:pt modelId="{4F842A3C-6E05-4638-B525-2807F5C530C2}">
      <dgm:prSet phldrT="[Text]" custT="1"/>
      <dgm:spPr>
        <a:solidFill>
          <a:schemeClr val="accent2"/>
        </a:solidFill>
        <a:ln>
          <a:solidFill>
            <a:schemeClr val="accent2">
              <a:lumMod val="50000"/>
            </a:schemeClr>
          </a:solidFill>
        </a:ln>
      </dgm:spPr>
      <dgm:t>
        <a:bodyPr/>
        <a:lstStyle/>
        <a:p>
          <a:r>
            <a:rPr lang="en-US" sz="1800" dirty="0">
              <a:latin typeface="Arial" panose="020B0604020202020204" pitchFamily="34" charset="0"/>
              <a:cs typeface="Arial" panose="020B0604020202020204" pitchFamily="34" charset="0"/>
            </a:rPr>
            <a:t>Months 1-2</a:t>
          </a:r>
        </a:p>
      </dgm:t>
    </dgm:pt>
    <dgm:pt modelId="{C00F17F8-B113-45D5-8977-68599A067AFC}" type="parTrans" cxnId="{88B9E527-1951-4701-85A7-097207401B6D}">
      <dgm:prSet/>
      <dgm:spPr/>
      <dgm:t>
        <a:bodyPr/>
        <a:lstStyle/>
        <a:p>
          <a:endParaRPr lang="en-US">
            <a:latin typeface="Arial" panose="020B0604020202020204" pitchFamily="34" charset="0"/>
            <a:cs typeface="Arial" panose="020B0604020202020204" pitchFamily="34" charset="0"/>
          </a:endParaRPr>
        </a:p>
      </dgm:t>
    </dgm:pt>
    <dgm:pt modelId="{1E36DE63-9664-484A-8A54-1E0FA571AF95}" type="sibTrans" cxnId="{88B9E527-1951-4701-85A7-097207401B6D}">
      <dgm:prSet/>
      <dgm:spPr>
        <a:solidFill>
          <a:schemeClr val="accent2">
            <a:lumMod val="20000"/>
            <a:lumOff val="80000"/>
          </a:schemeClr>
        </a:solidFill>
        <a:ln>
          <a:solidFill>
            <a:schemeClr val="accent2"/>
          </a:solidFill>
        </a:ln>
      </dgm:spPr>
      <dgm:t>
        <a:bodyPr/>
        <a:lstStyle/>
        <a:p>
          <a:endParaRPr lang="en-US" dirty="0">
            <a:latin typeface="Arial" panose="020B0604020202020204" pitchFamily="34" charset="0"/>
            <a:cs typeface="Arial" panose="020B0604020202020204" pitchFamily="34" charset="0"/>
          </a:endParaRPr>
        </a:p>
      </dgm:t>
    </dgm:pt>
    <dgm:pt modelId="{F2E7F7A5-47BE-41F6-9509-84C4F4D1BB32}">
      <dgm:prSet phldrT="[Text]" custT="1"/>
      <dgm:spPr>
        <a:solidFill>
          <a:schemeClr val="accent2"/>
        </a:solidFill>
        <a:ln>
          <a:solidFill>
            <a:schemeClr val="accent2">
              <a:lumMod val="50000"/>
            </a:schemeClr>
          </a:solidFill>
        </a:ln>
      </dgm:spPr>
      <dgm:t>
        <a:bodyPr/>
        <a:lstStyle/>
        <a:p>
          <a:r>
            <a:rPr lang="en-US" sz="1800" dirty="0">
              <a:latin typeface="Arial" panose="020B0604020202020204" pitchFamily="34" charset="0"/>
              <a:cs typeface="Arial" panose="020B0604020202020204" pitchFamily="34" charset="0"/>
            </a:rPr>
            <a:t>Months 3-4</a:t>
          </a:r>
        </a:p>
      </dgm:t>
    </dgm:pt>
    <dgm:pt modelId="{B6582E4F-D518-44AF-96B7-13185EE8CB2F}" type="parTrans" cxnId="{959C0FE0-9E90-4101-83FB-D39A4658AFAD}">
      <dgm:prSet/>
      <dgm:spPr/>
      <dgm:t>
        <a:bodyPr/>
        <a:lstStyle/>
        <a:p>
          <a:endParaRPr lang="en-US">
            <a:latin typeface="Arial" panose="020B0604020202020204" pitchFamily="34" charset="0"/>
            <a:cs typeface="Arial" panose="020B0604020202020204" pitchFamily="34" charset="0"/>
          </a:endParaRPr>
        </a:p>
      </dgm:t>
    </dgm:pt>
    <dgm:pt modelId="{FB16D81C-9445-4E19-A42D-3668B9E0B42D}" type="sibTrans" cxnId="{959C0FE0-9E90-4101-83FB-D39A4658AFAD}">
      <dgm:prSet/>
      <dgm:spPr/>
      <dgm:t>
        <a:bodyPr/>
        <a:lstStyle/>
        <a:p>
          <a:endParaRPr lang="en-US">
            <a:latin typeface="Arial" panose="020B0604020202020204" pitchFamily="34" charset="0"/>
            <a:cs typeface="Arial" panose="020B0604020202020204" pitchFamily="34" charset="0"/>
          </a:endParaRPr>
        </a:p>
      </dgm:t>
    </dgm:pt>
    <dgm:pt modelId="{803C0B4D-054F-44FC-9AB2-34162789E991}">
      <dgm:prSet phldrT="[Text]" custT="1"/>
      <dgm:spPr>
        <a:solidFill>
          <a:schemeClr val="accent2"/>
        </a:solidFill>
        <a:ln>
          <a:solidFill>
            <a:schemeClr val="accent2">
              <a:lumMod val="50000"/>
            </a:schemeClr>
          </a:solidFill>
        </a:ln>
      </dgm:spPr>
      <dgm:t>
        <a:bodyPr/>
        <a:lstStyle/>
        <a:p>
          <a:r>
            <a:rPr lang="en-US" sz="1800" dirty="0">
              <a:latin typeface="Arial" panose="020B0604020202020204" pitchFamily="34" charset="0"/>
              <a:cs typeface="Arial" panose="020B0604020202020204" pitchFamily="34" charset="0"/>
            </a:rPr>
            <a:t>Months 2-3</a:t>
          </a:r>
        </a:p>
      </dgm:t>
    </dgm:pt>
    <dgm:pt modelId="{CC465FC9-AC68-4D4F-99CB-27E1A352CE61}" type="parTrans" cxnId="{5EAE143E-9942-48AB-9179-91B5970F9135}">
      <dgm:prSet/>
      <dgm:spPr/>
      <dgm:t>
        <a:bodyPr/>
        <a:lstStyle/>
        <a:p>
          <a:endParaRPr lang="en-US">
            <a:latin typeface="Arial" panose="020B0604020202020204" pitchFamily="34" charset="0"/>
            <a:cs typeface="Arial" panose="020B0604020202020204" pitchFamily="34" charset="0"/>
          </a:endParaRPr>
        </a:p>
      </dgm:t>
    </dgm:pt>
    <dgm:pt modelId="{06A1BE5D-6CFC-41BB-83A9-3EFCB358438D}" type="sibTrans" cxnId="{5EAE143E-9942-48AB-9179-91B5970F9135}">
      <dgm:prSet/>
      <dgm:spPr>
        <a:solidFill>
          <a:schemeClr val="accent2">
            <a:lumMod val="20000"/>
            <a:lumOff val="80000"/>
          </a:schemeClr>
        </a:solidFill>
        <a:ln>
          <a:solidFill>
            <a:schemeClr val="accent2"/>
          </a:solidFill>
        </a:ln>
      </dgm:spPr>
      <dgm:t>
        <a:bodyPr/>
        <a:lstStyle/>
        <a:p>
          <a:endParaRPr lang="en-US" dirty="0">
            <a:latin typeface="Arial" panose="020B0604020202020204" pitchFamily="34" charset="0"/>
            <a:cs typeface="Arial" panose="020B0604020202020204" pitchFamily="34" charset="0"/>
          </a:endParaRPr>
        </a:p>
      </dgm:t>
    </dgm:pt>
    <dgm:pt modelId="{7777DF0E-5881-4D0B-A8AA-01670DE435A4}" type="pres">
      <dgm:prSet presAssocID="{885BD7DE-7A83-4D62-AF80-0314AF0004A7}" presName="Name0" presStyleCnt="0">
        <dgm:presLayoutVars>
          <dgm:dir/>
          <dgm:resizeHandles val="exact"/>
        </dgm:presLayoutVars>
      </dgm:prSet>
      <dgm:spPr/>
    </dgm:pt>
    <dgm:pt modelId="{17825B56-2B24-4A95-B164-47AC9FD6F461}" type="pres">
      <dgm:prSet presAssocID="{4F842A3C-6E05-4638-B525-2807F5C530C2}" presName="node" presStyleLbl="node1" presStyleIdx="0" presStyleCnt="3">
        <dgm:presLayoutVars>
          <dgm:bulletEnabled val="1"/>
        </dgm:presLayoutVars>
      </dgm:prSet>
      <dgm:spPr/>
    </dgm:pt>
    <dgm:pt modelId="{35BBD2C6-1523-44E4-8218-2D473A8AA053}" type="pres">
      <dgm:prSet presAssocID="{1E36DE63-9664-484A-8A54-1E0FA571AF95}" presName="sibTrans" presStyleLbl="sibTrans2D1" presStyleIdx="0" presStyleCnt="2"/>
      <dgm:spPr/>
    </dgm:pt>
    <dgm:pt modelId="{FFFF539D-14E0-44CA-87DD-CF6779027EB1}" type="pres">
      <dgm:prSet presAssocID="{1E36DE63-9664-484A-8A54-1E0FA571AF95}" presName="connectorText" presStyleLbl="sibTrans2D1" presStyleIdx="0" presStyleCnt="2"/>
      <dgm:spPr/>
    </dgm:pt>
    <dgm:pt modelId="{E770F7D8-5347-4C5D-A6F8-D52F868D1F8B}" type="pres">
      <dgm:prSet presAssocID="{803C0B4D-054F-44FC-9AB2-34162789E991}" presName="node" presStyleLbl="node1" presStyleIdx="1" presStyleCnt="3">
        <dgm:presLayoutVars>
          <dgm:bulletEnabled val="1"/>
        </dgm:presLayoutVars>
      </dgm:prSet>
      <dgm:spPr/>
    </dgm:pt>
    <dgm:pt modelId="{9AF7196B-D151-4FA2-8F50-3C6C70B24533}" type="pres">
      <dgm:prSet presAssocID="{06A1BE5D-6CFC-41BB-83A9-3EFCB358438D}" presName="sibTrans" presStyleLbl="sibTrans2D1" presStyleIdx="1" presStyleCnt="2"/>
      <dgm:spPr/>
    </dgm:pt>
    <dgm:pt modelId="{0428BEBC-3C96-44F6-8E84-A5DA77562653}" type="pres">
      <dgm:prSet presAssocID="{06A1BE5D-6CFC-41BB-83A9-3EFCB358438D}" presName="connectorText" presStyleLbl="sibTrans2D1" presStyleIdx="1" presStyleCnt="2"/>
      <dgm:spPr/>
    </dgm:pt>
    <dgm:pt modelId="{63E856D2-6E7C-41A5-AE4B-F9F8BDF8242D}" type="pres">
      <dgm:prSet presAssocID="{F2E7F7A5-47BE-41F6-9509-84C4F4D1BB32}" presName="node" presStyleLbl="node1" presStyleIdx="2" presStyleCnt="3">
        <dgm:presLayoutVars>
          <dgm:bulletEnabled val="1"/>
        </dgm:presLayoutVars>
      </dgm:prSet>
      <dgm:spPr/>
    </dgm:pt>
  </dgm:ptLst>
  <dgm:cxnLst>
    <dgm:cxn modelId="{88B9E527-1951-4701-85A7-097207401B6D}" srcId="{885BD7DE-7A83-4D62-AF80-0314AF0004A7}" destId="{4F842A3C-6E05-4638-B525-2807F5C530C2}" srcOrd="0" destOrd="0" parTransId="{C00F17F8-B113-45D5-8977-68599A067AFC}" sibTransId="{1E36DE63-9664-484A-8A54-1E0FA571AF95}"/>
    <dgm:cxn modelId="{5EAE143E-9942-48AB-9179-91B5970F9135}" srcId="{885BD7DE-7A83-4D62-AF80-0314AF0004A7}" destId="{803C0B4D-054F-44FC-9AB2-34162789E991}" srcOrd="1" destOrd="0" parTransId="{CC465FC9-AC68-4D4F-99CB-27E1A352CE61}" sibTransId="{06A1BE5D-6CFC-41BB-83A9-3EFCB358438D}"/>
    <dgm:cxn modelId="{9CF1BD60-CEA3-4FBC-A315-FCE9E3D4B093}" type="presOf" srcId="{1E36DE63-9664-484A-8A54-1E0FA571AF95}" destId="{FFFF539D-14E0-44CA-87DD-CF6779027EB1}" srcOrd="1" destOrd="0" presId="urn:microsoft.com/office/officeart/2005/8/layout/process1"/>
    <dgm:cxn modelId="{F2583467-6491-4B0D-B858-7495CDDF9C34}" type="presOf" srcId="{F2E7F7A5-47BE-41F6-9509-84C4F4D1BB32}" destId="{63E856D2-6E7C-41A5-AE4B-F9F8BDF8242D}" srcOrd="0" destOrd="0" presId="urn:microsoft.com/office/officeart/2005/8/layout/process1"/>
    <dgm:cxn modelId="{115F9571-2FB9-4C67-95EA-7084D3A9CB3F}" type="presOf" srcId="{803C0B4D-054F-44FC-9AB2-34162789E991}" destId="{E770F7D8-5347-4C5D-A6F8-D52F868D1F8B}" srcOrd="0" destOrd="0" presId="urn:microsoft.com/office/officeart/2005/8/layout/process1"/>
    <dgm:cxn modelId="{434D3056-C92E-497F-BC0D-48FDD11460EF}" type="presOf" srcId="{06A1BE5D-6CFC-41BB-83A9-3EFCB358438D}" destId="{0428BEBC-3C96-44F6-8E84-A5DA77562653}" srcOrd="1" destOrd="0" presId="urn:microsoft.com/office/officeart/2005/8/layout/process1"/>
    <dgm:cxn modelId="{33BF7486-6439-464D-AA72-89755AF4E5DE}" type="presOf" srcId="{885BD7DE-7A83-4D62-AF80-0314AF0004A7}" destId="{7777DF0E-5881-4D0B-A8AA-01670DE435A4}" srcOrd="0" destOrd="0" presId="urn:microsoft.com/office/officeart/2005/8/layout/process1"/>
    <dgm:cxn modelId="{40483BB3-593E-4255-9BF8-6A637330708E}" type="presOf" srcId="{06A1BE5D-6CFC-41BB-83A9-3EFCB358438D}" destId="{9AF7196B-D151-4FA2-8F50-3C6C70B24533}" srcOrd="0" destOrd="0" presId="urn:microsoft.com/office/officeart/2005/8/layout/process1"/>
    <dgm:cxn modelId="{DF24C6DF-2C24-48B4-8C43-2940F3B19E42}" type="presOf" srcId="{1E36DE63-9664-484A-8A54-1E0FA571AF95}" destId="{35BBD2C6-1523-44E4-8218-2D473A8AA053}" srcOrd="0" destOrd="0" presId="urn:microsoft.com/office/officeart/2005/8/layout/process1"/>
    <dgm:cxn modelId="{959C0FE0-9E90-4101-83FB-D39A4658AFAD}" srcId="{885BD7DE-7A83-4D62-AF80-0314AF0004A7}" destId="{F2E7F7A5-47BE-41F6-9509-84C4F4D1BB32}" srcOrd="2" destOrd="0" parTransId="{B6582E4F-D518-44AF-96B7-13185EE8CB2F}" sibTransId="{FB16D81C-9445-4E19-A42D-3668B9E0B42D}"/>
    <dgm:cxn modelId="{40E6F1F4-94FE-4A03-BB76-B1DE5EC58F0D}" type="presOf" srcId="{4F842A3C-6E05-4638-B525-2807F5C530C2}" destId="{17825B56-2B24-4A95-B164-47AC9FD6F461}" srcOrd="0" destOrd="0" presId="urn:microsoft.com/office/officeart/2005/8/layout/process1"/>
    <dgm:cxn modelId="{1461E6F8-4704-489D-9604-BEBCAB2313F8}" type="presParOf" srcId="{7777DF0E-5881-4D0B-A8AA-01670DE435A4}" destId="{17825B56-2B24-4A95-B164-47AC9FD6F461}" srcOrd="0" destOrd="0" presId="urn:microsoft.com/office/officeart/2005/8/layout/process1"/>
    <dgm:cxn modelId="{E7EC41CF-3801-4C78-8A85-3ADC691911CD}" type="presParOf" srcId="{7777DF0E-5881-4D0B-A8AA-01670DE435A4}" destId="{35BBD2C6-1523-44E4-8218-2D473A8AA053}" srcOrd="1" destOrd="0" presId="urn:microsoft.com/office/officeart/2005/8/layout/process1"/>
    <dgm:cxn modelId="{F82C5B44-9740-4E30-BB0B-28F54CC3758F}" type="presParOf" srcId="{35BBD2C6-1523-44E4-8218-2D473A8AA053}" destId="{FFFF539D-14E0-44CA-87DD-CF6779027EB1}" srcOrd="0" destOrd="0" presId="urn:microsoft.com/office/officeart/2005/8/layout/process1"/>
    <dgm:cxn modelId="{34211A35-37FB-4226-BFB3-18A04BED4B70}" type="presParOf" srcId="{7777DF0E-5881-4D0B-A8AA-01670DE435A4}" destId="{E770F7D8-5347-4C5D-A6F8-D52F868D1F8B}" srcOrd="2" destOrd="0" presId="urn:microsoft.com/office/officeart/2005/8/layout/process1"/>
    <dgm:cxn modelId="{DFC27BD0-8A43-4C18-9DBE-249D708F0A5C}" type="presParOf" srcId="{7777DF0E-5881-4D0B-A8AA-01670DE435A4}" destId="{9AF7196B-D151-4FA2-8F50-3C6C70B24533}" srcOrd="3" destOrd="0" presId="urn:microsoft.com/office/officeart/2005/8/layout/process1"/>
    <dgm:cxn modelId="{EF5E9BBA-CAB7-4326-A926-B4893BCE55F0}" type="presParOf" srcId="{9AF7196B-D151-4FA2-8F50-3C6C70B24533}" destId="{0428BEBC-3C96-44F6-8E84-A5DA77562653}" srcOrd="0" destOrd="0" presId="urn:microsoft.com/office/officeart/2005/8/layout/process1"/>
    <dgm:cxn modelId="{EE693F32-75B5-43A9-840B-C76B91644AB7}" type="presParOf" srcId="{7777DF0E-5881-4D0B-A8AA-01670DE435A4}" destId="{63E856D2-6E7C-41A5-AE4B-F9F8BDF8242D}" srcOrd="4" destOrd="0" presId="urn:microsoft.com/office/officeart/2005/8/layout/process1"/>
  </dgm:cxnLst>
  <dgm:bg>
    <a:noFill/>
  </dgm:bg>
  <dgm:whole>
    <a:ln>
      <a:noFill/>
    </a:ln>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825B56-2B24-4A95-B164-47AC9FD6F461}">
      <dsp:nvSpPr>
        <dsp:cNvPr id="0" name=""/>
        <dsp:cNvSpPr/>
      </dsp:nvSpPr>
      <dsp:spPr>
        <a:xfrm>
          <a:off x="6646" y="0"/>
          <a:ext cx="1986561" cy="507303"/>
        </a:xfrm>
        <a:prstGeom prst="roundRect">
          <a:avLst>
            <a:gd name="adj" fmla="val 10000"/>
          </a:avLst>
        </a:prstGeom>
        <a:solidFill>
          <a:schemeClr val="accent2"/>
        </a:solidFill>
        <a:ln w="25400" cap="flat" cmpd="sng" algn="ctr">
          <a:solidFill>
            <a:schemeClr val="accent2">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Arial" panose="020B0604020202020204" pitchFamily="34" charset="0"/>
              <a:cs typeface="Arial" panose="020B0604020202020204" pitchFamily="34" charset="0"/>
            </a:rPr>
            <a:t>Months 1-2</a:t>
          </a:r>
        </a:p>
      </dsp:txBody>
      <dsp:txXfrm>
        <a:off x="21504" y="14858"/>
        <a:ext cx="1956845" cy="477587"/>
      </dsp:txXfrm>
    </dsp:sp>
    <dsp:sp modelId="{35BBD2C6-1523-44E4-8218-2D473A8AA053}">
      <dsp:nvSpPr>
        <dsp:cNvPr id="0" name=""/>
        <dsp:cNvSpPr/>
      </dsp:nvSpPr>
      <dsp:spPr>
        <a:xfrm>
          <a:off x="2191863" y="7317"/>
          <a:ext cx="421150" cy="492667"/>
        </a:xfrm>
        <a:prstGeom prst="rightArrow">
          <a:avLst>
            <a:gd name="adj1" fmla="val 60000"/>
            <a:gd name="adj2" fmla="val 50000"/>
          </a:avLst>
        </a:prstGeom>
        <a:solidFill>
          <a:schemeClr val="accent2">
            <a:lumMod val="20000"/>
            <a:lumOff val="80000"/>
          </a:schemeClr>
        </a:solidFill>
        <a:ln>
          <a:solidFill>
            <a:schemeClr val="accent2"/>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77900">
            <a:lnSpc>
              <a:spcPct val="90000"/>
            </a:lnSpc>
            <a:spcBef>
              <a:spcPct val="0"/>
            </a:spcBef>
            <a:spcAft>
              <a:spcPct val="35000"/>
            </a:spcAft>
            <a:buNone/>
          </a:pPr>
          <a:endParaRPr lang="en-US" sz="2200" kern="1200" dirty="0">
            <a:latin typeface="Arial" panose="020B0604020202020204" pitchFamily="34" charset="0"/>
            <a:cs typeface="Arial" panose="020B0604020202020204" pitchFamily="34" charset="0"/>
          </a:endParaRPr>
        </a:p>
      </dsp:txBody>
      <dsp:txXfrm>
        <a:off x="2191863" y="105850"/>
        <a:ext cx="294805" cy="295601"/>
      </dsp:txXfrm>
    </dsp:sp>
    <dsp:sp modelId="{E770F7D8-5347-4C5D-A6F8-D52F868D1F8B}">
      <dsp:nvSpPr>
        <dsp:cNvPr id="0" name=""/>
        <dsp:cNvSpPr/>
      </dsp:nvSpPr>
      <dsp:spPr>
        <a:xfrm>
          <a:off x="2787831" y="0"/>
          <a:ext cx="1986561" cy="507303"/>
        </a:xfrm>
        <a:prstGeom prst="roundRect">
          <a:avLst>
            <a:gd name="adj" fmla="val 10000"/>
          </a:avLst>
        </a:prstGeom>
        <a:solidFill>
          <a:schemeClr val="accent2"/>
        </a:solidFill>
        <a:ln w="25400" cap="flat" cmpd="sng" algn="ctr">
          <a:solidFill>
            <a:schemeClr val="accent2">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Arial" panose="020B0604020202020204" pitchFamily="34" charset="0"/>
              <a:cs typeface="Arial" panose="020B0604020202020204" pitchFamily="34" charset="0"/>
            </a:rPr>
            <a:t>Months 2-3</a:t>
          </a:r>
        </a:p>
      </dsp:txBody>
      <dsp:txXfrm>
        <a:off x="2802689" y="14858"/>
        <a:ext cx="1956845" cy="477587"/>
      </dsp:txXfrm>
    </dsp:sp>
    <dsp:sp modelId="{9AF7196B-D151-4FA2-8F50-3C6C70B24533}">
      <dsp:nvSpPr>
        <dsp:cNvPr id="0" name=""/>
        <dsp:cNvSpPr/>
      </dsp:nvSpPr>
      <dsp:spPr>
        <a:xfrm>
          <a:off x="4973049" y="7317"/>
          <a:ext cx="421150" cy="492667"/>
        </a:xfrm>
        <a:prstGeom prst="rightArrow">
          <a:avLst>
            <a:gd name="adj1" fmla="val 60000"/>
            <a:gd name="adj2" fmla="val 50000"/>
          </a:avLst>
        </a:prstGeom>
        <a:solidFill>
          <a:schemeClr val="accent2">
            <a:lumMod val="20000"/>
            <a:lumOff val="80000"/>
          </a:schemeClr>
        </a:solidFill>
        <a:ln>
          <a:solidFill>
            <a:schemeClr val="accent2"/>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77900">
            <a:lnSpc>
              <a:spcPct val="90000"/>
            </a:lnSpc>
            <a:spcBef>
              <a:spcPct val="0"/>
            </a:spcBef>
            <a:spcAft>
              <a:spcPct val="35000"/>
            </a:spcAft>
            <a:buNone/>
          </a:pPr>
          <a:endParaRPr lang="en-US" sz="2200" kern="1200" dirty="0">
            <a:latin typeface="Arial" panose="020B0604020202020204" pitchFamily="34" charset="0"/>
            <a:cs typeface="Arial" panose="020B0604020202020204" pitchFamily="34" charset="0"/>
          </a:endParaRPr>
        </a:p>
      </dsp:txBody>
      <dsp:txXfrm>
        <a:off x="4973049" y="105850"/>
        <a:ext cx="294805" cy="295601"/>
      </dsp:txXfrm>
    </dsp:sp>
    <dsp:sp modelId="{63E856D2-6E7C-41A5-AE4B-F9F8BDF8242D}">
      <dsp:nvSpPr>
        <dsp:cNvPr id="0" name=""/>
        <dsp:cNvSpPr/>
      </dsp:nvSpPr>
      <dsp:spPr>
        <a:xfrm>
          <a:off x="5569017" y="0"/>
          <a:ext cx="1986561" cy="507303"/>
        </a:xfrm>
        <a:prstGeom prst="roundRect">
          <a:avLst>
            <a:gd name="adj" fmla="val 10000"/>
          </a:avLst>
        </a:prstGeom>
        <a:solidFill>
          <a:schemeClr val="accent2"/>
        </a:solidFill>
        <a:ln w="25400" cap="flat" cmpd="sng" algn="ctr">
          <a:solidFill>
            <a:schemeClr val="accent2">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Arial" panose="020B0604020202020204" pitchFamily="34" charset="0"/>
              <a:cs typeface="Arial" panose="020B0604020202020204" pitchFamily="34" charset="0"/>
            </a:rPr>
            <a:t>Months 3-4</a:t>
          </a:r>
        </a:p>
      </dsp:txBody>
      <dsp:txXfrm>
        <a:off x="5583875" y="14858"/>
        <a:ext cx="1956845" cy="477587"/>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4" y="2"/>
            <a:ext cx="3032336" cy="464185"/>
          </a:xfrm>
          <a:prstGeom prst="rect">
            <a:avLst/>
          </a:prstGeom>
        </p:spPr>
        <p:txBody>
          <a:bodyPr vert="horz" lIns="93009" tIns="46506" rIns="93009" bIns="46506" rtlCol="0"/>
          <a:lstStyle>
            <a:lvl1pPr algn="l">
              <a:defRPr sz="1200"/>
            </a:lvl1pPr>
          </a:lstStyle>
          <a:p>
            <a:endParaRPr lang="en-US" dirty="0"/>
          </a:p>
        </p:txBody>
      </p:sp>
      <p:sp>
        <p:nvSpPr>
          <p:cNvPr id="3" name="Date Placeholder 2"/>
          <p:cNvSpPr>
            <a:spLocks noGrp="1"/>
          </p:cNvSpPr>
          <p:nvPr>
            <p:ph type="dt" sz="quarter" idx="1"/>
          </p:nvPr>
        </p:nvSpPr>
        <p:spPr>
          <a:xfrm>
            <a:off x="3963746" y="2"/>
            <a:ext cx="3032336" cy="464185"/>
          </a:xfrm>
          <a:prstGeom prst="rect">
            <a:avLst/>
          </a:prstGeom>
        </p:spPr>
        <p:txBody>
          <a:bodyPr vert="horz" lIns="93009" tIns="46506" rIns="93009" bIns="46506" rtlCol="0"/>
          <a:lstStyle>
            <a:lvl1pPr algn="r">
              <a:defRPr sz="1200"/>
            </a:lvl1pPr>
          </a:lstStyle>
          <a:p>
            <a:fld id="{0D9BB980-C813-4758-949B-992B0548E7A7}" type="datetimeFigureOut">
              <a:rPr lang="en-US" smtClean="0"/>
              <a:t>3/11/2025</a:t>
            </a:fld>
            <a:endParaRPr lang="en-US" dirty="0"/>
          </a:p>
        </p:txBody>
      </p:sp>
      <p:sp>
        <p:nvSpPr>
          <p:cNvPr id="4" name="Footer Placeholder 3"/>
          <p:cNvSpPr>
            <a:spLocks noGrp="1"/>
          </p:cNvSpPr>
          <p:nvPr>
            <p:ph type="ftr" sz="quarter" idx="2"/>
          </p:nvPr>
        </p:nvSpPr>
        <p:spPr>
          <a:xfrm>
            <a:off x="4" y="8817908"/>
            <a:ext cx="3032336" cy="464185"/>
          </a:xfrm>
          <a:prstGeom prst="rect">
            <a:avLst/>
          </a:prstGeom>
        </p:spPr>
        <p:txBody>
          <a:bodyPr vert="horz" lIns="93009" tIns="46506" rIns="93009" bIns="46506"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63746" y="8817908"/>
            <a:ext cx="3032336" cy="464185"/>
          </a:xfrm>
          <a:prstGeom prst="rect">
            <a:avLst/>
          </a:prstGeom>
        </p:spPr>
        <p:txBody>
          <a:bodyPr vert="horz" lIns="93009" tIns="46506" rIns="93009" bIns="46506" rtlCol="0" anchor="b"/>
          <a:lstStyle>
            <a:lvl1pPr algn="r">
              <a:defRPr sz="1200"/>
            </a:lvl1pPr>
          </a:lstStyle>
          <a:p>
            <a:fld id="{63C22DD2-4784-4B6D-9D2D-FD00AF212D45}" type="slidenum">
              <a:rPr lang="en-US" smtClean="0"/>
              <a:t>‹#›</a:t>
            </a:fld>
            <a:endParaRPr lang="en-US" dirty="0"/>
          </a:p>
        </p:txBody>
      </p:sp>
    </p:spTree>
    <p:extLst>
      <p:ext uri="{BB962C8B-B14F-4D97-AF65-F5344CB8AC3E}">
        <p14:creationId xmlns:p14="http://schemas.microsoft.com/office/powerpoint/2010/main" val="30366819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4" y="2"/>
            <a:ext cx="3032336" cy="464185"/>
          </a:xfrm>
          <a:prstGeom prst="rect">
            <a:avLst/>
          </a:prstGeom>
        </p:spPr>
        <p:txBody>
          <a:bodyPr vert="horz" lIns="93009" tIns="46506" rIns="93009" bIns="46506" rtlCol="0"/>
          <a:lstStyle>
            <a:lvl1pPr algn="l">
              <a:defRPr sz="1200"/>
            </a:lvl1pPr>
          </a:lstStyle>
          <a:p>
            <a:endParaRPr lang="en-US" dirty="0"/>
          </a:p>
        </p:txBody>
      </p:sp>
      <p:sp>
        <p:nvSpPr>
          <p:cNvPr id="3" name="Date Placeholder 2"/>
          <p:cNvSpPr>
            <a:spLocks noGrp="1"/>
          </p:cNvSpPr>
          <p:nvPr>
            <p:ph type="dt" idx="1"/>
          </p:nvPr>
        </p:nvSpPr>
        <p:spPr>
          <a:xfrm>
            <a:off x="3963746" y="2"/>
            <a:ext cx="3032336" cy="464185"/>
          </a:xfrm>
          <a:prstGeom prst="rect">
            <a:avLst/>
          </a:prstGeom>
        </p:spPr>
        <p:txBody>
          <a:bodyPr vert="horz" lIns="93009" tIns="46506" rIns="93009" bIns="46506" rtlCol="0"/>
          <a:lstStyle>
            <a:lvl1pPr algn="r">
              <a:defRPr sz="1200"/>
            </a:lvl1pPr>
          </a:lstStyle>
          <a:p>
            <a:fld id="{B5EECC26-B41A-48D2-99E5-40BAE8D5ED6E}" type="datetimeFigureOut">
              <a:rPr lang="en-US" smtClean="0"/>
              <a:t>3/11/2025</a:t>
            </a:fld>
            <a:endParaRPr lang="en-US" dirty="0"/>
          </a:p>
        </p:txBody>
      </p:sp>
      <p:sp>
        <p:nvSpPr>
          <p:cNvPr id="4" name="Slide Image Placeholder 3"/>
          <p:cNvSpPr>
            <a:spLocks noGrp="1" noRot="1" noChangeAspect="1"/>
          </p:cNvSpPr>
          <p:nvPr>
            <p:ph type="sldImg" idx="2"/>
          </p:nvPr>
        </p:nvSpPr>
        <p:spPr>
          <a:xfrm>
            <a:off x="1177925" y="696913"/>
            <a:ext cx="4641850" cy="3481387"/>
          </a:xfrm>
          <a:prstGeom prst="rect">
            <a:avLst/>
          </a:prstGeom>
          <a:noFill/>
          <a:ln w="12700">
            <a:solidFill>
              <a:prstClr val="black"/>
            </a:solidFill>
          </a:ln>
        </p:spPr>
        <p:txBody>
          <a:bodyPr vert="horz" lIns="93009" tIns="46506" rIns="93009" bIns="46506" rtlCol="0" anchor="ctr"/>
          <a:lstStyle/>
          <a:p>
            <a:endParaRPr lang="en-US" dirty="0"/>
          </a:p>
        </p:txBody>
      </p:sp>
      <p:sp>
        <p:nvSpPr>
          <p:cNvPr id="5" name="Notes Placeholder 4"/>
          <p:cNvSpPr>
            <a:spLocks noGrp="1"/>
          </p:cNvSpPr>
          <p:nvPr>
            <p:ph type="body" sz="quarter" idx="3"/>
          </p:nvPr>
        </p:nvSpPr>
        <p:spPr>
          <a:xfrm>
            <a:off x="699770" y="4409761"/>
            <a:ext cx="5598160" cy="4177665"/>
          </a:xfrm>
          <a:prstGeom prst="rect">
            <a:avLst/>
          </a:prstGeom>
        </p:spPr>
        <p:txBody>
          <a:bodyPr vert="horz" lIns="93009" tIns="46506" rIns="93009" bIns="4650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4" y="8817908"/>
            <a:ext cx="3032336" cy="464185"/>
          </a:xfrm>
          <a:prstGeom prst="rect">
            <a:avLst/>
          </a:prstGeom>
        </p:spPr>
        <p:txBody>
          <a:bodyPr vert="horz" lIns="93009" tIns="46506" rIns="93009" bIns="46506"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63746" y="8817908"/>
            <a:ext cx="3032336" cy="464185"/>
          </a:xfrm>
          <a:prstGeom prst="rect">
            <a:avLst/>
          </a:prstGeom>
        </p:spPr>
        <p:txBody>
          <a:bodyPr vert="horz" lIns="93009" tIns="46506" rIns="93009" bIns="46506" rtlCol="0" anchor="b"/>
          <a:lstStyle>
            <a:lvl1pPr algn="r">
              <a:defRPr sz="1200"/>
            </a:lvl1pPr>
          </a:lstStyle>
          <a:p>
            <a:fld id="{E0B69CC7-FCF6-4AF0-AA3A-05AD4578259D}" type="slidenum">
              <a:rPr lang="en-US" smtClean="0"/>
              <a:t>‹#›</a:t>
            </a:fld>
            <a:endParaRPr lang="en-US" dirty="0"/>
          </a:p>
        </p:txBody>
      </p:sp>
    </p:spTree>
    <p:extLst>
      <p:ext uri="{BB962C8B-B14F-4D97-AF65-F5344CB8AC3E}">
        <p14:creationId xmlns:p14="http://schemas.microsoft.com/office/powerpoint/2010/main" val="42372848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B69CC7-FCF6-4AF0-AA3A-05AD4578259D}" type="slidenum">
              <a:rPr lang="en-US" smtClean="0"/>
              <a:t>1</a:t>
            </a:fld>
            <a:endParaRPr lang="en-US" dirty="0"/>
          </a:p>
        </p:txBody>
      </p:sp>
    </p:spTree>
    <p:extLst>
      <p:ext uri="{BB962C8B-B14F-4D97-AF65-F5344CB8AC3E}">
        <p14:creationId xmlns:p14="http://schemas.microsoft.com/office/powerpoint/2010/main" val="12833359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4C50CED-1967-462B-804F-D62346E1D849}" type="slidenum">
              <a:rPr lang="en-US" smtClean="0"/>
              <a:pPr/>
              <a:t>16</a:t>
            </a:fld>
            <a:endParaRPr lang="en-US" dirty="0"/>
          </a:p>
        </p:txBody>
      </p:sp>
    </p:spTree>
    <p:extLst>
      <p:ext uri="{BB962C8B-B14F-4D97-AF65-F5344CB8AC3E}">
        <p14:creationId xmlns:p14="http://schemas.microsoft.com/office/powerpoint/2010/main" val="37405537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4C50CED-1967-462B-804F-D62346E1D849}" type="slidenum">
              <a:rPr lang="en-US" smtClean="0"/>
              <a:pPr/>
              <a:t>17</a:t>
            </a:fld>
            <a:endParaRPr lang="en-US" dirty="0"/>
          </a:p>
        </p:txBody>
      </p:sp>
    </p:spTree>
    <p:extLst>
      <p:ext uri="{BB962C8B-B14F-4D97-AF65-F5344CB8AC3E}">
        <p14:creationId xmlns:p14="http://schemas.microsoft.com/office/powerpoint/2010/main" val="34513964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4C50CED-1967-462B-804F-D62346E1D849}" type="slidenum">
              <a:rPr lang="en-US" smtClean="0"/>
              <a:pPr/>
              <a:t>18</a:t>
            </a:fld>
            <a:endParaRPr lang="en-US" dirty="0"/>
          </a:p>
        </p:txBody>
      </p:sp>
    </p:spTree>
    <p:extLst>
      <p:ext uri="{BB962C8B-B14F-4D97-AF65-F5344CB8AC3E}">
        <p14:creationId xmlns:p14="http://schemas.microsoft.com/office/powerpoint/2010/main" val="27714660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4C50CED-1967-462B-804F-D62346E1D849}" type="slidenum">
              <a:rPr lang="en-US" smtClean="0"/>
              <a:pPr/>
              <a:t>19</a:t>
            </a:fld>
            <a:endParaRPr lang="en-US" dirty="0"/>
          </a:p>
        </p:txBody>
      </p:sp>
    </p:spTree>
    <p:extLst>
      <p:ext uri="{BB962C8B-B14F-4D97-AF65-F5344CB8AC3E}">
        <p14:creationId xmlns:p14="http://schemas.microsoft.com/office/powerpoint/2010/main" val="31743459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Rectangle 7"/>
          <p:cNvSpPr txBox="1">
            <a:spLocks noGrp="1" noChangeArrowheads="1"/>
          </p:cNvSpPr>
          <p:nvPr/>
        </p:nvSpPr>
        <p:spPr bwMode="auto">
          <a:xfrm>
            <a:off x="3964729" y="8817614"/>
            <a:ext cx="3031387" cy="4645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781" tIns="46390" rIns="92781" bIns="46390" anchor="b"/>
          <a:lstStyle>
            <a:lvl1pPr defTabSz="946150" eaLnBrk="0" hangingPunct="0">
              <a:defRPr sz="2400" b="1">
                <a:solidFill>
                  <a:schemeClr val="tx1"/>
                </a:solidFill>
                <a:latin typeface="Times New Roman" pitchFamily="18" charset="0"/>
                <a:ea typeface="MS PGothic" pitchFamily="34" charset="-128"/>
              </a:defRPr>
            </a:lvl1pPr>
            <a:lvl2pPr marL="742950" indent="-285750" defTabSz="946150" eaLnBrk="0" hangingPunct="0">
              <a:defRPr sz="2400" b="1">
                <a:solidFill>
                  <a:schemeClr val="tx1"/>
                </a:solidFill>
                <a:latin typeface="Times New Roman" pitchFamily="18" charset="0"/>
                <a:ea typeface="MS PGothic" pitchFamily="34" charset="-128"/>
              </a:defRPr>
            </a:lvl2pPr>
            <a:lvl3pPr marL="1143000" indent="-228600" defTabSz="946150" eaLnBrk="0" hangingPunct="0">
              <a:defRPr sz="2400" b="1">
                <a:solidFill>
                  <a:schemeClr val="tx1"/>
                </a:solidFill>
                <a:latin typeface="Times New Roman" pitchFamily="18" charset="0"/>
                <a:ea typeface="MS PGothic" pitchFamily="34" charset="-128"/>
              </a:defRPr>
            </a:lvl3pPr>
            <a:lvl4pPr marL="1600200" indent="-228600" defTabSz="946150" eaLnBrk="0" hangingPunct="0">
              <a:defRPr sz="2400" b="1">
                <a:solidFill>
                  <a:schemeClr val="tx1"/>
                </a:solidFill>
                <a:latin typeface="Times New Roman" pitchFamily="18" charset="0"/>
                <a:ea typeface="MS PGothic" pitchFamily="34" charset="-128"/>
              </a:defRPr>
            </a:lvl4pPr>
            <a:lvl5pPr marL="2057400" indent="-228600" defTabSz="946150" eaLnBrk="0" hangingPunct="0">
              <a:defRPr sz="2400" b="1">
                <a:solidFill>
                  <a:schemeClr val="tx1"/>
                </a:solidFill>
                <a:latin typeface="Times New Roman" pitchFamily="18" charset="0"/>
                <a:ea typeface="MS PGothic" pitchFamily="34" charset="-128"/>
              </a:defRPr>
            </a:lvl5pPr>
            <a:lvl6pPr marL="2514600" indent="-228600" defTabSz="946150" eaLnBrk="0" fontAlgn="base" hangingPunct="0">
              <a:spcBef>
                <a:spcPct val="0"/>
              </a:spcBef>
              <a:spcAft>
                <a:spcPct val="0"/>
              </a:spcAft>
              <a:defRPr sz="2400" b="1">
                <a:solidFill>
                  <a:schemeClr val="tx1"/>
                </a:solidFill>
                <a:latin typeface="Times New Roman" pitchFamily="18" charset="0"/>
                <a:ea typeface="MS PGothic" pitchFamily="34" charset="-128"/>
              </a:defRPr>
            </a:lvl6pPr>
            <a:lvl7pPr marL="2971800" indent="-228600" defTabSz="946150" eaLnBrk="0" fontAlgn="base" hangingPunct="0">
              <a:spcBef>
                <a:spcPct val="0"/>
              </a:spcBef>
              <a:spcAft>
                <a:spcPct val="0"/>
              </a:spcAft>
              <a:defRPr sz="2400" b="1">
                <a:solidFill>
                  <a:schemeClr val="tx1"/>
                </a:solidFill>
                <a:latin typeface="Times New Roman" pitchFamily="18" charset="0"/>
                <a:ea typeface="MS PGothic" pitchFamily="34" charset="-128"/>
              </a:defRPr>
            </a:lvl7pPr>
            <a:lvl8pPr marL="3429000" indent="-228600" defTabSz="946150" eaLnBrk="0" fontAlgn="base" hangingPunct="0">
              <a:spcBef>
                <a:spcPct val="0"/>
              </a:spcBef>
              <a:spcAft>
                <a:spcPct val="0"/>
              </a:spcAft>
              <a:defRPr sz="2400" b="1">
                <a:solidFill>
                  <a:schemeClr val="tx1"/>
                </a:solidFill>
                <a:latin typeface="Times New Roman" pitchFamily="18" charset="0"/>
                <a:ea typeface="MS PGothic" pitchFamily="34" charset="-128"/>
              </a:defRPr>
            </a:lvl8pPr>
            <a:lvl9pPr marL="3886200" indent="-228600" defTabSz="946150" eaLnBrk="0" fontAlgn="base" hangingPunct="0">
              <a:spcBef>
                <a:spcPct val="0"/>
              </a:spcBef>
              <a:spcAft>
                <a:spcPct val="0"/>
              </a:spcAft>
              <a:defRPr sz="2400" b="1">
                <a:solidFill>
                  <a:schemeClr val="tx1"/>
                </a:solidFill>
                <a:latin typeface="Times New Roman" pitchFamily="18" charset="0"/>
                <a:ea typeface="MS PGothic" pitchFamily="34" charset="-128"/>
              </a:defRPr>
            </a:lvl9pPr>
          </a:lstStyle>
          <a:p>
            <a:pPr algn="r" eaLnBrk="1" hangingPunct="1"/>
            <a:fld id="{E789AF18-8531-4912-8CBD-8C137518F4FB}" type="slidenum">
              <a:rPr lang="en-US" altLang="en-US" sz="1200"/>
              <a:pPr algn="r" eaLnBrk="1" hangingPunct="1"/>
              <a:t>36</a:t>
            </a:fld>
            <a:endParaRPr lang="en-US" altLang="en-US" sz="1200" dirty="0"/>
          </a:p>
        </p:txBody>
      </p:sp>
      <p:sp>
        <p:nvSpPr>
          <p:cNvPr id="108546" name="Rectangle 2"/>
          <p:cNvSpPr>
            <a:spLocks noGrp="1" noRot="1" noChangeAspect="1" noChangeArrowheads="1" noTextEdit="1"/>
          </p:cNvSpPr>
          <p:nvPr>
            <p:ph type="sldImg"/>
          </p:nvPr>
        </p:nvSpPr>
        <p:spPr>
          <a:ln/>
        </p:spPr>
      </p:sp>
      <p:sp>
        <p:nvSpPr>
          <p:cNvPr id="108547"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altLang="en-US" dirty="0"/>
          </a:p>
        </p:txBody>
      </p:sp>
      <p:sp>
        <p:nvSpPr>
          <p:cNvPr id="2" name="Slide Number Placeholder 1"/>
          <p:cNvSpPr>
            <a:spLocks noGrp="1"/>
          </p:cNvSpPr>
          <p:nvPr>
            <p:ph type="sldNum" sz="quarter" idx="10"/>
          </p:nvPr>
        </p:nvSpPr>
        <p:spPr/>
        <p:txBody>
          <a:bodyPr/>
          <a:lstStyle/>
          <a:p>
            <a:pPr>
              <a:defRPr/>
            </a:pPr>
            <a:fld id="{2C50E1FE-D61D-4AEE-8EED-B3FDD1887455}" type="slidenum">
              <a:rPr lang="en-US" smtClean="0"/>
              <a:pPr>
                <a:defRPr/>
              </a:pPr>
              <a:t>36</a:t>
            </a:fld>
            <a:endParaRPr lang="en-US" dirty="0"/>
          </a:p>
        </p:txBody>
      </p:sp>
    </p:spTree>
    <p:extLst>
      <p:ext uri="{BB962C8B-B14F-4D97-AF65-F5344CB8AC3E}">
        <p14:creationId xmlns:p14="http://schemas.microsoft.com/office/powerpoint/2010/main" val="18967276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Rectangle 7"/>
          <p:cNvSpPr txBox="1">
            <a:spLocks noGrp="1" noChangeArrowheads="1"/>
          </p:cNvSpPr>
          <p:nvPr/>
        </p:nvSpPr>
        <p:spPr bwMode="auto">
          <a:xfrm>
            <a:off x="3964729" y="8817614"/>
            <a:ext cx="3031387" cy="4645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781" tIns="46390" rIns="92781" bIns="46390" anchor="b"/>
          <a:lstStyle>
            <a:lvl1pPr defTabSz="946150" eaLnBrk="0" hangingPunct="0">
              <a:defRPr sz="2400" b="1">
                <a:solidFill>
                  <a:schemeClr val="tx1"/>
                </a:solidFill>
                <a:latin typeface="Times New Roman" pitchFamily="18" charset="0"/>
                <a:ea typeface="MS PGothic" pitchFamily="34" charset="-128"/>
              </a:defRPr>
            </a:lvl1pPr>
            <a:lvl2pPr marL="742950" indent="-285750" defTabSz="946150" eaLnBrk="0" hangingPunct="0">
              <a:defRPr sz="2400" b="1">
                <a:solidFill>
                  <a:schemeClr val="tx1"/>
                </a:solidFill>
                <a:latin typeface="Times New Roman" pitchFamily="18" charset="0"/>
                <a:ea typeface="MS PGothic" pitchFamily="34" charset="-128"/>
              </a:defRPr>
            </a:lvl2pPr>
            <a:lvl3pPr marL="1143000" indent="-228600" defTabSz="946150" eaLnBrk="0" hangingPunct="0">
              <a:defRPr sz="2400" b="1">
                <a:solidFill>
                  <a:schemeClr val="tx1"/>
                </a:solidFill>
                <a:latin typeface="Times New Roman" pitchFamily="18" charset="0"/>
                <a:ea typeface="MS PGothic" pitchFamily="34" charset="-128"/>
              </a:defRPr>
            </a:lvl3pPr>
            <a:lvl4pPr marL="1600200" indent="-228600" defTabSz="946150" eaLnBrk="0" hangingPunct="0">
              <a:defRPr sz="2400" b="1">
                <a:solidFill>
                  <a:schemeClr val="tx1"/>
                </a:solidFill>
                <a:latin typeface="Times New Roman" pitchFamily="18" charset="0"/>
                <a:ea typeface="MS PGothic" pitchFamily="34" charset="-128"/>
              </a:defRPr>
            </a:lvl4pPr>
            <a:lvl5pPr marL="2057400" indent="-228600" defTabSz="946150" eaLnBrk="0" hangingPunct="0">
              <a:defRPr sz="2400" b="1">
                <a:solidFill>
                  <a:schemeClr val="tx1"/>
                </a:solidFill>
                <a:latin typeface="Times New Roman" pitchFamily="18" charset="0"/>
                <a:ea typeface="MS PGothic" pitchFamily="34" charset="-128"/>
              </a:defRPr>
            </a:lvl5pPr>
            <a:lvl6pPr marL="2514600" indent="-228600" defTabSz="946150" eaLnBrk="0" fontAlgn="base" hangingPunct="0">
              <a:spcBef>
                <a:spcPct val="0"/>
              </a:spcBef>
              <a:spcAft>
                <a:spcPct val="0"/>
              </a:spcAft>
              <a:defRPr sz="2400" b="1">
                <a:solidFill>
                  <a:schemeClr val="tx1"/>
                </a:solidFill>
                <a:latin typeface="Times New Roman" pitchFamily="18" charset="0"/>
                <a:ea typeface="MS PGothic" pitchFamily="34" charset="-128"/>
              </a:defRPr>
            </a:lvl6pPr>
            <a:lvl7pPr marL="2971800" indent="-228600" defTabSz="946150" eaLnBrk="0" fontAlgn="base" hangingPunct="0">
              <a:spcBef>
                <a:spcPct val="0"/>
              </a:spcBef>
              <a:spcAft>
                <a:spcPct val="0"/>
              </a:spcAft>
              <a:defRPr sz="2400" b="1">
                <a:solidFill>
                  <a:schemeClr val="tx1"/>
                </a:solidFill>
                <a:latin typeface="Times New Roman" pitchFamily="18" charset="0"/>
                <a:ea typeface="MS PGothic" pitchFamily="34" charset="-128"/>
              </a:defRPr>
            </a:lvl7pPr>
            <a:lvl8pPr marL="3429000" indent="-228600" defTabSz="946150" eaLnBrk="0" fontAlgn="base" hangingPunct="0">
              <a:spcBef>
                <a:spcPct val="0"/>
              </a:spcBef>
              <a:spcAft>
                <a:spcPct val="0"/>
              </a:spcAft>
              <a:defRPr sz="2400" b="1">
                <a:solidFill>
                  <a:schemeClr val="tx1"/>
                </a:solidFill>
                <a:latin typeface="Times New Roman" pitchFamily="18" charset="0"/>
                <a:ea typeface="MS PGothic" pitchFamily="34" charset="-128"/>
              </a:defRPr>
            </a:lvl8pPr>
            <a:lvl9pPr marL="3886200" indent="-228600" defTabSz="946150" eaLnBrk="0" fontAlgn="base" hangingPunct="0">
              <a:spcBef>
                <a:spcPct val="0"/>
              </a:spcBef>
              <a:spcAft>
                <a:spcPct val="0"/>
              </a:spcAft>
              <a:defRPr sz="2400" b="1">
                <a:solidFill>
                  <a:schemeClr val="tx1"/>
                </a:solidFill>
                <a:latin typeface="Times New Roman" pitchFamily="18" charset="0"/>
                <a:ea typeface="MS PGothic" pitchFamily="34" charset="-128"/>
              </a:defRPr>
            </a:lvl9pPr>
          </a:lstStyle>
          <a:p>
            <a:pPr algn="r" eaLnBrk="1" hangingPunct="1"/>
            <a:fld id="{E789AF18-8531-4912-8CBD-8C137518F4FB}" type="slidenum">
              <a:rPr lang="en-US" altLang="en-US" sz="1200"/>
              <a:pPr algn="r" eaLnBrk="1" hangingPunct="1"/>
              <a:t>37</a:t>
            </a:fld>
            <a:endParaRPr lang="en-US" altLang="en-US" sz="1200" dirty="0"/>
          </a:p>
        </p:txBody>
      </p:sp>
      <p:sp>
        <p:nvSpPr>
          <p:cNvPr id="108546" name="Rectangle 2"/>
          <p:cNvSpPr>
            <a:spLocks noGrp="1" noRot="1" noChangeAspect="1" noChangeArrowheads="1" noTextEdit="1"/>
          </p:cNvSpPr>
          <p:nvPr>
            <p:ph type="sldImg"/>
          </p:nvPr>
        </p:nvSpPr>
        <p:spPr>
          <a:ln/>
        </p:spPr>
      </p:sp>
      <p:sp>
        <p:nvSpPr>
          <p:cNvPr id="108547"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altLang="en-US" dirty="0"/>
          </a:p>
        </p:txBody>
      </p:sp>
      <p:sp>
        <p:nvSpPr>
          <p:cNvPr id="2" name="Slide Number Placeholder 1"/>
          <p:cNvSpPr>
            <a:spLocks noGrp="1"/>
          </p:cNvSpPr>
          <p:nvPr>
            <p:ph type="sldNum" sz="quarter" idx="10"/>
          </p:nvPr>
        </p:nvSpPr>
        <p:spPr/>
        <p:txBody>
          <a:bodyPr/>
          <a:lstStyle/>
          <a:p>
            <a:pPr>
              <a:defRPr/>
            </a:pPr>
            <a:fld id="{2C50E1FE-D61D-4AEE-8EED-B3FDD1887455}" type="slidenum">
              <a:rPr lang="en-US" smtClean="0"/>
              <a:pPr>
                <a:defRPr/>
              </a:pPr>
              <a:t>37</a:t>
            </a:fld>
            <a:endParaRPr lang="en-US" dirty="0"/>
          </a:p>
        </p:txBody>
      </p:sp>
    </p:spTree>
    <p:extLst>
      <p:ext uri="{BB962C8B-B14F-4D97-AF65-F5344CB8AC3E}">
        <p14:creationId xmlns:p14="http://schemas.microsoft.com/office/powerpoint/2010/main" val="9043929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Rectangle 7"/>
          <p:cNvSpPr txBox="1">
            <a:spLocks noGrp="1" noChangeArrowheads="1"/>
          </p:cNvSpPr>
          <p:nvPr/>
        </p:nvSpPr>
        <p:spPr bwMode="auto">
          <a:xfrm>
            <a:off x="3964729" y="8817614"/>
            <a:ext cx="3031387" cy="4645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781" tIns="46390" rIns="92781" bIns="46390" anchor="b"/>
          <a:lstStyle>
            <a:lvl1pPr defTabSz="946150" eaLnBrk="0" hangingPunct="0">
              <a:defRPr sz="2400" b="1">
                <a:solidFill>
                  <a:schemeClr val="tx1"/>
                </a:solidFill>
                <a:latin typeface="Times New Roman" pitchFamily="18" charset="0"/>
                <a:ea typeface="MS PGothic" pitchFamily="34" charset="-128"/>
              </a:defRPr>
            </a:lvl1pPr>
            <a:lvl2pPr marL="742950" indent="-285750" defTabSz="946150" eaLnBrk="0" hangingPunct="0">
              <a:defRPr sz="2400" b="1">
                <a:solidFill>
                  <a:schemeClr val="tx1"/>
                </a:solidFill>
                <a:latin typeface="Times New Roman" pitchFamily="18" charset="0"/>
                <a:ea typeface="MS PGothic" pitchFamily="34" charset="-128"/>
              </a:defRPr>
            </a:lvl2pPr>
            <a:lvl3pPr marL="1143000" indent="-228600" defTabSz="946150" eaLnBrk="0" hangingPunct="0">
              <a:defRPr sz="2400" b="1">
                <a:solidFill>
                  <a:schemeClr val="tx1"/>
                </a:solidFill>
                <a:latin typeface="Times New Roman" pitchFamily="18" charset="0"/>
                <a:ea typeface="MS PGothic" pitchFamily="34" charset="-128"/>
              </a:defRPr>
            </a:lvl3pPr>
            <a:lvl4pPr marL="1600200" indent="-228600" defTabSz="946150" eaLnBrk="0" hangingPunct="0">
              <a:defRPr sz="2400" b="1">
                <a:solidFill>
                  <a:schemeClr val="tx1"/>
                </a:solidFill>
                <a:latin typeface="Times New Roman" pitchFamily="18" charset="0"/>
                <a:ea typeface="MS PGothic" pitchFamily="34" charset="-128"/>
              </a:defRPr>
            </a:lvl4pPr>
            <a:lvl5pPr marL="2057400" indent="-228600" defTabSz="946150" eaLnBrk="0" hangingPunct="0">
              <a:defRPr sz="2400" b="1">
                <a:solidFill>
                  <a:schemeClr val="tx1"/>
                </a:solidFill>
                <a:latin typeface="Times New Roman" pitchFamily="18" charset="0"/>
                <a:ea typeface="MS PGothic" pitchFamily="34" charset="-128"/>
              </a:defRPr>
            </a:lvl5pPr>
            <a:lvl6pPr marL="2514600" indent="-228600" defTabSz="946150" eaLnBrk="0" fontAlgn="base" hangingPunct="0">
              <a:spcBef>
                <a:spcPct val="0"/>
              </a:spcBef>
              <a:spcAft>
                <a:spcPct val="0"/>
              </a:spcAft>
              <a:defRPr sz="2400" b="1">
                <a:solidFill>
                  <a:schemeClr val="tx1"/>
                </a:solidFill>
                <a:latin typeface="Times New Roman" pitchFamily="18" charset="0"/>
                <a:ea typeface="MS PGothic" pitchFamily="34" charset="-128"/>
              </a:defRPr>
            </a:lvl6pPr>
            <a:lvl7pPr marL="2971800" indent="-228600" defTabSz="946150" eaLnBrk="0" fontAlgn="base" hangingPunct="0">
              <a:spcBef>
                <a:spcPct val="0"/>
              </a:spcBef>
              <a:spcAft>
                <a:spcPct val="0"/>
              </a:spcAft>
              <a:defRPr sz="2400" b="1">
                <a:solidFill>
                  <a:schemeClr val="tx1"/>
                </a:solidFill>
                <a:latin typeface="Times New Roman" pitchFamily="18" charset="0"/>
                <a:ea typeface="MS PGothic" pitchFamily="34" charset="-128"/>
              </a:defRPr>
            </a:lvl7pPr>
            <a:lvl8pPr marL="3429000" indent="-228600" defTabSz="946150" eaLnBrk="0" fontAlgn="base" hangingPunct="0">
              <a:spcBef>
                <a:spcPct val="0"/>
              </a:spcBef>
              <a:spcAft>
                <a:spcPct val="0"/>
              </a:spcAft>
              <a:defRPr sz="2400" b="1">
                <a:solidFill>
                  <a:schemeClr val="tx1"/>
                </a:solidFill>
                <a:latin typeface="Times New Roman" pitchFamily="18" charset="0"/>
                <a:ea typeface="MS PGothic" pitchFamily="34" charset="-128"/>
              </a:defRPr>
            </a:lvl8pPr>
            <a:lvl9pPr marL="3886200" indent="-228600" defTabSz="946150" eaLnBrk="0" fontAlgn="base" hangingPunct="0">
              <a:spcBef>
                <a:spcPct val="0"/>
              </a:spcBef>
              <a:spcAft>
                <a:spcPct val="0"/>
              </a:spcAft>
              <a:defRPr sz="2400" b="1">
                <a:solidFill>
                  <a:schemeClr val="tx1"/>
                </a:solidFill>
                <a:latin typeface="Times New Roman" pitchFamily="18" charset="0"/>
                <a:ea typeface="MS PGothic" pitchFamily="34" charset="-128"/>
              </a:defRPr>
            </a:lvl9pPr>
          </a:lstStyle>
          <a:p>
            <a:pPr algn="r" eaLnBrk="1" hangingPunct="1"/>
            <a:fld id="{FB23CC60-A75A-49C2-9EC9-AA1E973CCC1C}" type="slidenum">
              <a:rPr lang="en-US" altLang="en-US" sz="1200"/>
              <a:pPr algn="r" eaLnBrk="1" hangingPunct="1"/>
              <a:t>38</a:t>
            </a:fld>
            <a:endParaRPr lang="en-US" altLang="en-US" sz="1200" dirty="0"/>
          </a:p>
        </p:txBody>
      </p:sp>
      <p:sp>
        <p:nvSpPr>
          <p:cNvPr id="111618" name="Rectangle 2"/>
          <p:cNvSpPr>
            <a:spLocks noGrp="1" noRot="1" noChangeAspect="1" noChangeArrowheads="1" noTextEdit="1"/>
          </p:cNvSpPr>
          <p:nvPr>
            <p:ph type="sldImg"/>
          </p:nvPr>
        </p:nvSpPr>
        <p:spPr>
          <a:ln/>
        </p:spPr>
      </p:sp>
      <p:sp>
        <p:nvSpPr>
          <p:cNvPr id="111619"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altLang="en-US" dirty="0"/>
          </a:p>
        </p:txBody>
      </p:sp>
      <p:sp>
        <p:nvSpPr>
          <p:cNvPr id="2" name="Slide Number Placeholder 1"/>
          <p:cNvSpPr>
            <a:spLocks noGrp="1"/>
          </p:cNvSpPr>
          <p:nvPr>
            <p:ph type="sldNum" sz="quarter" idx="10"/>
          </p:nvPr>
        </p:nvSpPr>
        <p:spPr/>
        <p:txBody>
          <a:bodyPr/>
          <a:lstStyle/>
          <a:p>
            <a:pPr>
              <a:defRPr/>
            </a:pPr>
            <a:fld id="{2C50E1FE-D61D-4AEE-8EED-B3FDD1887455}" type="slidenum">
              <a:rPr lang="en-US" smtClean="0"/>
              <a:pPr>
                <a:defRPr/>
              </a:pPr>
              <a:t>38</a:t>
            </a:fld>
            <a:endParaRPr lang="en-US" dirty="0"/>
          </a:p>
        </p:txBody>
      </p:sp>
    </p:spTree>
    <p:extLst>
      <p:ext uri="{BB962C8B-B14F-4D97-AF65-F5344CB8AC3E}">
        <p14:creationId xmlns:p14="http://schemas.microsoft.com/office/powerpoint/2010/main" val="42277994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632">
              <a:defRPr sz="2400">
                <a:solidFill>
                  <a:schemeClr val="tx1"/>
                </a:solidFill>
                <a:latin typeface="Times New Roman" pitchFamily="18" charset="0"/>
              </a:defRPr>
            </a:lvl1pPr>
            <a:lvl2pPr marL="741969" indent="-285372" defTabSz="930632">
              <a:defRPr sz="2400">
                <a:solidFill>
                  <a:schemeClr val="tx1"/>
                </a:solidFill>
                <a:latin typeface="Times New Roman" pitchFamily="18" charset="0"/>
              </a:defRPr>
            </a:lvl2pPr>
            <a:lvl3pPr marL="1141491" indent="-228298" defTabSz="930632">
              <a:defRPr sz="2400">
                <a:solidFill>
                  <a:schemeClr val="tx1"/>
                </a:solidFill>
                <a:latin typeface="Times New Roman" pitchFamily="18" charset="0"/>
              </a:defRPr>
            </a:lvl3pPr>
            <a:lvl4pPr marL="1598085" indent="-228298" defTabSz="930632">
              <a:defRPr sz="2400">
                <a:solidFill>
                  <a:schemeClr val="tx1"/>
                </a:solidFill>
                <a:latin typeface="Times New Roman" pitchFamily="18" charset="0"/>
              </a:defRPr>
            </a:lvl4pPr>
            <a:lvl5pPr marL="2054682" indent="-228298" defTabSz="930632">
              <a:defRPr sz="2400">
                <a:solidFill>
                  <a:schemeClr val="tx1"/>
                </a:solidFill>
                <a:latin typeface="Times New Roman" pitchFamily="18" charset="0"/>
              </a:defRPr>
            </a:lvl5pPr>
            <a:lvl6pPr marL="2511277" indent="-228298" defTabSz="930632" eaLnBrk="0" fontAlgn="base" hangingPunct="0">
              <a:spcBef>
                <a:spcPct val="0"/>
              </a:spcBef>
              <a:spcAft>
                <a:spcPct val="0"/>
              </a:spcAft>
              <a:defRPr sz="2400">
                <a:solidFill>
                  <a:schemeClr val="tx1"/>
                </a:solidFill>
                <a:latin typeface="Times New Roman" pitchFamily="18" charset="0"/>
              </a:defRPr>
            </a:lvl6pPr>
            <a:lvl7pPr marL="2967873" indent="-228298" defTabSz="930632" eaLnBrk="0" fontAlgn="base" hangingPunct="0">
              <a:spcBef>
                <a:spcPct val="0"/>
              </a:spcBef>
              <a:spcAft>
                <a:spcPct val="0"/>
              </a:spcAft>
              <a:defRPr sz="2400">
                <a:solidFill>
                  <a:schemeClr val="tx1"/>
                </a:solidFill>
                <a:latin typeface="Times New Roman" pitchFamily="18" charset="0"/>
              </a:defRPr>
            </a:lvl7pPr>
            <a:lvl8pPr marL="3424469" indent="-228298" defTabSz="930632" eaLnBrk="0" fontAlgn="base" hangingPunct="0">
              <a:spcBef>
                <a:spcPct val="0"/>
              </a:spcBef>
              <a:spcAft>
                <a:spcPct val="0"/>
              </a:spcAft>
              <a:defRPr sz="2400">
                <a:solidFill>
                  <a:schemeClr val="tx1"/>
                </a:solidFill>
                <a:latin typeface="Times New Roman" pitchFamily="18" charset="0"/>
              </a:defRPr>
            </a:lvl8pPr>
            <a:lvl9pPr marL="3881066" indent="-228298" defTabSz="930632" eaLnBrk="0" fontAlgn="base" hangingPunct="0">
              <a:spcBef>
                <a:spcPct val="0"/>
              </a:spcBef>
              <a:spcAft>
                <a:spcPct val="0"/>
              </a:spcAft>
              <a:defRPr sz="2400">
                <a:solidFill>
                  <a:schemeClr val="tx1"/>
                </a:solidFill>
                <a:latin typeface="Times New Roman" pitchFamily="18" charset="0"/>
              </a:defRPr>
            </a:lvl9pPr>
          </a:lstStyle>
          <a:p>
            <a:fld id="{1C5B1EBE-9529-49D8-B469-CB22CEF51B0D}" type="slidenum">
              <a:rPr lang="en-US" altLang="en-US" sz="1200"/>
              <a:pPr/>
              <a:t>52</a:t>
            </a:fld>
            <a:endParaRPr lang="en-US" altLang="en-US" sz="1200" dirty="0"/>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Steve</a:t>
            </a:r>
          </a:p>
        </p:txBody>
      </p:sp>
    </p:spTree>
    <p:extLst>
      <p:ext uri="{BB962C8B-B14F-4D97-AF65-F5344CB8AC3E}">
        <p14:creationId xmlns:p14="http://schemas.microsoft.com/office/powerpoint/2010/main" val="26631482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5"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091" eaLnBrk="0" hangingPunct="0">
              <a:defRPr sz="2400" b="1">
                <a:solidFill>
                  <a:schemeClr val="tx1"/>
                </a:solidFill>
                <a:latin typeface="Times New Roman" pitchFamily="18" charset="0"/>
                <a:ea typeface="MS PGothic" pitchFamily="34" charset="-128"/>
              </a:defRPr>
            </a:lvl1pPr>
            <a:lvl2pPr marL="741672" indent="-285259" defTabSz="927091" eaLnBrk="0" hangingPunct="0">
              <a:defRPr sz="2400" b="1">
                <a:solidFill>
                  <a:schemeClr val="tx1"/>
                </a:solidFill>
                <a:latin typeface="Times New Roman" pitchFamily="18" charset="0"/>
                <a:ea typeface="MS PGothic" pitchFamily="34" charset="-128"/>
              </a:defRPr>
            </a:lvl2pPr>
            <a:lvl3pPr marL="1141035" indent="-228206" defTabSz="927091" eaLnBrk="0" hangingPunct="0">
              <a:defRPr sz="2400" b="1">
                <a:solidFill>
                  <a:schemeClr val="tx1"/>
                </a:solidFill>
                <a:latin typeface="Times New Roman" pitchFamily="18" charset="0"/>
                <a:ea typeface="MS PGothic" pitchFamily="34" charset="-128"/>
              </a:defRPr>
            </a:lvl3pPr>
            <a:lvl4pPr marL="1597448" indent="-228206" defTabSz="927091" eaLnBrk="0" hangingPunct="0">
              <a:defRPr sz="2400" b="1">
                <a:solidFill>
                  <a:schemeClr val="tx1"/>
                </a:solidFill>
                <a:latin typeface="Times New Roman" pitchFamily="18" charset="0"/>
                <a:ea typeface="MS PGothic" pitchFamily="34" charset="-128"/>
              </a:defRPr>
            </a:lvl4pPr>
            <a:lvl5pPr marL="2053862" indent="-228206" defTabSz="927091" eaLnBrk="0" hangingPunct="0">
              <a:defRPr sz="2400" b="1">
                <a:solidFill>
                  <a:schemeClr val="tx1"/>
                </a:solidFill>
                <a:latin typeface="Times New Roman" pitchFamily="18" charset="0"/>
                <a:ea typeface="MS PGothic" pitchFamily="34" charset="-128"/>
              </a:defRPr>
            </a:lvl5pPr>
            <a:lvl6pPr marL="2510274" indent="-228206" defTabSz="927091" eaLnBrk="0" fontAlgn="base" hangingPunct="0">
              <a:spcBef>
                <a:spcPct val="0"/>
              </a:spcBef>
              <a:spcAft>
                <a:spcPct val="0"/>
              </a:spcAft>
              <a:defRPr sz="2400" b="1">
                <a:solidFill>
                  <a:schemeClr val="tx1"/>
                </a:solidFill>
                <a:latin typeface="Times New Roman" pitchFamily="18" charset="0"/>
                <a:ea typeface="MS PGothic" pitchFamily="34" charset="-128"/>
              </a:defRPr>
            </a:lvl6pPr>
            <a:lvl7pPr marL="2966689" indent="-228206" defTabSz="927091" eaLnBrk="0" fontAlgn="base" hangingPunct="0">
              <a:spcBef>
                <a:spcPct val="0"/>
              </a:spcBef>
              <a:spcAft>
                <a:spcPct val="0"/>
              </a:spcAft>
              <a:defRPr sz="2400" b="1">
                <a:solidFill>
                  <a:schemeClr val="tx1"/>
                </a:solidFill>
                <a:latin typeface="Times New Roman" pitchFamily="18" charset="0"/>
                <a:ea typeface="MS PGothic" pitchFamily="34" charset="-128"/>
              </a:defRPr>
            </a:lvl7pPr>
            <a:lvl8pPr marL="3423103" indent="-228206" defTabSz="927091" eaLnBrk="0" fontAlgn="base" hangingPunct="0">
              <a:spcBef>
                <a:spcPct val="0"/>
              </a:spcBef>
              <a:spcAft>
                <a:spcPct val="0"/>
              </a:spcAft>
              <a:defRPr sz="2400" b="1">
                <a:solidFill>
                  <a:schemeClr val="tx1"/>
                </a:solidFill>
                <a:latin typeface="Times New Roman" pitchFamily="18" charset="0"/>
                <a:ea typeface="MS PGothic" pitchFamily="34" charset="-128"/>
              </a:defRPr>
            </a:lvl8pPr>
            <a:lvl9pPr marL="3879516" indent="-228206" defTabSz="927091" eaLnBrk="0" fontAlgn="base" hangingPunct="0">
              <a:spcBef>
                <a:spcPct val="0"/>
              </a:spcBef>
              <a:spcAft>
                <a:spcPct val="0"/>
              </a:spcAft>
              <a:defRPr sz="2400" b="1">
                <a:solidFill>
                  <a:schemeClr val="tx1"/>
                </a:solidFill>
                <a:latin typeface="Times New Roman" pitchFamily="18" charset="0"/>
                <a:ea typeface="MS PGothic" pitchFamily="34" charset="-128"/>
              </a:defRPr>
            </a:lvl9pPr>
          </a:lstStyle>
          <a:p>
            <a:pPr eaLnBrk="1" hangingPunct="1"/>
            <a:fld id="{1E79AB1E-F9D0-4EF6-93AB-6B0FC4A3DDC5}" type="slidenum">
              <a:rPr lang="en-US" altLang="en-US" sz="1200" b="0"/>
              <a:pPr eaLnBrk="1" hangingPunct="1"/>
              <a:t>53</a:t>
            </a:fld>
            <a:endParaRPr lang="en-US" altLang="en-US" sz="1200" b="0" dirty="0"/>
          </a:p>
        </p:txBody>
      </p:sp>
      <p:sp>
        <p:nvSpPr>
          <p:cNvPr id="118786" name="Rectangle 2"/>
          <p:cNvSpPr>
            <a:spLocks noGrp="1" noRot="1" noChangeAspect="1" noChangeArrowheads="1" noTextEdit="1"/>
          </p:cNvSpPr>
          <p:nvPr>
            <p:ph type="sldImg"/>
          </p:nvPr>
        </p:nvSpPr>
        <p:spPr>
          <a:xfrm>
            <a:off x="1187450" y="693738"/>
            <a:ext cx="4619625" cy="3465512"/>
          </a:xfrm>
          <a:ln/>
        </p:spPr>
      </p:sp>
      <p:sp>
        <p:nvSpPr>
          <p:cNvPr id="118787"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230144422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9"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5" eaLnBrk="0" hangingPunct="0">
              <a:defRPr sz="2400" b="1">
                <a:solidFill>
                  <a:schemeClr val="tx1"/>
                </a:solidFill>
                <a:latin typeface="Times New Roman" pitchFamily="18" charset="0"/>
                <a:ea typeface="MS PGothic" pitchFamily="34" charset="-128"/>
              </a:defRPr>
            </a:lvl1pPr>
            <a:lvl2pPr marL="741683" indent="-285263" defTabSz="927105" eaLnBrk="0" hangingPunct="0">
              <a:defRPr sz="2400" b="1">
                <a:solidFill>
                  <a:schemeClr val="tx1"/>
                </a:solidFill>
                <a:latin typeface="Times New Roman" pitchFamily="18" charset="0"/>
                <a:ea typeface="MS PGothic" pitchFamily="34" charset="-128"/>
              </a:defRPr>
            </a:lvl2pPr>
            <a:lvl3pPr marL="1141052" indent="-228210" defTabSz="927105" eaLnBrk="0" hangingPunct="0">
              <a:defRPr sz="2400" b="1">
                <a:solidFill>
                  <a:schemeClr val="tx1"/>
                </a:solidFill>
                <a:latin typeface="Times New Roman" pitchFamily="18" charset="0"/>
                <a:ea typeface="MS PGothic" pitchFamily="34" charset="-128"/>
              </a:defRPr>
            </a:lvl3pPr>
            <a:lvl4pPr marL="1597472" indent="-228210" defTabSz="927105" eaLnBrk="0" hangingPunct="0">
              <a:defRPr sz="2400" b="1">
                <a:solidFill>
                  <a:schemeClr val="tx1"/>
                </a:solidFill>
                <a:latin typeface="Times New Roman" pitchFamily="18" charset="0"/>
                <a:ea typeface="MS PGothic" pitchFamily="34" charset="-128"/>
              </a:defRPr>
            </a:lvl4pPr>
            <a:lvl5pPr marL="2053892" indent="-228210" defTabSz="927105" eaLnBrk="0" hangingPunct="0">
              <a:defRPr sz="2400" b="1">
                <a:solidFill>
                  <a:schemeClr val="tx1"/>
                </a:solidFill>
                <a:latin typeface="Times New Roman" pitchFamily="18" charset="0"/>
                <a:ea typeface="MS PGothic" pitchFamily="34" charset="-128"/>
              </a:defRPr>
            </a:lvl5pPr>
            <a:lvl6pPr marL="2510313" indent="-228210" defTabSz="927105" eaLnBrk="0" fontAlgn="base" hangingPunct="0">
              <a:spcBef>
                <a:spcPct val="0"/>
              </a:spcBef>
              <a:spcAft>
                <a:spcPct val="0"/>
              </a:spcAft>
              <a:defRPr sz="2400" b="1">
                <a:solidFill>
                  <a:schemeClr val="tx1"/>
                </a:solidFill>
                <a:latin typeface="Times New Roman" pitchFamily="18" charset="0"/>
                <a:ea typeface="MS PGothic" pitchFamily="34" charset="-128"/>
              </a:defRPr>
            </a:lvl6pPr>
            <a:lvl7pPr marL="2966734" indent="-228210" defTabSz="927105" eaLnBrk="0" fontAlgn="base" hangingPunct="0">
              <a:spcBef>
                <a:spcPct val="0"/>
              </a:spcBef>
              <a:spcAft>
                <a:spcPct val="0"/>
              </a:spcAft>
              <a:defRPr sz="2400" b="1">
                <a:solidFill>
                  <a:schemeClr val="tx1"/>
                </a:solidFill>
                <a:latin typeface="Times New Roman" pitchFamily="18" charset="0"/>
                <a:ea typeface="MS PGothic" pitchFamily="34" charset="-128"/>
              </a:defRPr>
            </a:lvl7pPr>
            <a:lvl8pPr marL="3423155" indent="-228210" defTabSz="927105" eaLnBrk="0" fontAlgn="base" hangingPunct="0">
              <a:spcBef>
                <a:spcPct val="0"/>
              </a:spcBef>
              <a:spcAft>
                <a:spcPct val="0"/>
              </a:spcAft>
              <a:defRPr sz="2400" b="1">
                <a:solidFill>
                  <a:schemeClr val="tx1"/>
                </a:solidFill>
                <a:latin typeface="Times New Roman" pitchFamily="18" charset="0"/>
                <a:ea typeface="MS PGothic" pitchFamily="34" charset="-128"/>
              </a:defRPr>
            </a:lvl8pPr>
            <a:lvl9pPr marL="3879575" indent="-228210" defTabSz="927105" eaLnBrk="0" fontAlgn="base" hangingPunct="0">
              <a:spcBef>
                <a:spcPct val="0"/>
              </a:spcBef>
              <a:spcAft>
                <a:spcPct val="0"/>
              </a:spcAft>
              <a:defRPr sz="2400" b="1">
                <a:solidFill>
                  <a:schemeClr val="tx1"/>
                </a:solidFill>
                <a:latin typeface="Times New Roman" pitchFamily="18" charset="0"/>
                <a:ea typeface="MS PGothic" pitchFamily="34" charset="-128"/>
              </a:defRPr>
            </a:lvl9pPr>
          </a:lstStyle>
          <a:p>
            <a:pPr eaLnBrk="1" hangingPunct="1"/>
            <a:fld id="{33167D62-3436-4906-92EE-690418A2EEDD}" type="slidenum">
              <a:rPr lang="en-US" altLang="en-US" sz="1200" b="0"/>
              <a:pPr eaLnBrk="1" hangingPunct="1"/>
              <a:t>54</a:t>
            </a:fld>
            <a:endParaRPr lang="en-US" altLang="en-US" sz="1200" b="0" dirty="0"/>
          </a:p>
        </p:txBody>
      </p:sp>
      <p:sp>
        <p:nvSpPr>
          <p:cNvPr id="119810" name="Rectangle 2"/>
          <p:cNvSpPr>
            <a:spLocks noGrp="1" noRot="1" noChangeAspect="1" noChangeArrowheads="1" noTextEdit="1"/>
          </p:cNvSpPr>
          <p:nvPr>
            <p:ph type="sldImg"/>
          </p:nvPr>
        </p:nvSpPr>
        <p:spPr>
          <a:xfrm>
            <a:off x="1187450" y="693738"/>
            <a:ext cx="4619625" cy="3465512"/>
          </a:xfrm>
          <a:ln/>
        </p:spPr>
      </p:sp>
      <p:sp>
        <p:nvSpPr>
          <p:cNvPr id="119811"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7860232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258EA24-D173-46FA-838B-8499EEAAA348}" type="slidenum">
              <a:rPr lang="en-US" smtClean="0"/>
              <a:pPr/>
              <a:t>2</a:t>
            </a:fld>
            <a:endParaRPr lang="en-US" dirty="0"/>
          </a:p>
        </p:txBody>
      </p:sp>
    </p:spTree>
    <p:extLst>
      <p:ext uri="{BB962C8B-B14F-4D97-AF65-F5344CB8AC3E}">
        <p14:creationId xmlns:p14="http://schemas.microsoft.com/office/powerpoint/2010/main" val="293766309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solidFill>
                  <a:srgbClr val="FF0000"/>
                </a:solidFill>
              </a:rPr>
              <a:t>21:00</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solidFill>
                  <a:srgbClr val="FF0000"/>
                </a:solidFill>
              </a:rPr>
              <a:t>Susanne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solidFill>
                <a:srgbClr val="FF0000"/>
              </a:solidFill>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solidFill>
                  <a:srgbClr val="FF0000"/>
                </a:solidFill>
              </a:rPr>
              <a:t>PFM know</a:t>
            </a:r>
            <a:r>
              <a:rPr lang="en-US" baseline="0" dirty="0">
                <a:solidFill>
                  <a:srgbClr val="FF0000"/>
                </a:solidFill>
              </a:rPr>
              <a:t>s how to help the City manage its AAA/Aaa rating.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solidFill>
                  <a:srgbClr val="FF0000"/>
                </a:solidFill>
              </a:rPr>
              <a:t>We have seen upgrades and we have seen downgrades.  We know where a rating has upward pressure and downward pressure.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solidFill>
                  <a:srgbClr val="FF0000"/>
                </a:solidFill>
              </a:rPr>
              <a:t>We are rarely surprised by a rating outcome. </a:t>
            </a:r>
            <a:endParaRPr lang="en-US" dirty="0">
              <a:solidFill>
                <a:srgbClr val="FF0000"/>
              </a:solidFill>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solidFill>
                <a:srgbClr val="FF0000"/>
              </a:solidFill>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solidFill>
                  <a:srgbClr val="FF0000"/>
                </a:solidFill>
              </a:rPr>
              <a:t>As such, we</a:t>
            </a:r>
            <a:r>
              <a:rPr lang="en-US" baseline="0" dirty="0">
                <a:solidFill>
                  <a:srgbClr val="FF0000"/>
                </a:solidFill>
              </a:rPr>
              <a:t> take a pre-emptive approach to each credit discussion.  We want YOU to be in control of the rating dialog.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solidFill>
                  <a:srgbClr val="FF0000"/>
                </a:solidFill>
              </a:rPr>
              <a:t>By taking this analytical and pre-emptive approach, the City is</a:t>
            </a:r>
            <a:r>
              <a:rPr lang="en-US" baseline="0" dirty="0">
                <a:solidFill>
                  <a:srgbClr val="FF0000"/>
                </a:solidFill>
              </a:rPr>
              <a:t> able to </a:t>
            </a:r>
            <a:r>
              <a:rPr lang="en-US" dirty="0">
                <a:solidFill>
                  <a:srgbClr val="FF0000"/>
                </a:solidFill>
              </a:rPr>
              <a:t>comfortably and confidently discuss the key credit issues with rating analysts, thus demonstrating the management strength expected of high credit quality issuers.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rgbClr val="FF0000"/>
              </a:solidFill>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Help staff clearly communicate the credit implications of policy decisions to </a:t>
            </a:r>
            <a:r>
              <a:rPr lang="en-US" dirty="0">
                <a:solidFill>
                  <a:srgbClr val="FF0000"/>
                </a:solidFill>
              </a:rPr>
              <a:t>City Council </a:t>
            </a:r>
            <a:r>
              <a:rPr lang="en-US" dirty="0"/>
              <a:t>members, especially in instances where proposed policies have potentially negative credit consequences.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solidFill>
                <a:srgbClr val="FF0000"/>
              </a:solidFill>
            </a:endParaRPr>
          </a:p>
          <a:p>
            <a:endParaRPr lang="en-US" dirty="0"/>
          </a:p>
        </p:txBody>
      </p:sp>
      <p:sp>
        <p:nvSpPr>
          <p:cNvPr id="4" name="Slide Number Placeholder 3"/>
          <p:cNvSpPr>
            <a:spLocks noGrp="1"/>
          </p:cNvSpPr>
          <p:nvPr>
            <p:ph type="sldNum" sz="quarter" idx="10"/>
          </p:nvPr>
        </p:nvSpPr>
        <p:spPr/>
        <p:txBody>
          <a:bodyPr/>
          <a:lstStyle/>
          <a:p>
            <a:fld id="{A7B11BCC-C78B-4DCC-9902-0DA5B8703464}" type="slidenum">
              <a:rPr lang="en-US" smtClean="0"/>
              <a:t>56</a:t>
            </a:fld>
            <a:endParaRPr lang="en-US" dirty="0"/>
          </a:p>
        </p:txBody>
      </p:sp>
    </p:spTree>
    <p:extLst>
      <p:ext uri="{BB962C8B-B14F-4D97-AF65-F5344CB8AC3E}">
        <p14:creationId xmlns:p14="http://schemas.microsoft.com/office/powerpoint/2010/main" val="17597467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DONE</a:t>
            </a:r>
          </a:p>
        </p:txBody>
      </p:sp>
      <p:sp>
        <p:nvSpPr>
          <p:cNvPr id="4" name="Slide Number Placeholder 3"/>
          <p:cNvSpPr>
            <a:spLocks noGrp="1"/>
          </p:cNvSpPr>
          <p:nvPr>
            <p:ph type="sldNum" sz="quarter" idx="10"/>
          </p:nvPr>
        </p:nvSpPr>
        <p:spPr/>
        <p:txBody>
          <a:bodyPr/>
          <a:lstStyle/>
          <a:p>
            <a:fld id="{436C7FC6-A4DC-4F7E-A199-B30E132195A4}" type="slidenum">
              <a:rPr lang="en-US" smtClean="0"/>
              <a:t>62</a:t>
            </a:fld>
            <a:endParaRPr lang="en-US" dirty="0"/>
          </a:p>
        </p:txBody>
      </p:sp>
    </p:spTree>
    <p:extLst>
      <p:ext uri="{BB962C8B-B14F-4D97-AF65-F5344CB8AC3E}">
        <p14:creationId xmlns:p14="http://schemas.microsoft.com/office/powerpoint/2010/main" val="42131431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258EA24-D173-46FA-838B-8499EEAAA348}" type="slidenum">
              <a:rPr lang="en-US" smtClean="0"/>
              <a:pPr/>
              <a:t>3</a:t>
            </a:fld>
            <a:endParaRPr lang="en-US" dirty="0"/>
          </a:p>
        </p:txBody>
      </p:sp>
    </p:spTree>
    <p:extLst>
      <p:ext uri="{BB962C8B-B14F-4D97-AF65-F5344CB8AC3E}">
        <p14:creationId xmlns:p14="http://schemas.microsoft.com/office/powerpoint/2010/main" val="6352953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B69CC7-FCF6-4AF0-AA3A-05AD4578259D}" type="slidenum">
              <a:rPr lang="en-US" smtClean="0"/>
              <a:t>5</a:t>
            </a:fld>
            <a:endParaRPr lang="en-US" dirty="0"/>
          </a:p>
        </p:txBody>
      </p:sp>
    </p:spTree>
    <p:extLst>
      <p:ext uri="{BB962C8B-B14F-4D97-AF65-F5344CB8AC3E}">
        <p14:creationId xmlns:p14="http://schemas.microsoft.com/office/powerpoint/2010/main" val="17122535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B69CC7-FCF6-4AF0-AA3A-05AD4578259D}" type="slidenum">
              <a:rPr lang="en-US" smtClean="0"/>
              <a:t>6</a:t>
            </a:fld>
            <a:endParaRPr lang="en-US" dirty="0"/>
          </a:p>
        </p:txBody>
      </p:sp>
    </p:spTree>
    <p:extLst>
      <p:ext uri="{BB962C8B-B14F-4D97-AF65-F5344CB8AC3E}">
        <p14:creationId xmlns:p14="http://schemas.microsoft.com/office/powerpoint/2010/main" val="10031777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B69CC7-FCF6-4AF0-AA3A-05AD4578259D}" type="slidenum">
              <a:rPr lang="en-US" smtClean="0"/>
              <a:t>7</a:t>
            </a:fld>
            <a:endParaRPr lang="en-US" dirty="0"/>
          </a:p>
        </p:txBody>
      </p:sp>
    </p:spTree>
    <p:extLst>
      <p:ext uri="{BB962C8B-B14F-4D97-AF65-F5344CB8AC3E}">
        <p14:creationId xmlns:p14="http://schemas.microsoft.com/office/powerpoint/2010/main" val="16015649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B69CC7-FCF6-4AF0-AA3A-05AD4578259D}" type="slidenum">
              <a:rPr lang="en-US" smtClean="0"/>
              <a:t>9</a:t>
            </a:fld>
            <a:endParaRPr lang="en-US" dirty="0"/>
          </a:p>
        </p:txBody>
      </p:sp>
    </p:spTree>
    <p:extLst>
      <p:ext uri="{BB962C8B-B14F-4D97-AF65-F5344CB8AC3E}">
        <p14:creationId xmlns:p14="http://schemas.microsoft.com/office/powerpoint/2010/main" val="8526088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4C50CED-1967-462B-804F-D62346E1D849}" type="slidenum">
              <a:rPr lang="en-US" smtClean="0"/>
              <a:pPr/>
              <a:t>13</a:t>
            </a:fld>
            <a:endParaRPr lang="en-US" dirty="0"/>
          </a:p>
        </p:txBody>
      </p:sp>
    </p:spTree>
    <p:extLst>
      <p:ext uri="{BB962C8B-B14F-4D97-AF65-F5344CB8AC3E}">
        <p14:creationId xmlns:p14="http://schemas.microsoft.com/office/powerpoint/2010/main" val="42232494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4C50CED-1967-462B-804F-D62346E1D849}" type="slidenum">
              <a:rPr lang="en-US" smtClean="0"/>
              <a:pPr/>
              <a:t>15</a:t>
            </a:fld>
            <a:endParaRPr lang="en-US" dirty="0"/>
          </a:p>
        </p:txBody>
      </p:sp>
    </p:spTree>
    <p:extLst>
      <p:ext uri="{BB962C8B-B14F-4D97-AF65-F5344CB8AC3E}">
        <p14:creationId xmlns:p14="http://schemas.microsoft.com/office/powerpoint/2010/main" val="31167477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Title1">
    <p:spTree>
      <p:nvGrpSpPr>
        <p:cNvPr id="1" name=""/>
        <p:cNvGrpSpPr/>
        <p:nvPr/>
      </p:nvGrpSpPr>
      <p:grpSpPr>
        <a:xfrm>
          <a:off x="0" y="0"/>
          <a:ext cx="0" cy="0"/>
          <a:chOff x="0" y="0"/>
          <a:chExt cx="0" cy="0"/>
        </a:xfrm>
      </p:grpSpPr>
      <p:sp>
        <p:nvSpPr>
          <p:cNvPr id="7" name="Rectangle 6"/>
          <p:cNvSpPr/>
          <p:nvPr userDrawn="1"/>
        </p:nvSpPr>
        <p:spPr>
          <a:xfrm>
            <a:off x="0" y="0"/>
            <a:ext cx="9144000" cy="1463040"/>
          </a:xfrm>
          <a:prstGeom prst="rect">
            <a:avLst/>
          </a:prstGeom>
          <a:solidFill>
            <a:srgbClr val="03162F"/>
          </a:solidFill>
          <a:ln>
            <a:solidFill>
              <a:srgbClr val="0316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hasCustomPrompt="1"/>
          </p:nvPr>
        </p:nvSpPr>
        <p:spPr>
          <a:xfrm>
            <a:off x="685800" y="2130425"/>
            <a:ext cx="7772400" cy="1470025"/>
          </a:xfrm>
        </p:spPr>
        <p:txBody>
          <a:bodyPr>
            <a:normAutofit/>
          </a:bodyPr>
          <a:lstStyle>
            <a:lvl1pPr>
              <a:defRPr sz="4000"/>
            </a:lvl1pPr>
          </a:lstStyle>
          <a:p>
            <a:r>
              <a:rPr lang="en-US" b="1" dirty="0">
                <a:latin typeface="Garamond" pitchFamily="18" charset="0"/>
              </a:rPr>
              <a:t>Title of Presentation Here</a:t>
            </a:r>
          </a:p>
        </p:txBody>
      </p:sp>
      <p:sp>
        <p:nvSpPr>
          <p:cNvPr id="3" name="Subtitle 2"/>
          <p:cNvSpPr>
            <a:spLocks noGrp="1"/>
          </p:cNvSpPr>
          <p:nvPr>
            <p:ph type="subTitle" idx="1" hasCustomPrompt="1"/>
          </p:nvPr>
        </p:nvSpPr>
        <p:spPr>
          <a:xfrm>
            <a:off x="1371600" y="5029200"/>
            <a:ext cx="6400800" cy="914400"/>
          </a:xfrm>
        </p:spPr>
        <p:txBody>
          <a:bodyPr>
            <a:normAutofit/>
          </a:bodyPr>
          <a:lstStyle>
            <a:lvl1pPr marL="0" indent="0" algn="ctr">
              <a:buNone/>
              <a:defRPr sz="1800" baseline="0">
                <a:solidFill>
                  <a:schemeClr val="tx1">
                    <a:tint val="75000"/>
                  </a:schemeClr>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Contact Info Here</a:t>
            </a:r>
          </a:p>
        </p:txBody>
      </p:sp>
      <p:sp>
        <p:nvSpPr>
          <p:cNvPr id="10" name="Slide Number Placeholder 5"/>
          <p:cNvSpPr txBox="1">
            <a:spLocks/>
          </p:cNvSpPr>
          <p:nvPr userDrawn="1"/>
        </p:nvSpPr>
        <p:spPr>
          <a:xfrm>
            <a:off x="6934200" y="6501342"/>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chemeClr val="bg1"/>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12" name="Date Placeholder 3"/>
          <p:cNvSpPr>
            <a:spLocks noGrp="1"/>
          </p:cNvSpPr>
          <p:nvPr>
            <p:ph type="dt" sz="half" idx="10"/>
          </p:nvPr>
        </p:nvSpPr>
        <p:spPr>
          <a:xfrm>
            <a:off x="74693" y="6514570"/>
            <a:ext cx="2133600" cy="365125"/>
          </a:xfrm>
          <a:prstGeom prst="rect">
            <a:avLst/>
          </a:prstGeom>
        </p:spPr>
        <p:txBody>
          <a:bodyPr/>
          <a:lstStyle>
            <a:lvl1pPr>
              <a:defRPr sz="800" b="1">
                <a:solidFill>
                  <a:schemeClr val="tx1"/>
                </a:solidFill>
                <a:latin typeface="Arial" pitchFamily="34" charset="0"/>
                <a:cs typeface="Arial" pitchFamily="34" charset="0"/>
              </a:defRPr>
            </a:lvl1pPr>
          </a:lstStyle>
          <a:p>
            <a:endParaRPr lang="en-US" dirty="0"/>
          </a:p>
        </p:txBody>
      </p:sp>
    </p:spTree>
    <p:extLst>
      <p:ext uri="{BB962C8B-B14F-4D97-AF65-F5344CB8AC3E}">
        <p14:creationId xmlns:p14="http://schemas.microsoft.com/office/powerpoint/2010/main" val="36641078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Slide Number Placeholder 2"/>
          <p:cNvSpPr>
            <a:spLocks noGrp="1"/>
          </p:cNvSpPr>
          <p:nvPr>
            <p:ph type="sldNum" sz="quarter" idx="10"/>
          </p:nvPr>
        </p:nvSpPr>
        <p:spPr/>
        <p:txBody>
          <a:bodyPr/>
          <a:lstStyle>
            <a:lvl1pPr>
              <a:defRPr/>
            </a:lvl1pPr>
          </a:lstStyle>
          <a:p>
            <a:fld id="{8C1D4C97-4140-4215-BD95-2C8EA08A30AB}" type="slidenum">
              <a:rPr lang="en-US"/>
              <a:pPr/>
              <a:t>‹#›</a:t>
            </a:fld>
            <a:endParaRPr lang="en-US" dirty="0">
              <a:solidFill>
                <a:schemeClr val="tx1"/>
              </a:solidFill>
            </a:endParaRPr>
          </a:p>
        </p:txBody>
      </p:sp>
    </p:spTree>
    <p:extLst>
      <p:ext uri="{BB962C8B-B14F-4D97-AF65-F5344CB8AC3E}">
        <p14:creationId xmlns:p14="http://schemas.microsoft.com/office/powerpoint/2010/main" val="1010336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2_Title">
    <p:spTree>
      <p:nvGrpSpPr>
        <p:cNvPr id="1" name=""/>
        <p:cNvGrpSpPr/>
        <p:nvPr/>
      </p:nvGrpSpPr>
      <p:grpSpPr>
        <a:xfrm>
          <a:off x="0" y="0"/>
          <a:ext cx="0" cy="0"/>
          <a:chOff x="0" y="0"/>
          <a:chExt cx="0" cy="0"/>
        </a:xfrm>
      </p:grpSpPr>
    </p:spTree>
    <p:extLst>
      <p:ext uri="{BB962C8B-B14F-4D97-AF65-F5344CB8AC3E}">
        <p14:creationId xmlns:p14="http://schemas.microsoft.com/office/powerpoint/2010/main" val="10062041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221300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5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endParaRPr lang="en-US" dirty="0"/>
          </a:p>
        </p:txBody>
      </p:sp>
      <p:sp>
        <p:nvSpPr>
          <p:cNvPr id="4" name="Slide Number Placeholder 3"/>
          <p:cNvSpPr>
            <a:spLocks noGrp="1"/>
          </p:cNvSpPr>
          <p:nvPr>
            <p:ph type="sldNum" sz="quarter" idx="12"/>
          </p:nvPr>
        </p:nvSpPr>
        <p:spPr/>
        <p:txBody>
          <a:bodyPr/>
          <a:lstStyle>
            <a:lvl1pPr>
              <a:defRPr sz="1300" b="1"/>
            </a:lvl1pPr>
          </a:lstStyle>
          <a:p>
            <a:fld id="{E16A8BA1-E0A2-4463-96F1-35F89758346C}" type="slidenum">
              <a:rPr lang="en-US" smtClean="0"/>
              <a:pPr/>
              <a:t>‹#›</a:t>
            </a:fld>
            <a:endParaRPr lang="en-US" dirty="0"/>
          </a:p>
        </p:txBody>
      </p:sp>
      <p:sp>
        <p:nvSpPr>
          <p:cNvPr id="5" name="Title 1"/>
          <p:cNvSpPr>
            <a:spLocks noGrp="1"/>
          </p:cNvSpPr>
          <p:nvPr>
            <p:ph type="title"/>
          </p:nvPr>
        </p:nvSpPr>
        <p:spPr>
          <a:xfrm>
            <a:off x="1219200" y="838200"/>
            <a:ext cx="7467600" cy="1143000"/>
          </a:xfrm>
        </p:spPr>
        <p:txBody>
          <a:bodyPr>
            <a:normAutofit/>
          </a:bodyPr>
          <a:lstStyle>
            <a:lvl1pPr>
              <a:defRPr sz="2400"/>
            </a:lvl1pPr>
          </a:lstStyle>
          <a:p>
            <a:r>
              <a:rPr lang="en-US" dirty="0"/>
              <a:t>Click to edit Master title style</a:t>
            </a:r>
          </a:p>
        </p:txBody>
      </p:sp>
    </p:spTree>
    <p:extLst>
      <p:ext uri="{BB962C8B-B14F-4D97-AF65-F5344CB8AC3E}">
        <p14:creationId xmlns:p14="http://schemas.microsoft.com/office/powerpoint/2010/main" val="31014551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418143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4" name="Line 13"/>
          <p:cNvSpPr>
            <a:spLocks noChangeShapeType="1"/>
          </p:cNvSpPr>
          <p:nvPr userDrawn="1"/>
        </p:nvSpPr>
        <p:spPr bwMode="gray">
          <a:xfrm>
            <a:off x="182563" y="5930900"/>
            <a:ext cx="8683625"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7" name="Rectangle 37"/>
          <p:cNvSpPr>
            <a:spLocks noChangeArrowheads="1"/>
          </p:cNvSpPr>
          <p:nvPr userDrawn="1"/>
        </p:nvSpPr>
        <p:spPr bwMode="gray">
          <a:xfrm>
            <a:off x="228600" y="180975"/>
            <a:ext cx="8702675" cy="219075"/>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ctr">
              <a:spcBef>
                <a:spcPct val="50000"/>
              </a:spcBef>
            </a:pPr>
            <a:endParaRPr lang="en-US" dirty="0"/>
          </a:p>
        </p:txBody>
      </p:sp>
      <p:sp>
        <p:nvSpPr>
          <p:cNvPr id="8" name="Rectangle 4"/>
          <p:cNvSpPr>
            <a:spLocks noChangeArrowheads="1"/>
          </p:cNvSpPr>
          <p:nvPr userDrawn="1"/>
        </p:nvSpPr>
        <p:spPr bwMode="gray">
          <a:xfrm>
            <a:off x="1327150" y="6392863"/>
            <a:ext cx="6416675"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r>
              <a:rPr lang="en-US" sz="1200" dirty="0"/>
              <a:t>GOVERNMENT FINANCE OFFICERS ASSOCIATION</a:t>
            </a:r>
          </a:p>
        </p:txBody>
      </p:sp>
      <p:pic>
        <p:nvPicPr>
          <p:cNvPr id="9" name="Picture 10" descr="GFOA logo R_rgb"/>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88913" y="6034088"/>
            <a:ext cx="592137" cy="690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Content Placeholder 2"/>
          <p:cNvSpPr>
            <a:spLocks noGrp="1"/>
          </p:cNvSpPr>
          <p:nvPr>
            <p:ph idx="1"/>
          </p:nvPr>
        </p:nvSpPr>
        <p:spPr>
          <a:xfrm>
            <a:off x="447675" y="1511299"/>
            <a:ext cx="8229600" cy="4206875"/>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6" name="Title 1"/>
          <p:cNvSpPr>
            <a:spLocks noGrp="1"/>
          </p:cNvSpPr>
          <p:nvPr>
            <p:ph type="title"/>
          </p:nvPr>
        </p:nvSpPr>
        <p:spPr>
          <a:xfrm>
            <a:off x="446088" y="611188"/>
            <a:ext cx="8229600" cy="363537"/>
          </a:xfrm>
          <a:prstGeom prst="rect">
            <a:avLst/>
          </a:prstGeom>
        </p:spPr>
        <p:txBody>
          <a:bodyPr lIns="0" tIns="0" rIns="0" bIns="0"/>
          <a:lstStyle/>
          <a:p>
            <a:r>
              <a:rPr lang="en-US" dirty="0"/>
              <a:t>Click to edit Master title style</a:t>
            </a:r>
          </a:p>
        </p:txBody>
      </p:sp>
      <p:sp>
        <p:nvSpPr>
          <p:cNvPr id="10" name="Rectangle 6"/>
          <p:cNvSpPr>
            <a:spLocks noGrp="1" noChangeArrowheads="1"/>
          </p:cNvSpPr>
          <p:nvPr>
            <p:ph type="sldNum" sz="quarter" idx="10"/>
          </p:nvPr>
        </p:nvSpPr>
        <p:spPr bwMode="auto">
          <a:xfrm>
            <a:off x="6553200" y="6245225"/>
            <a:ext cx="21336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a:defRPr sz="1400"/>
            </a:lvl1pPr>
          </a:lstStyle>
          <a:p>
            <a:fld id="{E26DC51D-948F-154E-8D56-1FAE171D41BB}" type="slidenum">
              <a:rPr lang="en-US"/>
              <a:pPr/>
              <a:t>‹#›</a:t>
            </a:fld>
            <a:endParaRPr lang="en-US" dirty="0"/>
          </a:p>
        </p:txBody>
      </p:sp>
    </p:spTree>
    <p:extLst>
      <p:ext uri="{BB962C8B-B14F-4D97-AF65-F5344CB8AC3E}">
        <p14:creationId xmlns:p14="http://schemas.microsoft.com/office/powerpoint/2010/main" val="24013975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Bulleted List">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451485" y="1006088"/>
            <a:ext cx="8154632" cy="252557"/>
          </a:xfrm>
          <a:prstGeom prst="rect">
            <a:avLst/>
          </a:prstGeom>
        </p:spPr>
        <p:txBody>
          <a:bodyPr vert="horz" wrap="square" lIns="0" tIns="0" rIns="0" bIns="0" rtlCol="0" anchor="t" anchorCtr="0">
            <a:spAutoFit/>
          </a:bodyPr>
          <a:lstStyle/>
          <a:p>
            <a:r>
              <a:rPr lang="en-US"/>
              <a:t>Click to edit Master title style</a:t>
            </a:r>
            <a:endParaRPr lang="en-US" dirty="0"/>
          </a:p>
        </p:txBody>
      </p:sp>
      <p:sp>
        <p:nvSpPr>
          <p:cNvPr id="3" name="Text Placeholder 2"/>
          <p:cNvSpPr>
            <a:spLocks noGrp="1"/>
          </p:cNvSpPr>
          <p:nvPr>
            <p:ph type="body" sz="quarter" idx="10"/>
          </p:nvPr>
        </p:nvSpPr>
        <p:spPr>
          <a:xfrm>
            <a:off x="450850" y="1554480"/>
            <a:ext cx="8229600" cy="45498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556457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dirty="0"/>
              <a:t>Click to edit Master title style</a:t>
            </a:r>
          </a:p>
        </p:txBody>
      </p:sp>
      <p:sp>
        <p:nvSpPr>
          <p:cNvPr id="8" name="Text Placeholder 7"/>
          <p:cNvSpPr>
            <a:spLocks noGrp="1"/>
          </p:cNvSpPr>
          <p:nvPr>
            <p:ph type="body" sz="quarter" idx="12"/>
          </p:nvPr>
        </p:nvSpPr>
        <p:spPr>
          <a:xfrm>
            <a:off x="450850" y="1447800"/>
            <a:ext cx="8147050" cy="4587240"/>
          </a:xfrm>
        </p:spPr>
        <p:txBody>
          <a:bodyPr/>
          <a:lstStyle>
            <a:lvl1pPr>
              <a:defRPr sz="1300">
                <a:latin typeface="Arial" panose="020B0604020202020204" pitchFamily="34" charset="0"/>
                <a:cs typeface="Arial" panose="020B0604020202020204" pitchFamily="34" charset="0"/>
              </a:defRPr>
            </a:lvl1pPr>
            <a:lvl2pPr marL="511175" indent="-95250">
              <a:defRPr sz="1300">
                <a:latin typeface="Arial" panose="020B0604020202020204" pitchFamily="34" charset="0"/>
                <a:cs typeface="Arial" panose="020B0604020202020204" pitchFamily="34" charset="0"/>
              </a:defRPr>
            </a:lvl2pPr>
            <a:lvl3pPr marL="747713" indent="-90488">
              <a:defRPr sz="1300">
                <a:latin typeface="Arial" panose="020B0604020202020204" pitchFamily="34" charset="0"/>
                <a:cs typeface="Arial" panose="020B0604020202020204" pitchFamily="34" charset="0"/>
              </a:defRPr>
            </a:lvl3pPr>
            <a:lvl4pPr marL="1027113" indent="-90488">
              <a:tabLst/>
              <a:defRPr sz="1300">
                <a:latin typeface="Arial" panose="020B0604020202020204" pitchFamily="34" charset="0"/>
                <a:cs typeface="Arial" panose="020B0604020202020204" pitchFamily="34" charset="0"/>
              </a:defRPr>
            </a:lvl4pPr>
            <a:lvl5pPr marL="1312863" indent="-90488">
              <a:defRPr sz="13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6800091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itle with No Content">
    <p:spTree>
      <p:nvGrpSpPr>
        <p:cNvPr id="1" name=""/>
        <p:cNvGrpSpPr/>
        <p:nvPr/>
      </p:nvGrpSpPr>
      <p:grpSpPr>
        <a:xfrm>
          <a:off x="0" y="0"/>
          <a:ext cx="0" cy="0"/>
          <a:chOff x="0" y="0"/>
          <a:chExt cx="0" cy="0"/>
        </a:xfrm>
      </p:grpSpPr>
      <p:sp>
        <p:nvSpPr>
          <p:cNvPr id="3" name="Title Placeholder 1"/>
          <p:cNvSpPr>
            <a:spLocks noGrp="1"/>
          </p:cNvSpPr>
          <p:nvPr>
            <p:ph type="title"/>
          </p:nvPr>
        </p:nvSpPr>
        <p:spPr>
          <a:xfrm>
            <a:off x="451485" y="1006088"/>
            <a:ext cx="8251450" cy="249299"/>
          </a:xfrm>
          <a:prstGeom prst="rect">
            <a:avLst/>
          </a:prstGeom>
        </p:spPr>
        <p:txBody>
          <a:bodyPr vert="horz" wrap="square" lIns="0" tIns="0" rIns="0" bIns="0" rtlCol="0" anchor="t" anchorCtr="0">
            <a:spAutoFit/>
          </a:bodyPr>
          <a:lstStyle/>
          <a:p>
            <a:r>
              <a:rPr lang="en-US"/>
              <a:t>Click to edit Master title style</a:t>
            </a:r>
            <a:endParaRPr lang="en-US" dirty="0"/>
          </a:p>
        </p:txBody>
      </p:sp>
    </p:spTree>
    <p:extLst>
      <p:ext uri="{BB962C8B-B14F-4D97-AF65-F5344CB8AC3E}">
        <p14:creationId xmlns:p14="http://schemas.microsoft.com/office/powerpoint/2010/main" val="15132845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Title and Content ZZZ">
    <p:spTree>
      <p:nvGrpSpPr>
        <p:cNvPr id="1" name=""/>
        <p:cNvGrpSpPr/>
        <p:nvPr/>
      </p:nvGrpSpPr>
      <p:grpSpPr>
        <a:xfrm>
          <a:off x="0" y="0"/>
          <a:ext cx="0" cy="0"/>
          <a:chOff x="0" y="0"/>
          <a:chExt cx="0" cy="0"/>
        </a:xfrm>
      </p:grpSpPr>
      <p:sp>
        <p:nvSpPr>
          <p:cNvPr id="3" name="Content Placeholder 2"/>
          <p:cNvSpPr>
            <a:spLocks noGrp="1"/>
          </p:cNvSpPr>
          <p:nvPr>
            <p:ph idx="1"/>
          </p:nvPr>
        </p:nvSpPr>
        <p:spPr>
          <a:xfrm>
            <a:off x="130629" y="1312334"/>
            <a:ext cx="8882742" cy="5015896"/>
          </a:xfrm>
        </p:spPr>
        <p:txBody>
          <a:bodyPr>
            <a:normAutofit/>
          </a:bodyPr>
          <a:lstStyle>
            <a:lvl1pPr>
              <a:buClr>
                <a:srgbClr val="FF4501"/>
              </a:buClr>
              <a:defRPr sz="24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600">
                <a:latin typeface="Arial" pitchFamily="34" charset="0"/>
                <a:cs typeface="Arial" pitchFamily="34" charset="0"/>
              </a:defRPr>
            </a:lvl4pPr>
            <a:lvl5pPr>
              <a:defRPr sz="1600">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3265217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2">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038893"/>
            <a:ext cx="8229600" cy="1143000"/>
          </a:xfrm>
        </p:spPr>
        <p:txBody>
          <a:bodyPr>
            <a:normAutofit/>
          </a:bodyPr>
          <a:lstStyle>
            <a:lvl1pPr>
              <a:defRPr sz="4000" b="1">
                <a:solidFill>
                  <a:schemeClr val="tx1"/>
                </a:solidFill>
                <a:latin typeface="Garamond" pitchFamily="18" charset="0"/>
              </a:defRPr>
            </a:lvl1pPr>
          </a:lstStyle>
          <a:p>
            <a:r>
              <a:rPr lang="en-US" dirty="0"/>
              <a:t>Title of Presentation Here</a:t>
            </a:r>
          </a:p>
        </p:txBody>
      </p:sp>
      <p:sp>
        <p:nvSpPr>
          <p:cNvPr id="13" name="Subtitle 2"/>
          <p:cNvSpPr>
            <a:spLocks noGrp="1"/>
          </p:cNvSpPr>
          <p:nvPr>
            <p:ph type="subTitle" idx="1" hasCustomPrompt="1"/>
          </p:nvPr>
        </p:nvSpPr>
        <p:spPr>
          <a:xfrm>
            <a:off x="1371600" y="5029200"/>
            <a:ext cx="6400800" cy="914400"/>
          </a:xfrm>
        </p:spPr>
        <p:txBody>
          <a:bodyPr>
            <a:normAutofit/>
          </a:bodyPr>
          <a:lstStyle>
            <a:lvl1pPr marL="0" indent="0" algn="ctr">
              <a:buNone/>
              <a:defRPr sz="1800" baseline="0">
                <a:solidFill>
                  <a:schemeClr val="tx1">
                    <a:tint val="75000"/>
                  </a:schemeClr>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Contact Info Here</a:t>
            </a:r>
          </a:p>
        </p:txBody>
      </p:sp>
      <p:sp>
        <p:nvSpPr>
          <p:cNvPr id="12" name="Date Placeholder 3"/>
          <p:cNvSpPr>
            <a:spLocks noGrp="1"/>
          </p:cNvSpPr>
          <p:nvPr>
            <p:ph type="dt" sz="half" idx="10"/>
          </p:nvPr>
        </p:nvSpPr>
        <p:spPr>
          <a:xfrm>
            <a:off x="69976" y="6514570"/>
            <a:ext cx="2133600" cy="365125"/>
          </a:xfrm>
          <a:prstGeom prst="rect">
            <a:avLst/>
          </a:prstGeom>
        </p:spPr>
        <p:txBody>
          <a:bodyPr/>
          <a:lstStyle>
            <a:lvl1pPr>
              <a:defRPr sz="800" b="1">
                <a:solidFill>
                  <a:schemeClr val="tx1"/>
                </a:solidFill>
                <a:latin typeface="Arial" pitchFamily="34" charset="0"/>
                <a:cs typeface="Arial" pitchFamily="34" charset="0"/>
              </a:defRPr>
            </a:lvl1pPr>
          </a:lstStyle>
          <a:p>
            <a:endParaRPr lang="en-US" dirty="0"/>
          </a:p>
        </p:txBody>
      </p:sp>
      <p:sp>
        <p:nvSpPr>
          <p:cNvPr id="6" name="Rectangle 5"/>
          <p:cNvSpPr/>
          <p:nvPr userDrawn="1"/>
        </p:nvSpPr>
        <p:spPr>
          <a:xfrm>
            <a:off x="0" y="0"/>
            <a:ext cx="9144000" cy="1463040"/>
          </a:xfrm>
          <a:prstGeom prst="rect">
            <a:avLst/>
          </a:prstGeom>
          <a:solidFill>
            <a:srgbClr val="03162F"/>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05803467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1_Title1">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2130425"/>
            <a:ext cx="7772400" cy="1470025"/>
          </a:xfrm>
        </p:spPr>
        <p:txBody>
          <a:bodyPr>
            <a:normAutofit/>
          </a:bodyPr>
          <a:lstStyle>
            <a:lvl1pPr>
              <a:defRPr sz="4000"/>
            </a:lvl1pPr>
          </a:lstStyle>
          <a:p>
            <a:r>
              <a:rPr lang="en-US" b="1" dirty="0">
                <a:latin typeface="Garamond" pitchFamily="18" charset="0"/>
              </a:rPr>
              <a:t>Title of Presentation Here</a:t>
            </a:r>
          </a:p>
        </p:txBody>
      </p:sp>
      <p:sp>
        <p:nvSpPr>
          <p:cNvPr id="3" name="Subtitle 2"/>
          <p:cNvSpPr>
            <a:spLocks noGrp="1"/>
          </p:cNvSpPr>
          <p:nvPr>
            <p:ph type="subTitle" idx="1" hasCustomPrompt="1"/>
          </p:nvPr>
        </p:nvSpPr>
        <p:spPr>
          <a:xfrm>
            <a:off x="1371600" y="5029200"/>
            <a:ext cx="6400800" cy="914400"/>
          </a:xfrm>
        </p:spPr>
        <p:txBody>
          <a:bodyPr>
            <a:normAutofit/>
          </a:bodyPr>
          <a:lstStyle>
            <a:lvl1pPr marL="0" indent="0" algn="ctr">
              <a:buNone/>
              <a:defRPr sz="1800" baseline="0">
                <a:solidFill>
                  <a:schemeClr val="tx1">
                    <a:tint val="75000"/>
                  </a:schemeClr>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Contact Info Here</a:t>
            </a:r>
          </a:p>
        </p:txBody>
      </p:sp>
      <p:sp>
        <p:nvSpPr>
          <p:cNvPr id="10" name="Slide Number Placeholder 5"/>
          <p:cNvSpPr txBox="1">
            <a:spLocks/>
          </p:cNvSpPr>
          <p:nvPr userDrawn="1"/>
        </p:nvSpPr>
        <p:spPr>
          <a:xfrm>
            <a:off x="6934200" y="6501342"/>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chemeClr val="bg1"/>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12" name="Date Placeholder 3"/>
          <p:cNvSpPr>
            <a:spLocks noGrp="1"/>
          </p:cNvSpPr>
          <p:nvPr>
            <p:ph type="dt" sz="half" idx="10"/>
          </p:nvPr>
        </p:nvSpPr>
        <p:spPr>
          <a:xfrm>
            <a:off x="74693" y="6514570"/>
            <a:ext cx="2133600" cy="365125"/>
          </a:xfrm>
          <a:prstGeom prst="rect">
            <a:avLst/>
          </a:prstGeom>
        </p:spPr>
        <p:txBody>
          <a:bodyPr/>
          <a:lstStyle>
            <a:lvl1pPr>
              <a:defRPr sz="800" b="1">
                <a:solidFill>
                  <a:schemeClr val="tx1"/>
                </a:solidFill>
                <a:latin typeface="Arial" pitchFamily="34" charset="0"/>
                <a:cs typeface="Arial" pitchFamily="34" charset="0"/>
              </a:defRPr>
            </a:lvl1pPr>
          </a:lstStyle>
          <a:p>
            <a:endParaRPr lang="en-US" dirty="0"/>
          </a:p>
        </p:txBody>
      </p:sp>
      <p:sp>
        <p:nvSpPr>
          <p:cNvPr id="7" name="Rectangle 6"/>
          <p:cNvSpPr/>
          <p:nvPr userDrawn="1"/>
        </p:nvSpPr>
        <p:spPr>
          <a:xfrm>
            <a:off x="0" y="0"/>
            <a:ext cx="9144000" cy="1463040"/>
          </a:xfrm>
          <a:prstGeom prst="rect">
            <a:avLst/>
          </a:prstGeom>
          <a:solidFill>
            <a:srgbClr val="03162F"/>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67282225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2">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470693"/>
            <a:ext cx="8229600" cy="1143000"/>
          </a:xfrm>
        </p:spPr>
        <p:txBody>
          <a:bodyPr>
            <a:normAutofit/>
          </a:bodyPr>
          <a:lstStyle>
            <a:lvl1pPr>
              <a:defRPr sz="4000" b="1">
                <a:solidFill>
                  <a:schemeClr val="tx1"/>
                </a:solidFill>
                <a:latin typeface="Garamond" pitchFamily="18" charset="0"/>
              </a:defRPr>
            </a:lvl1pPr>
          </a:lstStyle>
          <a:p>
            <a:r>
              <a:rPr lang="en-US" dirty="0"/>
              <a:t>Title of Presentation Here</a:t>
            </a:r>
          </a:p>
        </p:txBody>
      </p:sp>
      <p:sp>
        <p:nvSpPr>
          <p:cNvPr id="13" name="Subtitle 2"/>
          <p:cNvSpPr>
            <a:spLocks noGrp="1"/>
          </p:cNvSpPr>
          <p:nvPr>
            <p:ph type="subTitle" idx="1" hasCustomPrompt="1"/>
          </p:nvPr>
        </p:nvSpPr>
        <p:spPr>
          <a:xfrm>
            <a:off x="1371600" y="5029200"/>
            <a:ext cx="6400800" cy="914400"/>
          </a:xfrm>
        </p:spPr>
        <p:txBody>
          <a:bodyPr>
            <a:normAutofit/>
          </a:bodyPr>
          <a:lstStyle>
            <a:lvl1pPr marL="0" indent="0" algn="ctr">
              <a:buNone/>
              <a:defRPr sz="1800" baseline="0">
                <a:solidFill>
                  <a:schemeClr val="tx1">
                    <a:tint val="75000"/>
                  </a:schemeClr>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Contact Info Here</a:t>
            </a:r>
          </a:p>
        </p:txBody>
      </p:sp>
      <p:sp>
        <p:nvSpPr>
          <p:cNvPr id="12" name="Date Placeholder 3"/>
          <p:cNvSpPr>
            <a:spLocks noGrp="1"/>
          </p:cNvSpPr>
          <p:nvPr>
            <p:ph type="dt" sz="half" idx="10"/>
          </p:nvPr>
        </p:nvSpPr>
        <p:spPr>
          <a:xfrm>
            <a:off x="69976" y="6514570"/>
            <a:ext cx="2133600" cy="365125"/>
          </a:xfrm>
          <a:prstGeom prst="rect">
            <a:avLst/>
          </a:prstGeom>
        </p:spPr>
        <p:txBody>
          <a:bodyPr/>
          <a:lstStyle>
            <a:lvl1pPr>
              <a:defRPr sz="800" b="1">
                <a:solidFill>
                  <a:schemeClr val="tx1"/>
                </a:solidFill>
                <a:latin typeface="Arial" pitchFamily="34" charset="0"/>
                <a:cs typeface="Arial" pitchFamily="34" charset="0"/>
              </a:defRPr>
            </a:lvl1pPr>
          </a:lstStyle>
          <a:p>
            <a:endParaRPr lang="en-US" dirty="0"/>
          </a:p>
        </p:txBody>
      </p:sp>
      <p:sp>
        <p:nvSpPr>
          <p:cNvPr id="3" name="Rectangle 2"/>
          <p:cNvSpPr/>
          <p:nvPr userDrawn="1"/>
        </p:nvSpPr>
        <p:spPr>
          <a:xfrm>
            <a:off x="0" y="0"/>
            <a:ext cx="9144000" cy="1463040"/>
          </a:xfrm>
          <a:prstGeom prst="rect">
            <a:avLst/>
          </a:prstGeom>
          <a:solidFill>
            <a:srgbClr val="0316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50831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Divi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3316147"/>
            <a:ext cx="8229600" cy="1143000"/>
          </a:xfrm>
        </p:spPr>
        <p:txBody>
          <a:bodyPr>
            <a:normAutofit/>
          </a:bodyPr>
          <a:lstStyle>
            <a:lvl1pPr>
              <a:defRPr sz="4000" b="1">
                <a:solidFill>
                  <a:schemeClr val="accent1">
                    <a:lumMod val="50000"/>
                  </a:schemeClr>
                </a:solidFill>
                <a:latin typeface="Garamond" pitchFamily="18" charset="0"/>
              </a:defRPr>
            </a:lvl1pPr>
          </a:lstStyle>
          <a:p>
            <a:r>
              <a:rPr lang="en-US" dirty="0"/>
              <a:t>Title of Presentation Here</a:t>
            </a:r>
          </a:p>
        </p:txBody>
      </p:sp>
      <p:sp>
        <p:nvSpPr>
          <p:cNvPr id="12" name="Date Placeholder 3"/>
          <p:cNvSpPr>
            <a:spLocks noGrp="1"/>
          </p:cNvSpPr>
          <p:nvPr>
            <p:ph type="dt" sz="half" idx="10"/>
          </p:nvPr>
        </p:nvSpPr>
        <p:spPr>
          <a:xfrm>
            <a:off x="69976" y="6514570"/>
            <a:ext cx="2133600" cy="365125"/>
          </a:xfrm>
          <a:prstGeom prst="rect">
            <a:avLst/>
          </a:prstGeom>
        </p:spPr>
        <p:txBody>
          <a:bodyPr/>
          <a:lstStyle>
            <a:lvl1pPr>
              <a:defRPr sz="800" b="1">
                <a:solidFill>
                  <a:schemeClr val="tx1"/>
                </a:solidFill>
                <a:latin typeface="Arial" pitchFamily="34" charset="0"/>
                <a:cs typeface="Arial" pitchFamily="34" charset="0"/>
              </a:defRPr>
            </a:lvl1pPr>
          </a:lstStyle>
          <a:p>
            <a:endParaRPr lang="en-US" dirty="0"/>
          </a:p>
        </p:txBody>
      </p:sp>
    </p:spTree>
    <p:extLst>
      <p:ext uri="{BB962C8B-B14F-4D97-AF65-F5344CB8AC3E}">
        <p14:creationId xmlns:p14="http://schemas.microsoft.com/office/powerpoint/2010/main" val="388301814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1_Title and Content ZZZ">
    <p:spTree>
      <p:nvGrpSpPr>
        <p:cNvPr id="1" name=""/>
        <p:cNvGrpSpPr/>
        <p:nvPr/>
      </p:nvGrpSpPr>
      <p:grpSpPr>
        <a:xfrm>
          <a:off x="0" y="0"/>
          <a:ext cx="0" cy="0"/>
          <a:chOff x="0" y="0"/>
          <a:chExt cx="0" cy="0"/>
        </a:xfrm>
      </p:grpSpPr>
      <p:sp>
        <p:nvSpPr>
          <p:cNvPr id="3" name="Content Placeholder 2"/>
          <p:cNvSpPr>
            <a:spLocks noGrp="1"/>
          </p:cNvSpPr>
          <p:nvPr>
            <p:ph idx="1"/>
          </p:nvPr>
        </p:nvSpPr>
        <p:spPr>
          <a:xfrm>
            <a:off x="130629" y="1312334"/>
            <a:ext cx="8882742" cy="5015896"/>
          </a:xfrm>
        </p:spPr>
        <p:txBody>
          <a:bodyPr>
            <a:normAutofit/>
          </a:bodyPr>
          <a:lstStyle>
            <a:lvl1pPr>
              <a:buClr>
                <a:schemeClr val="accent4"/>
              </a:buClr>
              <a:defRPr sz="24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600">
                <a:latin typeface="Arial" pitchFamily="34" charset="0"/>
                <a:cs typeface="Arial" pitchFamily="34" charset="0"/>
              </a:defRPr>
            </a:lvl4pPr>
            <a:lvl5pPr>
              <a:defRPr sz="1600">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a:xfrm>
            <a:off x="130629" y="-76200"/>
            <a:ext cx="8882742" cy="1143000"/>
          </a:xfrm>
        </p:spPr>
        <p:txBody>
          <a:bodyPr>
            <a:normAutofit/>
          </a:bodyPr>
          <a:lstStyle>
            <a:lvl1pPr>
              <a:defRPr sz="3200" b="1">
                <a:solidFill>
                  <a:schemeClr val="bg1"/>
                </a:solidFill>
                <a:latin typeface="Garamond" pitchFamily="18" charset="0"/>
              </a:defRPr>
            </a:lvl1pPr>
          </a:lstStyle>
          <a:p>
            <a:r>
              <a:rPr lang="en-US" dirty="0"/>
              <a:t>Click to edit Master title style</a:t>
            </a:r>
          </a:p>
        </p:txBody>
      </p:sp>
      <p:sp>
        <p:nvSpPr>
          <p:cNvPr id="6" name="Slide Number Placeholder 5"/>
          <p:cNvSpPr>
            <a:spLocks noGrp="1"/>
          </p:cNvSpPr>
          <p:nvPr>
            <p:ph type="sldNum" sz="quarter" idx="12"/>
          </p:nvPr>
        </p:nvSpPr>
        <p:spPr>
          <a:xfrm>
            <a:off x="6934200" y="6501342"/>
            <a:ext cx="2133600" cy="365125"/>
          </a:xfrm>
          <a:prstGeom prst="rect">
            <a:avLst/>
          </a:prstGeom>
        </p:spPr>
        <p:txBody>
          <a:bodyPr/>
          <a:lstStyle>
            <a:lvl1pPr>
              <a:defRPr b="1">
                <a:solidFill>
                  <a:schemeClr val="tx1"/>
                </a:solidFill>
                <a:latin typeface="Arial" pitchFamily="34" charset="0"/>
                <a:cs typeface="Arial" pitchFamily="34" charset="0"/>
              </a:defRPr>
            </a:lvl1pPr>
          </a:lstStyle>
          <a:p>
            <a:fld id="{B46E8BEF-84F8-4DAE-A40D-50CC264AEF27}" type="slidenum">
              <a:rPr lang="en-US" smtClean="0"/>
              <a:pPr/>
              <a:t>‹#›</a:t>
            </a:fld>
            <a:endParaRPr lang="en-US" dirty="0"/>
          </a:p>
        </p:txBody>
      </p:sp>
      <p:sp>
        <p:nvSpPr>
          <p:cNvPr id="4" name="Date Placeholder 3"/>
          <p:cNvSpPr>
            <a:spLocks noGrp="1"/>
          </p:cNvSpPr>
          <p:nvPr>
            <p:ph type="dt" sz="half" idx="10"/>
          </p:nvPr>
        </p:nvSpPr>
        <p:spPr>
          <a:xfrm>
            <a:off x="78768" y="6514570"/>
            <a:ext cx="2133600" cy="365125"/>
          </a:xfrm>
          <a:prstGeom prst="rect">
            <a:avLst/>
          </a:prstGeom>
        </p:spPr>
        <p:txBody>
          <a:bodyPr/>
          <a:lstStyle>
            <a:lvl1pPr>
              <a:defRPr sz="800" b="1">
                <a:solidFill>
                  <a:schemeClr val="tx1"/>
                </a:solidFill>
                <a:latin typeface="Arial" pitchFamily="34" charset="0"/>
                <a:cs typeface="Arial" pitchFamily="34" charset="0"/>
              </a:defRPr>
            </a:lvl1pPr>
          </a:lstStyle>
          <a:p>
            <a:endParaRPr lang="en-US" dirty="0"/>
          </a:p>
        </p:txBody>
      </p:sp>
    </p:spTree>
    <p:extLst>
      <p:ext uri="{BB962C8B-B14F-4D97-AF65-F5344CB8AC3E}">
        <p14:creationId xmlns:p14="http://schemas.microsoft.com/office/powerpoint/2010/main" val="214251852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Title, No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6934200" y="6501342"/>
            <a:ext cx="2133600" cy="365125"/>
          </a:xfrm>
          <a:prstGeom prst="rect">
            <a:avLst/>
          </a:prstGeom>
        </p:spPr>
        <p:txBody>
          <a:bodyPr/>
          <a:lstStyle>
            <a:lvl1pPr>
              <a:defRPr b="1">
                <a:solidFill>
                  <a:schemeClr val="tx1"/>
                </a:solidFill>
                <a:latin typeface="Arial" pitchFamily="34" charset="0"/>
                <a:cs typeface="Arial" pitchFamily="34" charset="0"/>
              </a:defRPr>
            </a:lvl1pPr>
          </a:lstStyle>
          <a:p>
            <a:fld id="{B46E8BEF-84F8-4DAE-A40D-50CC264AEF27}" type="slidenum">
              <a:rPr lang="en-US" smtClean="0"/>
              <a:pPr/>
              <a:t>‹#›</a:t>
            </a:fld>
            <a:endParaRPr lang="en-US" dirty="0"/>
          </a:p>
        </p:txBody>
      </p:sp>
      <p:sp>
        <p:nvSpPr>
          <p:cNvPr id="4" name="Date Placeholder 3"/>
          <p:cNvSpPr>
            <a:spLocks noGrp="1"/>
          </p:cNvSpPr>
          <p:nvPr>
            <p:ph type="dt" sz="half" idx="10"/>
          </p:nvPr>
        </p:nvSpPr>
        <p:spPr>
          <a:xfrm>
            <a:off x="78768" y="6514570"/>
            <a:ext cx="2133600" cy="365125"/>
          </a:xfrm>
          <a:prstGeom prst="rect">
            <a:avLst/>
          </a:prstGeom>
        </p:spPr>
        <p:txBody>
          <a:bodyPr/>
          <a:lstStyle>
            <a:lvl1pPr>
              <a:defRPr sz="800" b="1">
                <a:solidFill>
                  <a:schemeClr val="tx1"/>
                </a:solidFill>
                <a:latin typeface="Arial" pitchFamily="34" charset="0"/>
                <a:cs typeface="Arial" pitchFamily="34" charset="0"/>
              </a:defRPr>
            </a:lvl1pPr>
          </a:lstStyle>
          <a:p>
            <a:endParaRPr lang="en-US" dirty="0"/>
          </a:p>
        </p:txBody>
      </p:sp>
      <p:sp>
        <p:nvSpPr>
          <p:cNvPr id="9" name="Title 1"/>
          <p:cNvSpPr>
            <a:spLocks noGrp="1"/>
          </p:cNvSpPr>
          <p:nvPr>
            <p:ph type="title"/>
          </p:nvPr>
        </p:nvSpPr>
        <p:spPr>
          <a:xfrm>
            <a:off x="130629" y="-76200"/>
            <a:ext cx="8882742" cy="1143000"/>
          </a:xfrm>
        </p:spPr>
        <p:txBody>
          <a:bodyPr>
            <a:normAutofit/>
          </a:bodyPr>
          <a:lstStyle>
            <a:lvl1pPr>
              <a:defRPr sz="3200" b="1">
                <a:solidFill>
                  <a:schemeClr val="bg1"/>
                </a:solidFill>
                <a:latin typeface="Garamond" pitchFamily="18" charset="0"/>
              </a:defRPr>
            </a:lvl1pPr>
          </a:lstStyle>
          <a:p>
            <a:r>
              <a:rPr lang="en-US" dirty="0"/>
              <a:t>Click to edit Master title style</a:t>
            </a:r>
          </a:p>
        </p:txBody>
      </p:sp>
    </p:spTree>
    <p:extLst>
      <p:ext uri="{BB962C8B-B14F-4D97-AF65-F5344CB8AC3E}">
        <p14:creationId xmlns:p14="http://schemas.microsoft.com/office/powerpoint/2010/main" val="36877626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30629" y="1262744"/>
            <a:ext cx="4389120" cy="5080000"/>
          </a:xfrm>
        </p:spPr>
        <p:txBody>
          <a:bodyPr>
            <a:normAutofit/>
          </a:bodyPr>
          <a:lstStyle>
            <a:lvl1pPr>
              <a:buClr>
                <a:schemeClr val="accent4"/>
              </a:buClr>
              <a:defRPr sz="24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600">
                <a:latin typeface="Arial" pitchFamily="34" charset="0"/>
                <a:cs typeface="Arial" pitchFamily="34" charset="0"/>
              </a:defRPr>
            </a:lvl4pPr>
            <a:lvl5pPr>
              <a:defRPr sz="1600">
                <a:latin typeface="Arial" pitchFamily="34" charset="0"/>
                <a:cs typeface="Arial"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24251" y="1262744"/>
            <a:ext cx="4389120" cy="5080000"/>
          </a:xfrm>
        </p:spPr>
        <p:txBody>
          <a:bodyPr>
            <a:normAutofit/>
          </a:bodyPr>
          <a:lstStyle>
            <a:lvl1pPr>
              <a:buClr>
                <a:schemeClr val="accent4"/>
              </a:buClr>
              <a:defRPr sz="24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600">
                <a:latin typeface="Arial" pitchFamily="34" charset="0"/>
                <a:cs typeface="Arial" pitchFamily="34" charset="0"/>
              </a:defRPr>
            </a:lvl4pPr>
            <a:lvl5pPr>
              <a:defRPr sz="1600">
                <a:latin typeface="Arial" pitchFamily="34" charset="0"/>
                <a:cs typeface="Arial"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Slide Number Placeholder 5"/>
          <p:cNvSpPr txBox="1">
            <a:spLocks/>
          </p:cNvSpPr>
          <p:nvPr userDrawn="1"/>
        </p:nvSpPr>
        <p:spPr>
          <a:xfrm>
            <a:off x="6934200" y="6501342"/>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chemeClr val="bg1"/>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46E8BEF-84F8-4DAE-A40D-50CC264AEF27}" type="slidenum">
              <a:rPr lang="en-US" smtClean="0"/>
              <a:pPr/>
              <a:t>‹#›</a:t>
            </a:fld>
            <a:endParaRPr lang="en-US" dirty="0"/>
          </a:p>
        </p:txBody>
      </p:sp>
      <p:sp>
        <p:nvSpPr>
          <p:cNvPr id="9" name="Date Placeholder 3"/>
          <p:cNvSpPr>
            <a:spLocks noGrp="1"/>
          </p:cNvSpPr>
          <p:nvPr>
            <p:ph type="dt" sz="half" idx="10"/>
          </p:nvPr>
        </p:nvSpPr>
        <p:spPr>
          <a:xfrm>
            <a:off x="65899" y="6514570"/>
            <a:ext cx="2133600" cy="365125"/>
          </a:xfrm>
          <a:prstGeom prst="rect">
            <a:avLst/>
          </a:prstGeom>
        </p:spPr>
        <p:txBody>
          <a:bodyPr/>
          <a:lstStyle>
            <a:lvl1pPr>
              <a:defRPr sz="800" b="1">
                <a:solidFill>
                  <a:schemeClr val="tx1"/>
                </a:solidFill>
                <a:latin typeface="Arial" pitchFamily="34" charset="0"/>
                <a:cs typeface="Arial" pitchFamily="34" charset="0"/>
              </a:defRPr>
            </a:lvl1pPr>
          </a:lstStyle>
          <a:p>
            <a:endParaRPr lang="en-US" dirty="0"/>
          </a:p>
        </p:txBody>
      </p:sp>
      <p:sp>
        <p:nvSpPr>
          <p:cNvPr id="14" name="Title 1"/>
          <p:cNvSpPr>
            <a:spLocks noGrp="1"/>
          </p:cNvSpPr>
          <p:nvPr>
            <p:ph type="title"/>
          </p:nvPr>
        </p:nvSpPr>
        <p:spPr>
          <a:xfrm>
            <a:off x="130629" y="-76200"/>
            <a:ext cx="8882742" cy="1143000"/>
          </a:xfrm>
        </p:spPr>
        <p:txBody>
          <a:bodyPr>
            <a:normAutofit/>
          </a:bodyPr>
          <a:lstStyle>
            <a:lvl1pPr>
              <a:defRPr sz="3200" b="1">
                <a:solidFill>
                  <a:schemeClr val="bg1"/>
                </a:solidFill>
                <a:latin typeface="Garamond" pitchFamily="18" charset="0"/>
              </a:defRPr>
            </a:lvl1pPr>
          </a:lstStyle>
          <a:p>
            <a:r>
              <a:rPr lang="en-US" dirty="0"/>
              <a:t>Click to edit Master title style</a:t>
            </a:r>
          </a:p>
        </p:txBody>
      </p:sp>
    </p:spTree>
    <p:extLst>
      <p:ext uri="{BB962C8B-B14F-4D97-AF65-F5344CB8AC3E}">
        <p14:creationId xmlns:p14="http://schemas.microsoft.com/office/powerpoint/2010/main" val="197169312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Three Content">
    <p:spTree>
      <p:nvGrpSpPr>
        <p:cNvPr id="1" name=""/>
        <p:cNvGrpSpPr/>
        <p:nvPr/>
      </p:nvGrpSpPr>
      <p:grpSpPr>
        <a:xfrm>
          <a:off x="0" y="0"/>
          <a:ext cx="0" cy="0"/>
          <a:chOff x="0" y="0"/>
          <a:chExt cx="0" cy="0"/>
        </a:xfrm>
      </p:grpSpPr>
      <p:sp>
        <p:nvSpPr>
          <p:cNvPr id="11" name="Slide Number Placeholder 5"/>
          <p:cNvSpPr txBox="1">
            <a:spLocks/>
          </p:cNvSpPr>
          <p:nvPr userDrawn="1"/>
        </p:nvSpPr>
        <p:spPr>
          <a:xfrm>
            <a:off x="6934200" y="6501342"/>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chemeClr val="bg1"/>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46E8BEF-84F8-4DAE-A40D-50CC264AEF27}" type="slidenum">
              <a:rPr lang="en-US" smtClean="0"/>
              <a:pPr/>
              <a:t>‹#›</a:t>
            </a:fld>
            <a:endParaRPr lang="en-US" dirty="0"/>
          </a:p>
        </p:txBody>
      </p:sp>
      <p:sp>
        <p:nvSpPr>
          <p:cNvPr id="9" name="Date Placeholder 3"/>
          <p:cNvSpPr>
            <a:spLocks noGrp="1"/>
          </p:cNvSpPr>
          <p:nvPr>
            <p:ph type="dt" sz="half" idx="10"/>
          </p:nvPr>
        </p:nvSpPr>
        <p:spPr>
          <a:xfrm>
            <a:off x="65899" y="6514570"/>
            <a:ext cx="2133600" cy="365125"/>
          </a:xfrm>
          <a:prstGeom prst="rect">
            <a:avLst/>
          </a:prstGeom>
        </p:spPr>
        <p:txBody>
          <a:bodyPr/>
          <a:lstStyle>
            <a:lvl1pPr>
              <a:defRPr sz="800" b="1">
                <a:solidFill>
                  <a:schemeClr val="tx1"/>
                </a:solidFill>
                <a:latin typeface="Arial" pitchFamily="34" charset="0"/>
                <a:cs typeface="Arial" pitchFamily="34" charset="0"/>
              </a:defRPr>
            </a:lvl1pPr>
          </a:lstStyle>
          <a:p>
            <a:endParaRPr lang="en-US" dirty="0"/>
          </a:p>
        </p:txBody>
      </p:sp>
      <p:sp>
        <p:nvSpPr>
          <p:cNvPr id="13" name="Title 1"/>
          <p:cNvSpPr>
            <a:spLocks noGrp="1"/>
          </p:cNvSpPr>
          <p:nvPr>
            <p:ph type="title"/>
          </p:nvPr>
        </p:nvSpPr>
        <p:spPr>
          <a:xfrm>
            <a:off x="130629" y="-76200"/>
            <a:ext cx="8882742" cy="1143000"/>
          </a:xfrm>
        </p:spPr>
        <p:txBody>
          <a:bodyPr>
            <a:normAutofit/>
          </a:bodyPr>
          <a:lstStyle>
            <a:lvl1pPr>
              <a:defRPr sz="3200" b="1">
                <a:solidFill>
                  <a:schemeClr val="bg1"/>
                </a:solidFill>
                <a:latin typeface="Garamond" pitchFamily="18" charset="0"/>
              </a:defRPr>
            </a:lvl1pPr>
          </a:lstStyle>
          <a:p>
            <a:r>
              <a:rPr lang="en-US" dirty="0"/>
              <a:t>Click to edit Master title style</a:t>
            </a:r>
          </a:p>
        </p:txBody>
      </p:sp>
      <p:sp>
        <p:nvSpPr>
          <p:cNvPr id="17" name="Content Placeholder 2"/>
          <p:cNvSpPr>
            <a:spLocks noGrp="1"/>
          </p:cNvSpPr>
          <p:nvPr>
            <p:ph sz="half" idx="1"/>
          </p:nvPr>
        </p:nvSpPr>
        <p:spPr>
          <a:xfrm>
            <a:off x="130629" y="1262744"/>
            <a:ext cx="4389120" cy="5080000"/>
          </a:xfrm>
        </p:spPr>
        <p:txBody>
          <a:bodyPr>
            <a:normAutofit/>
          </a:bodyPr>
          <a:lstStyle>
            <a:lvl1pPr>
              <a:buClr>
                <a:schemeClr val="accent4"/>
              </a:buClr>
              <a:defRPr sz="24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600">
                <a:latin typeface="Arial" pitchFamily="34" charset="0"/>
                <a:cs typeface="Arial" pitchFamily="34" charset="0"/>
              </a:defRPr>
            </a:lvl4pPr>
            <a:lvl5pPr>
              <a:defRPr sz="1600">
                <a:latin typeface="Arial" pitchFamily="34" charset="0"/>
                <a:cs typeface="Arial"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3"/>
          <p:cNvSpPr>
            <a:spLocks noGrp="1"/>
          </p:cNvSpPr>
          <p:nvPr>
            <p:ph sz="half" idx="2"/>
          </p:nvPr>
        </p:nvSpPr>
        <p:spPr>
          <a:xfrm>
            <a:off x="4624251" y="1262744"/>
            <a:ext cx="4389120" cy="2468880"/>
          </a:xfrm>
        </p:spPr>
        <p:txBody>
          <a:bodyPr>
            <a:normAutofit/>
          </a:bodyPr>
          <a:lstStyle>
            <a:lvl1pPr>
              <a:buClr>
                <a:schemeClr val="accent4"/>
              </a:buClr>
              <a:defRPr sz="24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600">
                <a:latin typeface="Arial" pitchFamily="34" charset="0"/>
                <a:cs typeface="Arial" pitchFamily="34" charset="0"/>
              </a:defRPr>
            </a:lvl4pPr>
            <a:lvl5pPr>
              <a:defRPr sz="1600">
                <a:latin typeface="Arial" pitchFamily="34" charset="0"/>
                <a:cs typeface="Arial"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Content Placeholder 3"/>
          <p:cNvSpPr>
            <a:spLocks noGrp="1"/>
          </p:cNvSpPr>
          <p:nvPr>
            <p:ph sz="half" idx="11"/>
          </p:nvPr>
        </p:nvSpPr>
        <p:spPr>
          <a:xfrm>
            <a:off x="4624251" y="3873864"/>
            <a:ext cx="4389120" cy="2468880"/>
          </a:xfrm>
        </p:spPr>
        <p:txBody>
          <a:bodyPr>
            <a:normAutofit/>
          </a:bodyPr>
          <a:lstStyle>
            <a:lvl1pPr>
              <a:buClr>
                <a:schemeClr val="accent4"/>
              </a:buClr>
              <a:defRPr sz="24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600">
                <a:latin typeface="Arial" pitchFamily="34" charset="0"/>
                <a:cs typeface="Arial" pitchFamily="34" charset="0"/>
              </a:defRPr>
            </a:lvl4pPr>
            <a:lvl5pPr>
              <a:defRPr sz="1600">
                <a:latin typeface="Arial" pitchFamily="34" charset="0"/>
                <a:cs typeface="Arial"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70946476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Three Content2">
    <p:spTree>
      <p:nvGrpSpPr>
        <p:cNvPr id="1" name=""/>
        <p:cNvGrpSpPr/>
        <p:nvPr/>
      </p:nvGrpSpPr>
      <p:grpSpPr>
        <a:xfrm>
          <a:off x="0" y="0"/>
          <a:ext cx="0" cy="0"/>
          <a:chOff x="0" y="0"/>
          <a:chExt cx="0" cy="0"/>
        </a:xfrm>
      </p:grpSpPr>
      <p:sp>
        <p:nvSpPr>
          <p:cNvPr id="11" name="Slide Number Placeholder 5"/>
          <p:cNvSpPr txBox="1">
            <a:spLocks/>
          </p:cNvSpPr>
          <p:nvPr userDrawn="1"/>
        </p:nvSpPr>
        <p:spPr>
          <a:xfrm>
            <a:off x="6934200" y="6501342"/>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chemeClr val="bg1"/>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46E8BEF-84F8-4DAE-A40D-50CC264AEF27}" type="slidenum">
              <a:rPr lang="en-US" smtClean="0"/>
              <a:pPr/>
              <a:t>‹#›</a:t>
            </a:fld>
            <a:endParaRPr lang="en-US" dirty="0"/>
          </a:p>
        </p:txBody>
      </p:sp>
      <p:sp>
        <p:nvSpPr>
          <p:cNvPr id="9" name="Date Placeholder 3"/>
          <p:cNvSpPr>
            <a:spLocks noGrp="1"/>
          </p:cNvSpPr>
          <p:nvPr>
            <p:ph type="dt" sz="half" idx="10"/>
          </p:nvPr>
        </p:nvSpPr>
        <p:spPr>
          <a:xfrm>
            <a:off x="65899" y="6514570"/>
            <a:ext cx="2133600" cy="365125"/>
          </a:xfrm>
          <a:prstGeom prst="rect">
            <a:avLst/>
          </a:prstGeom>
        </p:spPr>
        <p:txBody>
          <a:bodyPr/>
          <a:lstStyle>
            <a:lvl1pPr>
              <a:defRPr sz="800" b="1">
                <a:solidFill>
                  <a:schemeClr val="bg1"/>
                </a:solidFill>
                <a:latin typeface="Arial" pitchFamily="34" charset="0"/>
                <a:cs typeface="Arial" pitchFamily="34" charset="0"/>
              </a:defRPr>
            </a:lvl1pPr>
          </a:lstStyle>
          <a:p>
            <a:endParaRPr lang="en-US" dirty="0"/>
          </a:p>
        </p:txBody>
      </p:sp>
      <p:sp>
        <p:nvSpPr>
          <p:cNvPr id="13" name="Title 1"/>
          <p:cNvSpPr>
            <a:spLocks noGrp="1"/>
          </p:cNvSpPr>
          <p:nvPr>
            <p:ph type="title"/>
          </p:nvPr>
        </p:nvSpPr>
        <p:spPr>
          <a:xfrm>
            <a:off x="130629" y="-76200"/>
            <a:ext cx="8882742" cy="1143000"/>
          </a:xfrm>
        </p:spPr>
        <p:txBody>
          <a:bodyPr>
            <a:normAutofit/>
          </a:bodyPr>
          <a:lstStyle>
            <a:lvl1pPr>
              <a:defRPr sz="3200" b="1">
                <a:solidFill>
                  <a:schemeClr val="bg1"/>
                </a:solidFill>
                <a:latin typeface="Garamond" pitchFamily="18" charset="0"/>
              </a:defRPr>
            </a:lvl1pPr>
          </a:lstStyle>
          <a:p>
            <a:r>
              <a:rPr lang="en-US" dirty="0"/>
              <a:t>Click to edit Master title style</a:t>
            </a:r>
          </a:p>
        </p:txBody>
      </p:sp>
      <p:sp>
        <p:nvSpPr>
          <p:cNvPr id="14" name="Content Placeholder 2"/>
          <p:cNvSpPr>
            <a:spLocks noGrp="1"/>
          </p:cNvSpPr>
          <p:nvPr>
            <p:ph idx="11"/>
          </p:nvPr>
        </p:nvSpPr>
        <p:spPr>
          <a:xfrm>
            <a:off x="130629" y="1244600"/>
            <a:ext cx="8882742" cy="1251857"/>
          </a:xfrm>
        </p:spPr>
        <p:txBody>
          <a:bodyPr>
            <a:normAutofit/>
          </a:bodyPr>
          <a:lstStyle>
            <a:lvl1pPr>
              <a:buClr>
                <a:schemeClr val="accent4"/>
              </a:buClr>
              <a:defRPr sz="24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600">
                <a:latin typeface="Arial" pitchFamily="34" charset="0"/>
                <a:cs typeface="Arial" pitchFamily="34" charset="0"/>
              </a:defRPr>
            </a:lvl4pPr>
            <a:lvl5pPr>
              <a:defRPr sz="1600">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2"/>
          <p:cNvSpPr>
            <a:spLocks noGrp="1"/>
          </p:cNvSpPr>
          <p:nvPr>
            <p:ph sz="half" idx="1"/>
          </p:nvPr>
        </p:nvSpPr>
        <p:spPr>
          <a:xfrm>
            <a:off x="130629" y="2641600"/>
            <a:ext cx="4389120" cy="3701144"/>
          </a:xfrm>
        </p:spPr>
        <p:txBody>
          <a:bodyPr>
            <a:normAutofit/>
          </a:bodyPr>
          <a:lstStyle>
            <a:lvl1pPr>
              <a:buClr>
                <a:schemeClr val="accent4"/>
              </a:buClr>
              <a:defRPr sz="24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600">
                <a:latin typeface="Arial" pitchFamily="34" charset="0"/>
                <a:cs typeface="Arial" pitchFamily="34" charset="0"/>
              </a:defRPr>
            </a:lvl4pPr>
            <a:lvl5pPr>
              <a:defRPr sz="1600">
                <a:latin typeface="Arial" pitchFamily="34" charset="0"/>
                <a:cs typeface="Arial"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3"/>
          <p:cNvSpPr>
            <a:spLocks noGrp="1"/>
          </p:cNvSpPr>
          <p:nvPr>
            <p:ph sz="half" idx="2"/>
          </p:nvPr>
        </p:nvSpPr>
        <p:spPr>
          <a:xfrm>
            <a:off x="4624251" y="2641600"/>
            <a:ext cx="4389120" cy="3701144"/>
          </a:xfrm>
        </p:spPr>
        <p:txBody>
          <a:bodyPr>
            <a:normAutofit/>
          </a:bodyPr>
          <a:lstStyle>
            <a:lvl1pPr>
              <a:buClr>
                <a:schemeClr val="accent4"/>
              </a:buClr>
              <a:defRPr sz="24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600">
                <a:latin typeface="Arial" pitchFamily="34" charset="0"/>
                <a:cs typeface="Arial" pitchFamily="34" charset="0"/>
              </a:defRPr>
            </a:lvl4pPr>
            <a:lvl5pPr>
              <a:defRPr sz="1600">
                <a:latin typeface="Arial" pitchFamily="34" charset="0"/>
                <a:cs typeface="Arial"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28143615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3_Title, No Content">
    <p:spTree>
      <p:nvGrpSpPr>
        <p:cNvPr id="1" name=""/>
        <p:cNvGrpSpPr/>
        <p:nvPr/>
      </p:nvGrpSpPr>
      <p:grpSpPr>
        <a:xfrm>
          <a:off x="0" y="0"/>
          <a:ext cx="0" cy="0"/>
          <a:chOff x="0" y="0"/>
          <a:chExt cx="0" cy="0"/>
        </a:xfrm>
      </p:grpSpPr>
      <p:sp>
        <p:nvSpPr>
          <p:cNvPr id="11" name="Date Placeholder 3"/>
          <p:cNvSpPr>
            <a:spLocks noGrp="1"/>
          </p:cNvSpPr>
          <p:nvPr>
            <p:ph type="dt" sz="half" idx="2"/>
          </p:nvPr>
        </p:nvSpPr>
        <p:spPr>
          <a:xfrm>
            <a:off x="139700" y="6514570"/>
            <a:ext cx="2133600" cy="365125"/>
          </a:xfrm>
          <a:prstGeom prst="rect">
            <a:avLst/>
          </a:prstGeom>
        </p:spPr>
        <p:txBody>
          <a:bodyPr anchor="ctr" anchorCtr="0"/>
          <a:lstStyle>
            <a:lvl1pPr>
              <a:defRPr sz="800" b="1">
                <a:solidFill>
                  <a:schemeClr val="tx1"/>
                </a:solidFill>
                <a:latin typeface="Arial" pitchFamily="34" charset="0"/>
                <a:cs typeface="Arial" pitchFamily="34" charset="0"/>
              </a:defRPr>
            </a:lvl1pPr>
          </a:lstStyle>
          <a:p>
            <a:endParaRPr lang="en-US" dirty="0"/>
          </a:p>
        </p:txBody>
      </p:sp>
      <p:sp>
        <p:nvSpPr>
          <p:cNvPr id="12" name="Slide Number Placeholder 6"/>
          <p:cNvSpPr>
            <a:spLocks noGrp="1"/>
          </p:cNvSpPr>
          <p:nvPr>
            <p:ph type="sldNum" sz="quarter" idx="4"/>
          </p:nvPr>
        </p:nvSpPr>
        <p:spPr>
          <a:xfrm>
            <a:off x="6900335" y="6521455"/>
            <a:ext cx="2133600" cy="365125"/>
          </a:xfrm>
          <a:prstGeom prst="rect">
            <a:avLst/>
          </a:prstGeom>
        </p:spPr>
        <p:txBody>
          <a:bodyPr anchor="ctr" anchorCtr="0"/>
          <a:lstStyle>
            <a:lvl1pPr algn="r">
              <a:defRPr sz="1200" b="1">
                <a:solidFill>
                  <a:schemeClr val="tx1"/>
                </a:solidFill>
                <a:latin typeface="Arial" pitchFamily="34" charset="0"/>
                <a:cs typeface="Arial" pitchFamily="34" charset="0"/>
              </a:defRPr>
            </a:lvl1pPr>
          </a:lstStyle>
          <a:p>
            <a:fld id="{B46E8BEF-84F8-4DAE-A40D-50CC264AEF27}" type="slidenum">
              <a:rPr lang="en-US" smtClean="0"/>
              <a:pPr/>
              <a:t>‹#›</a:t>
            </a:fld>
            <a:endParaRPr lang="en-US" dirty="0"/>
          </a:p>
        </p:txBody>
      </p:sp>
      <p:sp>
        <p:nvSpPr>
          <p:cNvPr id="15" name="Title Placeholder 1"/>
          <p:cNvSpPr>
            <a:spLocks noGrp="1"/>
          </p:cNvSpPr>
          <p:nvPr>
            <p:ph type="title"/>
          </p:nvPr>
        </p:nvSpPr>
        <p:spPr>
          <a:xfrm>
            <a:off x="139700" y="274638"/>
            <a:ext cx="7937500" cy="585216"/>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618327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2_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014133" y="663182"/>
            <a:ext cx="5715000" cy="1876818"/>
          </a:xfrm>
          <a:prstGeom prst="rect">
            <a:avLst/>
          </a:prstGeom>
        </p:spPr>
        <p:txBody>
          <a:bodyPr anchor="t"/>
          <a:lstStyle>
            <a:lvl1pPr algn="r">
              <a:defRPr sz="4000" b="1" cap="none" baseline="0"/>
            </a:lvl1pPr>
          </a:lstStyle>
          <a:p>
            <a:r>
              <a:rPr lang="en-US" b="1" dirty="0">
                <a:latin typeface="Garamond" pitchFamily="18" charset="0"/>
              </a:rPr>
              <a:t>Title of </a:t>
            </a:r>
            <a:br>
              <a:rPr lang="en-US" b="1" dirty="0">
                <a:latin typeface="Garamond" pitchFamily="18" charset="0"/>
              </a:rPr>
            </a:br>
            <a:r>
              <a:rPr lang="en-US" b="1" dirty="0">
                <a:latin typeface="Garamond" pitchFamily="18" charset="0"/>
              </a:rPr>
              <a:t>Presentation Here</a:t>
            </a:r>
            <a:endParaRPr lang="en-US" dirty="0"/>
          </a:p>
        </p:txBody>
      </p:sp>
      <p:sp>
        <p:nvSpPr>
          <p:cNvPr id="3" name="Text Placeholder 2"/>
          <p:cNvSpPr>
            <a:spLocks noGrp="1"/>
          </p:cNvSpPr>
          <p:nvPr>
            <p:ph type="body" idx="1" hasCustomPrompt="1"/>
          </p:nvPr>
        </p:nvSpPr>
        <p:spPr>
          <a:xfrm>
            <a:off x="3242733" y="2802466"/>
            <a:ext cx="5472113" cy="427567"/>
          </a:xfrm>
          <a:prstGeom prst="rect">
            <a:avLst/>
          </a:prstGeom>
        </p:spPr>
        <p:txBody>
          <a:bodyPr anchor="b"/>
          <a:lstStyle>
            <a:lvl1pPr marL="0" indent="0" algn="r">
              <a:buNone/>
              <a:defRPr sz="2000">
                <a:solidFill>
                  <a:schemeClr val="tx1">
                    <a:tint val="75000"/>
                  </a:schemeClr>
                </a:solidFill>
                <a:latin typeface="Arial" pitchFamily="34" charset="0"/>
                <a:cs typeface="Arial"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r>
              <a:rPr lang="en-US" dirty="0"/>
              <a:t>Contact Info Here</a:t>
            </a:r>
          </a:p>
        </p:txBody>
      </p:sp>
      <p:sp>
        <p:nvSpPr>
          <p:cNvPr id="8" name="Date Placeholder 3"/>
          <p:cNvSpPr>
            <a:spLocks noGrp="1"/>
          </p:cNvSpPr>
          <p:nvPr>
            <p:ph type="dt" sz="half" idx="10"/>
          </p:nvPr>
        </p:nvSpPr>
        <p:spPr>
          <a:xfrm>
            <a:off x="1894699" y="6514570"/>
            <a:ext cx="2133600" cy="365125"/>
          </a:xfrm>
          <a:prstGeom prst="rect">
            <a:avLst/>
          </a:prstGeom>
        </p:spPr>
        <p:txBody>
          <a:bodyPr/>
          <a:lstStyle>
            <a:lvl1pPr>
              <a:defRPr sz="800" b="1">
                <a:solidFill>
                  <a:schemeClr val="tx1"/>
                </a:solidFill>
                <a:latin typeface="Arial" pitchFamily="34" charset="0"/>
                <a:cs typeface="Arial" pitchFamily="34" charset="0"/>
              </a:defRPr>
            </a:lvl1pPr>
          </a:lstStyle>
          <a:p>
            <a:endParaRPr lang="en-US" dirty="0"/>
          </a:p>
        </p:txBody>
      </p:sp>
    </p:spTree>
    <p:extLst>
      <p:ext uri="{BB962C8B-B14F-4D97-AF65-F5344CB8AC3E}">
        <p14:creationId xmlns:p14="http://schemas.microsoft.com/office/powerpoint/2010/main" val="10724456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Divi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3316147"/>
            <a:ext cx="8229600" cy="1143000"/>
          </a:xfrm>
        </p:spPr>
        <p:txBody>
          <a:bodyPr>
            <a:normAutofit/>
          </a:bodyPr>
          <a:lstStyle>
            <a:lvl1pPr>
              <a:defRPr sz="4000" b="1">
                <a:solidFill>
                  <a:schemeClr val="accent1"/>
                </a:solidFill>
                <a:latin typeface="Garamond" pitchFamily="18" charset="0"/>
              </a:defRPr>
            </a:lvl1pPr>
          </a:lstStyle>
          <a:p>
            <a:r>
              <a:rPr lang="en-US" dirty="0"/>
              <a:t>Title of Presentation Here</a:t>
            </a:r>
          </a:p>
        </p:txBody>
      </p:sp>
      <p:sp>
        <p:nvSpPr>
          <p:cNvPr id="12" name="Date Placeholder 3"/>
          <p:cNvSpPr>
            <a:spLocks noGrp="1"/>
          </p:cNvSpPr>
          <p:nvPr>
            <p:ph type="dt" sz="half" idx="10"/>
          </p:nvPr>
        </p:nvSpPr>
        <p:spPr>
          <a:xfrm>
            <a:off x="69976" y="6514570"/>
            <a:ext cx="2133600" cy="365125"/>
          </a:xfrm>
          <a:prstGeom prst="rect">
            <a:avLst/>
          </a:prstGeom>
        </p:spPr>
        <p:txBody>
          <a:bodyPr/>
          <a:lstStyle>
            <a:lvl1pPr>
              <a:defRPr sz="800" b="1">
                <a:solidFill>
                  <a:schemeClr val="tx1"/>
                </a:solidFill>
                <a:latin typeface="Arial" pitchFamily="34" charset="0"/>
                <a:cs typeface="Arial" pitchFamily="34" charset="0"/>
              </a:defRPr>
            </a:lvl1pPr>
          </a:lstStyle>
          <a:p>
            <a:endParaRPr lang="en-US" dirty="0"/>
          </a:p>
        </p:txBody>
      </p:sp>
      <p:sp>
        <p:nvSpPr>
          <p:cNvPr id="5" name="Rectangle 4"/>
          <p:cNvSpPr/>
          <p:nvPr userDrawn="1"/>
        </p:nvSpPr>
        <p:spPr>
          <a:xfrm>
            <a:off x="0" y="0"/>
            <a:ext cx="9144000" cy="1463040"/>
          </a:xfrm>
          <a:prstGeom prst="rect">
            <a:avLst/>
          </a:prstGeom>
          <a:solidFill>
            <a:srgbClr val="03162F"/>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73062613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_Divi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014133" y="3084981"/>
            <a:ext cx="5715000" cy="707886"/>
          </a:xfrm>
          <a:prstGeom prst="rect">
            <a:avLst/>
          </a:prstGeom>
        </p:spPr>
        <p:txBody>
          <a:bodyPr anchor="t">
            <a:spAutoFit/>
          </a:bodyPr>
          <a:lstStyle>
            <a:lvl1pPr algn="r">
              <a:defRPr sz="4000" b="1" cap="none" baseline="0"/>
            </a:lvl1pPr>
          </a:lstStyle>
          <a:p>
            <a:r>
              <a:rPr lang="en-US" b="1" dirty="0">
                <a:latin typeface="Garamond" pitchFamily="18" charset="0"/>
              </a:rPr>
              <a:t>Divider</a:t>
            </a:r>
            <a:endParaRPr lang="en-US" dirty="0"/>
          </a:p>
        </p:txBody>
      </p:sp>
      <p:sp>
        <p:nvSpPr>
          <p:cNvPr id="8" name="Date Placeholder 3"/>
          <p:cNvSpPr>
            <a:spLocks noGrp="1"/>
          </p:cNvSpPr>
          <p:nvPr>
            <p:ph type="dt" sz="half" idx="10"/>
          </p:nvPr>
        </p:nvSpPr>
        <p:spPr>
          <a:xfrm>
            <a:off x="1894699" y="6514570"/>
            <a:ext cx="2133600" cy="365125"/>
          </a:xfrm>
          <a:prstGeom prst="rect">
            <a:avLst/>
          </a:prstGeom>
        </p:spPr>
        <p:txBody>
          <a:bodyPr/>
          <a:lstStyle>
            <a:lvl1pPr>
              <a:defRPr sz="800" b="1">
                <a:solidFill>
                  <a:schemeClr val="tx1"/>
                </a:solidFill>
                <a:latin typeface="Arial" pitchFamily="34" charset="0"/>
                <a:cs typeface="Arial" pitchFamily="34" charset="0"/>
              </a:defRPr>
            </a:lvl1pPr>
          </a:lstStyle>
          <a:p>
            <a:endParaRPr lang="en-US" dirty="0"/>
          </a:p>
        </p:txBody>
      </p:sp>
    </p:spTree>
    <p:extLst>
      <p:ext uri="{BB962C8B-B14F-4D97-AF65-F5344CB8AC3E}">
        <p14:creationId xmlns:p14="http://schemas.microsoft.com/office/powerpoint/2010/main" val="257528731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2_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014133" y="663182"/>
            <a:ext cx="5715000" cy="1876818"/>
          </a:xfrm>
          <a:prstGeom prst="rect">
            <a:avLst/>
          </a:prstGeom>
        </p:spPr>
        <p:txBody>
          <a:bodyPr anchor="t"/>
          <a:lstStyle>
            <a:lvl1pPr algn="r">
              <a:defRPr sz="4000" b="1" cap="none" baseline="0"/>
            </a:lvl1pPr>
          </a:lstStyle>
          <a:p>
            <a:r>
              <a:rPr lang="en-US" b="1" dirty="0">
                <a:latin typeface="Garamond" pitchFamily="18" charset="0"/>
              </a:rPr>
              <a:t>Title of </a:t>
            </a:r>
            <a:br>
              <a:rPr lang="en-US" b="1" dirty="0">
                <a:latin typeface="Garamond" pitchFamily="18" charset="0"/>
              </a:rPr>
            </a:br>
            <a:r>
              <a:rPr lang="en-US" b="1" dirty="0">
                <a:latin typeface="Garamond" pitchFamily="18" charset="0"/>
              </a:rPr>
              <a:t>Presentation Here</a:t>
            </a:r>
            <a:endParaRPr lang="en-US" dirty="0"/>
          </a:p>
        </p:txBody>
      </p:sp>
      <p:sp>
        <p:nvSpPr>
          <p:cNvPr id="3" name="Text Placeholder 2"/>
          <p:cNvSpPr>
            <a:spLocks noGrp="1"/>
          </p:cNvSpPr>
          <p:nvPr>
            <p:ph type="body" idx="1" hasCustomPrompt="1"/>
          </p:nvPr>
        </p:nvSpPr>
        <p:spPr>
          <a:xfrm>
            <a:off x="3242733" y="2802466"/>
            <a:ext cx="5472113" cy="427567"/>
          </a:xfrm>
          <a:prstGeom prst="rect">
            <a:avLst/>
          </a:prstGeom>
        </p:spPr>
        <p:txBody>
          <a:bodyPr anchor="b"/>
          <a:lstStyle>
            <a:lvl1pPr marL="0" indent="0" algn="r">
              <a:buNone/>
              <a:defRPr sz="2000">
                <a:solidFill>
                  <a:schemeClr val="tx1">
                    <a:tint val="75000"/>
                  </a:schemeClr>
                </a:solidFill>
                <a:latin typeface="Arial" pitchFamily="34" charset="0"/>
                <a:cs typeface="Arial"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r>
              <a:rPr lang="en-US" dirty="0"/>
              <a:t>Contact Info Here</a:t>
            </a:r>
          </a:p>
        </p:txBody>
      </p:sp>
      <p:sp>
        <p:nvSpPr>
          <p:cNvPr id="8" name="Date Placeholder 3"/>
          <p:cNvSpPr>
            <a:spLocks noGrp="1"/>
          </p:cNvSpPr>
          <p:nvPr>
            <p:ph type="dt" sz="half" idx="10"/>
          </p:nvPr>
        </p:nvSpPr>
        <p:spPr>
          <a:xfrm>
            <a:off x="1894699" y="6514570"/>
            <a:ext cx="2133600" cy="365125"/>
          </a:xfrm>
          <a:prstGeom prst="rect">
            <a:avLst/>
          </a:prstGeom>
        </p:spPr>
        <p:txBody>
          <a:bodyPr/>
          <a:lstStyle>
            <a:lvl1pPr>
              <a:defRPr sz="800" b="1">
                <a:solidFill>
                  <a:schemeClr val="tx1"/>
                </a:solidFill>
                <a:latin typeface="Arial" pitchFamily="34" charset="0"/>
                <a:cs typeface="Arial" pitchFamily="34" charset="0"/>
              </a:defRPr>
            </a:lvl1pPr>
          </a:lstStyle>
          <a:p>
            <a:endParaRPr lang="en-US" dirty="0"/>
          </a:p>
        </p:txBody>
      </p:sp>
    </p:spTree>
    <p:extLst>
      <p:ext uri="{BB962C8B-B14F-4D97-AF65-F5344CB8AC3E}">
        <p14:creationId xmlns:p14="http://schemas.microsoft.com/office/powerpoint/2010/main" val="63374691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_Divi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014133" y="3084981"/>
            <a:ext cx="5715000" cy="707886"/>
          </a:xfrm>
          <a:prstGeom prst="rect">
            <a:avLst/>
          </a:prstGeom>
        </p:spPr>
        <p:txBody>
          <a:bodyPr anchor="t">
            <a:spAutoFit/>
          </a:bodyPr>
          <a:lstStyle>
            <a:lvl1pPr algn="r">
              <a:defRPr sz="4000" b="1" cap="none" baseline="0"/>
            </a:lvl1pPr>
          </a:lstStyle>
          <a:p>
            <a:r>
              <a:rPr lang="en-US" b="1" dirty="0">
                <a:latin typeface="Garamond" pitchFamily="18" charset="0"/>
              </a:rPr>
              <a:t>Divider</a:t>
            </a:r>
            <a:endParaRPr lang="en-US" dirty="0"/>
          </a:p>
        </p:txBody>
      </p:sp>
      <p:sp>
        <p:nvSpPr>
          <p:cNvPr id="8" name="Date Placeholder 3"/>
          <p:cNvSpPr>
            <a:spLocks noGrp="1"/>
          </p:cNvSpPr>
          <p:nvPr>
            <p:ph type="dt" sz="half" idx="10"/>
          </p:nvPr>
        </p:nvSpPr>
        <p:spPr>
          <a:xfrm>
            <a:off x="1894699" y="6514570"/>
            <a:ext cx="2133600" cy="365125"/>
          </a:xfrm>
          <a:prstGeom prst="rect">
            <a:avLst/>
          </a:prstGeom>
        </p:spPr>
        <p:txBody>
          <a:bodyPr/>
          <a:lstStyle>
            <a:lvl1pPr>
              <a:defRPr sz="800" b="1">
                <a:solidFill>
                  <a:schemeClr val="tx1"/>
                </a:solidFill>
                <a:latin typeface="Arial" pitchFamily="34" charset="0"/>
                <a:cs typeface="Arial" pitchFamily="34" charset="0"/>
              </a:defRPr>
            </a:lvl1pPr>
          </a:lstStyle>
          <a:p>
            <a:endParaRPr lang="en-US" dirty="0"/>
          </a:p>
        </p:txBody>
      </p:sp>
    </p:spTree>
    <p:extLst>
      <p:ext uri="{BB962C8B-B14F-4D97-AF65-F5344CB8AC3E}">
        <p14:creationId xmlns:p14="http://schemas.microsoft.com/office/powerpoint/2010/main" val="18947036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le and Content ZZZ">
    <p:spTree>
      <p:nvGrpSpPr>
        <p:cNvPr id="1" name=""/>
        <p:cNvGrpSpPr/>
        <p:nvPr/>
      </p:nvGrpSpPr>
      <p:grpSpPr>
        <a:xfrm>
          <a:off x="0" y="0"/>
          <a:ext cx="0" cy="0"/>
          <a:chOff x="0" y="0"/>
          <a:chExt cx="0" cy="0"/>
        </a:xfrm>
      </p:grpSpPr>
      <p:sp>
        <p:nvSpPr>
          <p:cNvPr id="3" name="Content Placeholder 2"/>
          <p:cNvSpPr>
            <a:spLocks noGrp="1"/>
          </p:cNvSpPr>
          <p:nvPr>
            <p:ph idx="1"/>
          </p:nvPr>
        </p:nvSpPr>
        <p:spPr>
          <a:xfrm>
            <a:off x="130629" y="1193584"/>
            <a:ext cx="8882742" cy="5015896"/>
          </a:xfrm>
        </p:spPr>
        <p:txBody>
          <a:bodyPr>
            <a:normAutofit/>
          </a:bodyPr>
          <a:lstStyle>
            <a:lvl1pPr>
              <a:buClr>
                <a:schemeClr val="accent4"/>
              </a:buClr>
              <a:defRPr sz="1600">
                <a:latin typeface="Arial" pitchFamily="34" charset="0"/>
                <a:cs typeface="Arial" pitchFamily="34" charset="0"/>
              </a:defRPr>
            </a:lvl1pPr>
            <a:lvl2pPr>
              <a:defRPr sz="1400">
                <a:latin typeface="Arial" pitchFamily="34" charset="0"/>
                <a:cs typeface="Arial" pitchFamily="34" charset="0"/>
              </a:defRPr>
            </a:lvl2pPr>
            <a:lvl3pPr>
              <a:defRPr sz="1200">
                <a:latin typeface="Arial" pitchFamily="34" charset="0"/>
                <a:cs typeface="Arial" pitchFamily="34" charset="0"/>
              </a:defRPr>
            </a:lvl3pPr>
            <a:lvl4pPr>
              <a:defRPr sz="1200">
                <a:latin typeface="Arial" pitchFamily="34" charset="0"/>
                <a:cs typeface="Arial" pitchFamily="34" charset="0"/>
              </a:defRPr>
            </a:lvl4pPr>
            <a:lvl5pPr>
              <a:defRPr sz="1200">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a:xfrm>
            <a:off x="130629" y="-76200"/>
            <a:ext cx="8882742" cy="1143000"/>
          </a:xfrm>
        </p:spPr>
        <p:txBody>
          <a:bodyPr>
            <a:normAutofit/>
          </a:bodyPr>
          <a:lstStyle>
            <a:lvl1pPr>
              <a:defRPr sz="3200" b="1">
                <a:solidFill>
                  <a:srgbClr val="03162F"/>
                </a:solidFill>
                <a:latin typeface="Garamond" pitchFamily="18" charset="0"/>
              </a:defRPr>
            </a:lvl1pPr>
          </a:lstStyle>
          <a:p>
            <a:r>
              <a:rPr lang="en-US" dirty="0"/>
              <a:t>Click to edit Master title style</a:t>
            </a:r>
          </a:p>
        </p:txBody>
      </p:sp>
      <p:sp>
        <p:nvSpPr>
          <p:cNvPr id="6" name="Slide Number Placeholder 5"/>
          <p:cNvSpPr>
            <a:spLocks noGrp="1"/>
          </p:cNvSpPr>
          <p:nvPr>
            <p:ph type="sldNum" sz="quarter" idx="12"/>
          </p:nvPr>
        </p:nvSpPr>
        <p:spPr>
          <a:xfrm>
            <a:off x="6934200" y="6501342"/>
            <a:ext cx="2133600" cy="365125"/>
          </a:xfrm>
          <a:prstGeom prst="rect">
            <a:avLst/>
          </a:prstGeom>
        </p:spPr>
        <p:txBody>
          <a:bodyPr/>
          <a:lstStyle>
            <a:lvl1pPr>
              <a:defRPr b="1">
                <a:solidFill>
                  <a:schemeClr val="tx1"/>
                </a:solidFill>
                <a:latin typeface="Arial" pitchFamily="34" charset="0"/>
                <a:cs typeface="Arial" pitchFamily="34" charset="0"/>
              </a:defRPr>
            </a:lvl1pPr>
          </a:lstStyle>
          <a:p>
            <a:fld id="{B46E8BEF-84F8-4DAE-A40D-50CC264AEF27}" type="slidenum">
              <a:rPr lang="en-US" smtClean="0"/>
              <a:pPr/>
              <a:t>‹#›</a:t>
            </a:fld>
            <a:endParaRPr lang="en-US" dirty="0"/>
          </a:p>
        </p:txBody>
      </p:sp>
      <p:sp>
        <p:nvSpPr>
          <p:cNvPr id="4" name="Date Placeholder 3"/>
          <p:cNvSpPr>
            <a:spLocks noGrp="1"/>
          </p:cNvSpPr>
          <p:nvPr>
            <p:ph type="dt" sz="half" idx="10"/>
          </p:nvPr>
        </p:nvSpPr>
        <p:spPr>
          <a:xfrm>
            <a:off x="78768" y="6514570"/>
            <a:ext cx="2133600" cy="365125"/>
          </a:xfrm>
          <a:prstGeom prst="rect">
            <a:avLst/>
          </a:prstGeom>
        </p:spPr>
        <p:txBody>
          <a:bodyPr/>
          <a:lstStyle>
            <a:lvl1pPr>
              <a:defRPr sz="800" b="1">
                <a:solidFill>
                  <a:schemeClr val="tx1"/>
                </a:solidFill>
                <a:latin typeface="Arial" pitchFamily="34" charset="0"/>
                <a:cs typeface="Arial" pitchFamily="34" charset="0"/>
              </a:defRPr>
            </a:lvl1pPr>
          </a:lstStyle>
          <a:p>
            <a:endParaRPr lang="en-US" dirty="0"/>
          </a:p>
        </p:txBody>
      </p:sp>
    </p:spTree>
    <p:extLst>
      <p:ext uri="{BB962C8B-B14F-4D97-AF65-F5344CB8AC3E}">
        <p14:creationId xmlns:p14="http://schemas.microsoft.com/office/powerpoint/2010/main" val="24543039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No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6934200" y="6501342"/>
            <a:ext cx="2133600" cy="365125"/>
          </a:xfrm>
          <a:prstGeom prst="rect">
            <a:avLst/>
          </a:prstGeom>
        </p:spPr>
        <p:txBody>
          <a:bodyPr/>
          <a:lstStyle>
            <a:lvl1pPr>
              <a:defRPr b="1">
                <a:solidFill>
                  <a:schemeClr val="tx1"/>
                </a:solidFill>
                <a:latin typeface="Arial" pitchFamily="34" charset="0"/>
                <a:cs typeface="Arial" pitchFamily="34" charset="0"/>
              </a:defRPr>
            </a:lvl1pPr>
          </a:lstStyle>
          <a:p>
            <a:fld id="{B46E8BEF-84F8-4DAE-A40D-50CC264AEF27}" type="slidenum">
              <a:rPr lang="en-US" smtClean="0"/>
              <a:pPr/>
              <a:t>‹#›</a:t>
            </a:fld>
            <a:endParaRPr lang="en-US" dirty="0"/>
          </a:p>
        </p:txBody>
      </p:sp>
      <p:sp>
        <p:nvSpPr>
          <p:cNvPr id="4" name="Date Placeholder 3"/>
          <p:cNvSpPr>
            <a:spLocks noGrp="1"/>
          </p:cNvSpPr>
          <p:nvPr>
            <p:ph type="dt" sz="half" idx="10"/>
          </p:nvPr>
        </p:nvSpPr>
        <p:spPr>
          <a:xfrm>
            <a:off x="78768" y="6514570"/>
            <a:ext cx="2133600" cy="365125"/>
          </a:xfrm>
          <a:prstGeom prst="rect">
            <a:avLst/>
          </a:prstGeom>
        </p:spPr>
        <p:txBody>
          <a:bodyPr/>
          <a:lstStyle>
            <a:lvl1pPr>
              <a:defRPr sz="800" b="1">
                <a:solidFill>
                  <a:schemeClr val="tx1"/>
                </a:solidFill>
                <a:latin typeface="Arial" pitchFamily="34" charset="0"/>
                <a:cs typeface="Arial" pitchFamily="34" charset="0"/>
              </a:defRPr>
            </a:lvl1pPr>
          </a:lstStyle>
          <a:p>
            <a:endParaRPr lang="en-US" dirty="0"/>
          </a:p>
        </p:txBody>
      </p:sp>
      <p:sp>
        <p:nvSpPr>
          <p:cNvPr id="9" name="Title 1"/>
          <p:cNvSpPr>
            <a:spLocks noGrp="1"/>
          </p:cNvSpPr>
          <p:nvPr>
            <p:ph type="title"/>
          </p:nvPr>
        </p:nvSpPr>
        <p:spPr>
          <a:xfrm>
            <a:off x="130629" y="-76200"/>
            <a:ext cx="8882742" cy="1143000"/>
          </a:xfrm>
        </p:spPr>
        <p:txBody>
          <a:bodyPr>
            <a:normAutofit/>
          </a:bodyPr>
          <a:lstStyle>
            <a:lvl1pPr>
              <a:defRPr sz="3200" b="1">
                <a:solidFill>
                  <a:srgbClr val="03162F"/>
                </a:solidFill>
                <a:latin typeface="Garamond" pitchFamily="18" charset="0"/>
              </a:defRPr>
            </a:lvl1pPr>
          </a:lstStyle>
          <a:p>
            <a:r>
              <a:rPr lang="en-US" dirty="0"/>
              <a:t>Click to edit Master title style</a:t>
            </a:r>
          </a:p>
        </p:txBody>
      </p:sp>
    </p:spTree>
    <p:extLst>
      <p:ext uri="{BB962C8B-B14F-4D97-AF65-F5344CB8AC3E}">
        <p14:creationId xmlns:p14="http://schemas.microsoft.com/office/powerpoint/2010/main" val="42136821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hree Content">
    <p:spTree>
      <p:nvGrpSpPr>
        <p:cNvPr id="1" name=""/>
        <p:cNvGrpSpPr/>
        <p:nvPr/>
      </p:nvGrpSpPr>
      <p:grpSpPr>
        <a:xfrm>
          <a:off x="0" y="0"/>
          <a:ext cx="0" cy="0"/>
          <a:chOff x="0" y="0"/>
          <a:chExt cx="0" cy="0"/>
        </a:xfrm>
      </p:grpSpPr>
      <p:sp>
        <p:nvSpPr>
          <p:cNvPr id="11" name="Slide Number Placeholder 5"/>
          <p:cNvSpPr txBox="1">
            <a:spLocks/>
          </p:cNvSpPr>
          <p:nvPr userDrawn="1"/>
        </p:nvSpPr>
        <p:spPr>
          <a:xfrm>
            <a:off x="6934200" y="6491817"/>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chemeClr val="bg1"/>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46E8BEF-84F8-4DAE-A40D-50CC264AEF27}" type="slidenum">
              <a:rPr lang="en-US" smtClean="0"/>
              <a:pPr/>
              <a:t>‹#›</a:t>
            </a:fld>
            <a:endParaRPr lang="en-US" dirty="0"/>
          </a:p>
        </p:txBody>
      </p:sp>
      <p:sp>
        <p:nvSpPr>
          <p:cNvPr id="13" name="Title 1"/>
          <p:cNvSpPr>
            <a:spLocks noGrp="1"/>
          </p:cNvSpPr>
          <p:nvPr>
            <p:ph type="title"/>
          </p:nvPr>
        </p:nvSpPr>
        <p:spPr>
          <a:xfrm>
            <a:off x="130629" y="-76200"/>
            <a:ext cx="8882742" cy="1143000"/>
          </a:xfrm>
        </p:spPr>
        <p:txBody>
          <a:bodyPr>
            <a:normAutofit/>
          </a:bodyPr>
          <a:lstStyle>
            <a:lvl1pPr>
              <a:defRPr sz="3200" b="1">
                <a:solidFill>
                  <a:srgbClr val="03162F"/>
                </a:solidFill>
                <a:latin typeface="Garamond" pitchFamily="18" charset="0"/>
              </a:defRPr>
            </a:lvl1pPr>
          </a:lstStyle>
          <a:p>
            <a:r>
              <a:rPr lang="en-US" dirty="0"/>
              <a:t>Click to edit Master title style</a:t>
            </a:r>
          </a:p>
        </p:txBody>
      </p:sp>
      <p:sp>
        <p:nvSpPr>
          <p:cNvPr id="17" name="Content Placeholder 2"/>
          <p:cNvSpPr>
            <a:spLocks noGrp="1"/>
          </p:cNvSpPr>
          <p:nvPr>
            <p:ph sz="half" idx="1"/>
          </p:nvPr>
        </p:nvSpPr>
        <p:spPr>
          <a:xfrm>
            <a:off x="130629" y="1262744"/>
            <a:ext cx="4389120" cy="5080000"/>
          </a:xfrm>
        </p:spPr>
        <p:txBody>
          <a:bodyPr>
            <a:normAutofit/>
          </a:bodyPr>
          <a:lstStyle>
            <a:lvl1pPr>
              <a:buClr>
                <a:schemeClr val="accent4"/>
              </a:buClr>
              <a:defRPr sz="1800">
                <a:latin typeface="Arial" pitchFamily="34" charset="0"/>
                <a:cs typeface="Arial" pitchFamily="34" charset="0"/>
              </a:defRPr>
            </a:lvl1pPr>
            <a:lvl2pPr>
              <a:defRPr sz="1600">
                <a:latin typeface="Arial" pitchFamily="34" charset="0"/>
                <a:cs typeface="Arial" pitchFamily="34" charset="0"/>
              </a:defRPr>
            </a:lvl2pPr>
            <a:lvl3pPr>
              <a:defRPr sz="1400">
                <a:latin typeface="Arial" pitchFamily="34" charset="0"/>
                <a:cs typeface="Arial" pitchFamily="34" charset="0"/>
              </a:defRPr>
            </a:lvl3pPr>
            <a:lvl4pPr>
              <a:defRPr sz="1200">
                <a:latin typeface="Arial" pitchFamily="34" charset="0"/>
                <a:cs typeface="Arial" pitchFamily="34" charset="0"/>
              </a:defRPr>
            </a:lvl4pPr>
            <a:lvl5pPr>
              <a:defRPr sz="1200">
                <a:latin typeface="Arial" pitchFamily="34" charset="0"/>
                <a:cs typeface="Arial"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3"/>
          <p:cNvSpPr>
            <a:spLocks noGrp="1"/>
          </p:cNvSpPr>
          <p:nvPr>
            <p:ph sz="half" idx="2"/>
          </p:nvPr>
        </p:nvSpPr>
        <p:spPr>
          <a:xfrm>
            <a:off x="4624251" y="1262744"/>
            <a:ext cx="4389120" cy="2468880"/>
          </a:xfrm>
        </p:spPr>
        <p:txBody>
          <a:bodyPr>
            <a:normAutofit/>
          </a:bodyPr>
          <a:lstStyle>
            <a:lvl1pPr>
              <a:buClr>
                <a:schemeClr val="accent4"/>
              </a:buClr>
              <a:defRPr sz="1800">
                <a:latin typeface="Arial" pitchFamily="34" charset="0"/>
                <a:cs typeface="Arial" pitchFamily="34" charset="0"/>
              </a:defRPr>
            </a:lvl1pPr>
            <a:lvl2pPr>
              <a:defRPr sz="1600">
                <a:latin typeface="Arial" pitchFamily="34" charset="0"/>
                <a:cs typeface="Arial" pitchFamily="34" charset="0"/>
              </a:defRPr>
            </a:lvl2pPr>
            <a:lvl3pPr>
              <a:defRPr sz="1400">
                <a:latin typeface="Arial" pitchFamily="34" charset="0"/>
                <a:cs typeface="Arial" pitchFamily="34" charset="0"/>
              </a:defRPr>
            </a:lvl3pPr>
            <a:lvl4pPr>
              <a:defRPr sz="1200">
                <a:latin typeface="Arial" pitchFamily="34" charset="0"/>
                <a:cs typeface="Arial" pitchFamily="34" charset="0"/>
              </a:defRPr>
            </a:lvl4pPr>
            <a:lvl5pPr>
              <a:defRPr sz="1200">
                <a:latin typeface="Arial" pitchFamily="34" charset="0"/>
                <a:cs typeface="Arial"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Content Placeholder 3"/>
          <p:cNvSpPr>
            <a:spLocks noGrp="1"/>
          </p:cNvSpPr>
          <p:nvPr>
            <p:ph sz="half" idx="11"/>
          </p:nvPr>
        </p:nvSpPr>
        <p:spPr>
          <a:xfrm>
            <a:off x="4624251" y="3873864"/>
            <a:ext cx="4389120" cy="2468880"/>
          </a:xfrm>
        </p:spPr>
        <p:txBody>
          <a:bodyPr>
            <a:normAutofit/>
          </a:bodyPr>
          <a:lstStyle>
            <a:lvl1pPr>
              <a:buClr>
                <a:schemeClr val="accent4"/>
              </a:buClr>
              <a:defRPr sz="1800">
                <a:latin typeface="Arial" pitchFamily="34" charset="0"/>
                <a:cs typeface="Arial" pitchFamily="34" charset="0"/>
              </a:defRPr>
            </a:lvl1pPr>
            <a:lvl2pPr>
              <a:defRPr sz="1600">
                <a:latin typeface="Arial" pitchFamily="34" charset="0"/>
                <a:cs typeface="Arial" pitchFamily="34" charset="0"/>
              </a:defRPr>
            </a:lvl2pPr>
            <a:lvl3pPr>
              <a:defRPr sz="1400">
                <a:latin typeface="Arial" pitchFamily="34" charset="0"/>
                <a:cs typeface="Arial" pitchFamily="34" charset="0"/>
              </a:defRPr>
            </a:lvl3pPr>
            <a:lvl4pPr>
              <a:defRPr sz="1200">
                <a:latin typeface="Arial" pitchFamily="34" charset="0"/>
                <a:cs typeface="Arial" pitchFamily="34" charset="0"/>
              </a:defRPr>
            </a:lvl4pPr>
            <a:lvl5pPr>
              <a:defRPr sz="1200">
                <a:latin typeface="Arial" pitchFamily="34" charset="0"/>
                <a:cs typeface="Arial"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Slide Number Placeholder 5"/>
          <p:cNvSpPr>
            <a:spLocks noGrp="1"/>
          </p:cNvSpPr>
          <p:nvPr>
            <p:ph type="sldNum" sz="quarter" idx="12"/>
          </p:nvPr>
        </p:nvSpPr>
        <p:spPr>
          <a:xfrm>
            <a:off x="6934200" y="6498696"/>
            <a:ext cx="2133600" cy="365125"/>
          </a:xfrm>
          <a:prstGeom prst="rect">
            <a:avLst/>
          </a:prstGeom>
        </p:spPr>
        <p:txBody>
          <a:bodyPr/>
          <a:lstStyle>
            <a:lvl1pPr>
              <a:defRPr b="1">
                <a:solidFill>
                  <a:schemeClr val="tx1"/>
                </a:solidFill>
                <a:latin typeface="Arial" pitchFamily="34" charset="0"/>
                <a:cs typeface="Arial" pitchFamily="34" charset="0"/>
              </a:defRPr>
            </a:lvl1pPr>
          </a:lstStyle>
          <a:p>
            <a:fld id="{B46E8BEF-84F8-4DAE-A40D-50CC264AEF27}" type="slidenum">
              <a:rPr lang="en-US" smtClean="0"/>
              <a:pPr/>
              <a:t>‹#›</a:t>
            </a:fld>
            <a:endParaRPr lang="en-US" dirty="0"/>
          </a:p>
        </p:txBody>
      </p:sp>
    </p:spTree>
    <p:extLst>
      <p:ext uri="{BB962C8B-B14F-4D97-AF65-F5344CB8AC3E}">
        <p14:creationId xmlns:p14="http://schemas.microsoft.com/office/powerpoint/2010/main" val="27281497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hree Content2">
    <p:spTree>
      <p:nvGrpSpPr>
        <p:cNvPr id="1" name=""/>
        <p:cNvGrpSpPr/>
        <p:nvPr/>
      </p:nvGrpSpPr>
      <p:grpSpPr>
        <a:xfrm>
          <a:off x="0" y="0"/>
          <a:ext cx="0" cy="0"/>
          <a:chOff x="0" y="0"/>
          <a:chExt cx="0" cy="0"/>
        </a:xfrm>
      </p:grpSpPr>
      <p:sp>
        <p:nvSpPr>
          <p:cNvPr id="11" name="Slide Number Placeholder 5"/>
          <p:cNvSpPr txBox="1">
            <a:spLocks/>
          </p:cNvSpPr>
          <p:nvPr userDrawn="1"/>
        </p:nvSpPr>
        <p:spPr>
          <a:xfrm>
            <a:off x="6934200" y="6501342"/>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chemeClr val="bg1"/>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46E8BEF-84F8-4DAE-A40D-50CC264AEF27}" type="slidenum">
              <a:rPr lang="en-US" smtClean="0"/>
              <a:pPr/>
              <a:t>‹#›</a:t>
            </a:fld>
            <a:endParaRPr lang="en-US" dirty="0"/>
          </a:p>
        </p:txBody>
      </p:sp>
      <p:sp>
        <p:nvSpPr>
          <p:cNvPr id="9" name="Date Placeholder 3"/>
          <p:cNvSpPr>
            <a:spLocks noGrp="1"/>
          </p:cNvSpPr>
          <p:nvPr>
            <p:ph type="dt" sz="half" idx="10"/>
          </p:nvPr>
        </p:nvSpPr>
        <p:spPr>
          <a:xfrm>
            <a:off x="65899" y="6514570"/>
            <a:ext cx="2133600" cy="365125"/>
          </a:xfrm>
          <a:prstGeom prst="rect">
            <a:avLst/>
          </a:prstGeom>
        </p:spPr>
        <p:txBody>
          <a:bodyPr/>
          <a:lstStyle>
            <a:lvl1pPr>
              <a:defRPr sz="800" b="1">
                <a:solidFill>
                  <a:schemeClr val="tx1"/>
                </a:solidFill>
                <a:latin typeface="Arial" pitchFamily="34" charset="0"/>
                <a:cs typeface="Arial" pitchFamily="34" charset="0"/>
              </a:defRPr>
            </a:lvl1pPr>
          </a:lstStyle>
          <a:p>
            <a:endParaRPr lang="en-US" dirty="0"/>
          </a:p>
        </p:txBody>
      </p:sp>
      <p:sp>
        <p:nvSpPr>
          <p:cNvPr id="13" name="Title 1"/>
          <p:cNvSpPr>
            <a:spLocks noGrp="1"/>
          </p:cNvSpPr>
          <p:nvPr>
            <p:ph type="title"/>
          </p:nvPr>
        </p:nvSpPr>
        <p:spPr>
          <a:xfrm>
            <a:off x="130629" y="-76200"/>
            <a:ext cx="8882742" cy="1143000"/>
          </a:xfrm>
        </p:spPr>
        <p:txBody>
          <a:bodyPr>
            <a:normAutofit/>
          </a:bodyPr>
          <a:lstStyle>
            <a:lvl1pPr>
              <a:defRPr sz="3200" b="1">
                <a:solidFill>
                  <a:srgbClr val="03162F"/>
                </a:solidFill>
                <a:latin typeface="Garamond" pitchFamily="18" charset="0"/>
              </a:defRPr>
            </a:lvl1pPr>
          </a:lstStyle>
          <a:p>
            <a:r>
              <a:rPr lang="en-US" dirty="0"/>
              <a:t>Click to edit Master title style</a:t>
            </a:r>
          </a:p>
        </p:txBody>
      </p:sp>
      <p:sp>
        <p:nvSpPr>
          <p:cNvPr id="14" name="Content Placeholder 2"/>
          <p:cNvSpPr>
            <a:spLocks noGrp="1"/>
          </p:cNvSpPr>
          <p:nvPr>
            <p:ph idx="11"/>
          </p:nvPr>
        </p:nvSpPr>
        <p:spPr>
          <a:xfrm>
            <a:off x="130629" y="1244600"/>
            <a:ext cx="8882742" cy="1251857"/>
          </a:xfrm>
        </p:spPr>
        <p:txBody>
          <a:bodyPr>
            <a:normAutofit/>
          </a:bodyPr>
          <a:lstStyle>
            <a:lvl1pPr>
              <a:buClr>
                <a:schemeClr val="accent4"/>
              </a:buClr>
              <a:defRPr sz="24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600">
                <a:latin typeface="Arial" pitchFamily="34" charset="0"/>
                <a:cs typeface="Arial" pitchFamily="34" charset="0"/>
              </a:defRPr>
            </a:lvl4pPr>
            <a:lvl5pPr>
              <a:defRPr sz="1600">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2"/>
          <p:cNvSpPr>
            <a:spLocks noGrp="1"/>
          </p:cNvSpPr>
          <p:nvPr>
            <p:ph sz="half" idx="1"/>
          </p:nvPr>
        </p:nvSpPr>
        <p:spPr>
          <a:xfrm>
            <a:off x="130629" y="2641600"/>
            <a:ext cx="4389120" cy="3701144"/>
          </a:xfrm>
        </p:spPr>
        <p:txBody>
          <a:bodyPr>
            <a:normAutofit/>
          </a:bodyPr>
          <a:lstStyle>
            <a:lvl1pPr>
              <a:buClr>
                <a:schemeClr val="accent4"/>
              </a:buClr>
              <a:defRPr sz="24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600">
                <a:latin typeface="Arial" pitchFamily="34" charset="0"/>
                <a:cs typeface="Arial" pitchFamily="34" charset="0"/>
              </a:defRPr>
            </a:lvl4pPr>
            <a:lvl5pPr>
              <a:defRPr sz="1600">
                <a:latin typeface="Arial" pitchFamily="34" charset="0"/>
                <a:cs typeface="Arial"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3"/>
          <p:cNvSpPr>
            <a:spLocks noGrp="1"/>
          </p:cNvSpPr>
          <p:nvPr>
            <p:ph sz="half" idx="2"/>
          </p:nvPr>
        </p:nvSpPr>
        <p:spPr>
          <a:xfrm>
            <a:off x="4624251" y="2641600"/>
            <a:ext cx="4389120" cy="3701144"/>
          </a:xfrm>
        </p:spPr>
        <p:txBody>
          <a:bodyPr>
            <a:normAutofit/>
          </a:bodyPr>
          <a:lstStyle>
            <a:lvl1pPr>
              <a:buClr>
                <a:schemeClr val="accent4"/>
              </a:buClr>
              <a:defRPr sz="24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600">
                <a:latin typeface="Arial" pitchFamily="34" charset="0"/>
                <a:cs typeface="Arial" pitchFamily="34" charset="0"/>
              </a:defRPr>
            </a:lvl4pPr>
            <a:lvl5pPr>
              <a:defRPr sz="1600">
                <a:latin typeface="Arial" pitchFamily="34" charset="0"/>
                <a:cs typeface="Arial"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Slide Number Placeholder 5"/>
          <p:cNvSpPr txBox="1">
            <a:spLocks/>
          </p:cNvSpPr>
          <p:nvPr userDrawn="1"/>
        </p:nvSpPr>
        <p:spPr>
          <a:xfrm>
            <a:off x="6934200" y="6491817"/>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chemeClr val="bg1"/>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46E8BEF-84F8-4DAE-A40D-50CC264AEF27}" type="slidenum">
              <a:rPr lang="en-US" smtClean="0"/>
              <a:pPr/>
              <a:t>‹#›</a:t>
            </a:fld>
            <a:endParaRPr lang="en-US" dirty="0"/>
          </a:p>
        </p:txBody>
      </p:sp>
    </p:spTree>
    <p:extLst>
      <p:ext uri="{BB962C8B-B14F-4D97-AF65-F5344CB8AC3E}">
        <p14:creationId xmlns:p14="http://schemas.microsoft.com/office/powerpoint/2010/main" val="4852218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11" name="Date Placeholder 3"/>
          <p:cNvSpPr>
            <a:spLocks noGrp="1"/>
          </p:cNvSpPr>
          <p:nvPr>
            <p:ph type="dt" sz="half" idx="2"/>
          </p:nvPr>
        </p:nvSpPr>
        <p:spPr>
          <a:xfrm>
            <a:off x="76200" y="6514570"/>
            <a:ext cx="2133600" cy="365125"/>
          </a:xfrm>
          <a:prstGeom prst="rect">
            <a:avLst/>
          </a:prstGeom>
        </p:spPr>
        <p:txBody>
          <a:bodyPr anchor="ctr" anchorCtr="0"/>
          <a:lstStyle>
            <a:lvl1pPr>
              <a:defRPr sz="800" b="1">
                <a:solidFill>
                  <a:schemeClr val="tx1"/>
                </a:solidFill>
                <a:latin typeface="Arial" pitchFamily="34" charset="0"/>
                <a:cs typeface="Arial" pitchFamily="34" charset="0"/>
              </a:defRPr>
            </a:lvl1pPr>
          </a:lstStyle>
          <a:p>
            <a:endParaRPr lang="en-US" dirty="0"/>
          </a:p>
        </p:txBody>
      </p:sp>
      <p:sp>
        <p:nvSpPr>
          <p:cNvPr id="13" name="Title Placeholder 1"/>
          <p:cNvSpPr>
            <a:spLocks noGrp="1"/>
          </p:cNvSpPr>
          <p:nvPr>
            <p:ph type="title"/>
          </p:nvPr>
        </p:nvSpPr>
        <p:spPr>
          <a:xfrm>
            <a:off x="990600" y="274638"/>
            <a:ext cx="7937500" cy="585216"/>
          </a:xfrm>
          <a:prstGeom prst="rect">
            <a:avLst/>
          </a:prstGeom>
        </p:spPr>
        <p:txBody>
          <a:bodyPr vert="horz" lIns="91440" tIns="45720" rIns="91440" bIns="45720" rtlCol="0" anchor="ctr">
            <a:normAutofit/>
          </a:bodyPr>
          <a:lstStyle/>
          <a:p>
            <a:r>
              <a:rPr lang="en-US" dirty="0"/>
              <a:t>Click to edit Master title style</a:t>
            </a:r>
          </a:p>
        </p:txBody>
      </p:sp>
      <p:sp>
        <p:nvSpPr>
          <p:cNvPr id="14" name="Text Placeholder 2"/>
          <p:cNvSpPr>
            <a:spLocks noGrp="1"/>
          </p:cNvSpPr>
          <p:nvPr>
            <p:ph idx="1"/>
          </p:nvPr>
        </p:nvSpPr>
        <p:spPr>
          <a:xfrm>
            <a:off x="990600" y="1079500"/>
            <a:ext cx="7937500" cy="5321300"/>
          </a:xfrm>
          <a:prstGeom prst="rect">
            <a:avLst/>
          </a:prstGeom>
        </p:spPr>
        <p:txBody>
          <a:bodyPr vert="horz" lIns="91440" tIns="45720" rIns="91440" bIns="45720" rtlCol="0">
            <a:normAutofit/>
          </a:bodyPr>
          <a:lstStyle>
            <a:lvl1pPr>
              <a:buClr>
                <a:schemeClr val="accent4"/>
              </a:buClr>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txBox="1">
            <a:spLocks/>
          </p:cNvSpPr>
          <p:nvPr userDrawn="1"/>
        </p:nvSpPr>
        <p:spPr>
          <a:xfrm>
            <a:off x="6934200" y="6491817"/>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chemeClr val="bg1"/>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46E8BEF-84F8-4DAE-A40D-50CC264AEF27}" type="slidenum">
              <a:rPr lang="en-US" smtClean="0"/>
              <a:pPr/>
              <a:t>‹#›</a:t>
            </a:fld>
            <a:endParaRPr lang="en-US" dirty="0"/>
          </a:p>
        </p:txBody>
      </p:sp>
    </p:spTree>
    <p:extLst>
      <p:ext uri="{BB962C8B-B14F-4D97-AF65-F5344CB8AC3E}">
        <p14:creationId xmlns:p14="http://schemas.microsoft.com/office/powerpoint/2010/main" val="33623396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3_Title, No Content">
    <p:spTree>
      <p:nvGrpSpPr>
        <p:cNvPr id="1" name=""/>
        <p:cNvGrpSpPr/>
        <p:nvPr/>
      </p:nvGrpSpPr>
      <p:grpSpPr>
        <a:xfrm>
          <a:off x="0" y="0"/>
          <a:ext cx="0" cy="0"/>
          <a:chOff x="0" y="0"/>
          <a:chExt cx="0" cy="0"/>
        </a:xfrm>
      </p:grpSpPr>
      <p:sp>
        <p:nvSpPr>
          <p:cNvPr id="11" name="Date Placeholder 3"/>
          <p:cNvSpPr>
            <a:spLocks noGrp="1"/>
          </p:cNvSpPr>
          <p:nvPr>
            <p:ph type="dt" sz="half" idx="2"/>
          </p:nvPr>
        </p:nvSpPr>
        <p:spPr>
          <a:xfrm>
            <a:off x="76200" y="6514570"/>
            <a:ext cx="2133600" cy="365125"/>
          </a:xfrm>
          <a:prstGeom prst="rect">
            <a:avLst/>
          </a:prstGeom>
        </p:spPr>
        <p:txBody>
          <a:bodyPr anchor="ctr" anchorCtr="0"/>
          <a:lstStyle>
            <a:lvl1pPr>
              <a:defRPr sz="800" b="1">
                <a:solidFill>
                  <a:schemeClr val="tx1"/>
                </a:solidFill>
                <a:latin typeface="Arial" pitchFamily="34" charset="0"/>
                <a:cs typeface="Arial" pitchFamily="34" charset="0"/>
              </a:defRPr>
            </a:lvl1pPr>
          </a:lstStyle>
          <a:p>
            <a:endParaRPr lang="en-US" dirty="0"/>
          </a:p>
        </p:txBody>
      </p:sp>
      <p:sp>
        <p:nvSpPr>
          <p:cNvPr id="15" name="Title Placeholder 1"/>
          <p:cNvSpPr>
            <a:spLocks noGrp="1"/>
          </p:cNvSpPr>
          <p:nvPr>
            <p:ph type="title"/>
          </p:nvPr>
        </p:nvSpPr>
        <p:spPr>
          <a:xfrm>
            <a:off x="990600" y="274638"/>
            <a:ext cx="7937500" cy="585216"/>
          </a:xfrm>
          <a:prstGeom prst="rect">
            <a:avLst/>
          </a:prstGeom>
        </p:spPr>
        <p:txBody>
          <a:bodyPr vert="horz" lIns="91440" tIns="45720" rIns="91440" bIns="45720" rtlCol="0" anchor="ctr">
            <a:normAutofit/>
          </a:bodyPr>
          <a:lstStyle/>
          <a:p>
            <a:r>
              <a:rPr lang="en-US" dirty="0"/>
              <a:t>Click to edit Master title style</a:t>
            </a:r>
          </a:p>
        </p:txBody>
      </p:sp>
      <p:sp>
        <p:nvSpPr>
          <p:cNvPr id="5" name="Slide Number Placeholder 5"/>
          <p:cNvSpPr txBox="1">
            <a:spLocks/>
          </p:cNvSpPr>
          <p:nvPr userDrawn="1"/>
        </p:nvSpPr>
        <p:spPr>
          <a:xfrm>
            <a:off x="6934200" y="6491817"/>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chemeClr val="bg1"/>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46E8BEF-84F8-4DAE-A40D-50CC264AEF27}" type="slidenum">
              <a:rPr lang="en-US" smtClean="0"/>
              <a:pPr/>
              <a:t>‹#›</a:t>
            </a:fld>
            <a:endParaRPr lang="en-US" dirty="0"/>
          </a:p>
        </p:txBody>
      </p:sp>
    </p:spTree>
    <p:extLst>
      <p:ext uri="{BB962C8B-B14F-4D97-AF65-F5344CB8AC3E}">
        <p14:creationId xmlns:p14="http://schemas.microsoft.com/office/powerpoint/2010/main" val="37548568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7.xml"/><Relationship Id="rId3" Type="http://schemas.openxmlformats.org/officeDocument/2006/relationships/slideLayout" Target="../slideLayouts/slideLayout22.xml"/><Relationship Id="rId7" Type="http://schemas.openxmlformats.org/officeDocument/2006/relationships/slideLayout" Target="../slideLayouts/slideLayout26.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5" Type="http://schemas.openxmlformats.org/officeDocument/2006/relationships/slideLayout" Target="../slideLayouts/slideLayout24.xml"/><Relationship Id="rId10" Type="http://schemas.openxmlformats.org/officeDocument/2006/relationships/theme" Target="../theme/theme2.xml"/><Relationship Id="rId4" Type="http://schemas.openxmlformats.org/officeDocument/2006/relationships/slideLayout" Target="../slideLayouts/slideLayout23.xml"/><Relationship Id="rId9" Type="http://schemas.openxmlformats.org/officeDocument/2006/relationships/slideLayout" Target="../slideLayouts/slideLayout28.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30.xml"/><Relationship Id="rId1" Type="http://schemas.openxmlformats.org/officeDocument/2006/relationships/slideLayout" Target="../slideLayouts/slideLayout29.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32.xml"/><Relationship Id="rId1"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userDrawn="1"/>
        </p:nvSpPr>
        <p:spPr>
          <a:xfrm>
            <a:off x="0" y="6553200"/>
            <a:ext cx="9143999" cy="4571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 Placeholder 2"/>
          <p:cNvSpPr>
            <a:spLocks noGrp="1"/>
          </p:cNvSpPr>
          <p:nvPr>
            <p:ph type="body" idx="1"/>
          </p:nvPr>
        </p:nvSpPr>
        <p:spPr>
          <a:xfrm>
            <a:off x="139700" y="1409382"/>
            <a:ext cx="8869680" cy="497871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Date Placeholder 3"/>
          <p:cNvSpPr>
            <a:spLocks noGrp="1"/>
          </p:cNvSpPr>
          <p:nvPr>
            <p:ph type="dt" sz="half" idx="2"/>
          </p:nvPr>
        </p:nvSpPr>
        <p:spPr>
          <a:xfrm>
            <a:off x="69976" y="6514570"/>
            <a:ext cx="2133600" cy="365125"/>
          </a:xfrm>
          <a:prstGeom prst="rect">
            <a:avLst/>
          </a:prstGeom>
        </p:spPr>
        <p:txBody>
          <a:bodyPr anchor="ctr" anchorCtr="0"/>
          <a:lstStyle>
            <a:lvl1pPr>
              <a:defRPr sz="800" b="1">
                <a:solidFill>
                  <a:schemeClr val="tx1"/>
                </a:solidFill>
                <a:latin typeface="Arial" pitchFamily="34" charset="0"/>
                <a:cs typeface="Arial" pitchFamily="34" charset="0"/>
              </a:defRPr>
            </a:lvl1pPr>
          </a:lstStyle>
          <a:p>
            <a:endParaRPr lang="en-US" dirty="0"/>
          </a:p>
        </p:txBody>
      </p:sp>
      <p:sp>
        <p:nvSpPr>
          <p:cNvPr id="19" name="Slide Number Placeholder 5"/>
          <p:cNvSpPr>
            <a:spLocks noGrp="1"/>
          </p:cNvSpPr>
          <p:nvPr>
            <p:ph type="sldNum" sz="quarter" idx="4"/>
          </p:nvPr>
        </p:nvSpPr>
        <p:spPr>
          <a:xfrm>
            <a:off x="6934200" y="6501342"/>
            <a:ext cx="2133600" cy="365125"/>
          </a:xfrm>
          <a:prstGeom prst="rect">
            <a:avLst/>
          </a:prstGeom>
        </p:spPr>
        <p:txBody>
          <a:bodyPr anchor="ctr" anchorCtr="0"/>
          <a:lstStyle>
            <a:lvl1pPr algn="r">
              <a:defRPr sz="1200" b="1" i="1">
                <a:solidFill>
                  <a:schemeClr val="tx1"/>
                </a:solidFill>
                <a:latin typeface="Arial" pitchFamily="34" charset="0"/>
                <a:cs typeface="Arial" pitchFamily="34" charset="0"/>
              </a:defRPr>
            </a:lvl1pPr>
          </a:lstStyle>
          <a:p>
            <a:fld id="{B46E8BEF-84F8-4DAE-A40D-50CC264AEF27}" type="slidenum">
              <a:rPr lang="en-US" smtClean="0"/>
              <a:pPr/>
              <a:t>‹#›</a:t>
            </a:fld>
            <a:endParaRPr lang="en-US" dirty="0"/>
          </a:p>
        </p:txBody>
      </p:sp>
      <p:sp>
        <p:nvSpPr>
          <p:cNvPr id="8" name="Rectangle 7"/>
          <p:cNvSpPr/>
          <p:nvPr userDrawn="1"/>
        </p:nvSpPr>
        <p:spPr>
          <a:xfrm>
            <a:off x="0" y="933684"/>
            <a:ext cx="9144000" cy="91440"/>
          </a:xfrm>
          <a:prstGeom prst="rect">
            <a:avLst/>
          </a:prstGeom>
          <a:solidFill>
            <a:srgbClr val="03162F"/>
          </a:solidFill>
          <a:ln>
            <a:solidFill>
              <a:srgbClr val="0316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139700" y="-68580"/>
            <a:ext cx="8869680" cy="1143000"/>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3333303082"/>
      </p:ext>
    </p:extLst>
  </p:cSld>
  <p:clrMap bg1="lt1" tx1="dk1" bg2="lt2" tx2="dk2" accent1="accent1" accent2="accent2" accent3="accent3" accent4="accent4" accent5="accent5" accent6="accent6" hlink="hlink" folHlink="folHlink"/>
  <p:sldLayoutIdLst>
    <p:sldLayoutId id="2147483649" r:id="rId1"/>
    <p:sldLayoutId id="2147483663" r:id="rId2"/>
    <p:sldLayoutId id="2147483704" r:id="rId3"/>
    <p:sldLayoutId id="2147483650" r:id="rId4"/>
    <p:sldLayoutId id="2147483703" r:id="rId5"/>
    <p:sldLayoutId id="2147483705" r:id="rId6"/>
    <p:sldLayoutId id="2147483702" r:id="rId7"/>
    <p:sldLayoutId id="2147483718" r:id="rId8"/>
    <p:sldLayoutId id="2147483719" r:id="rId9"/>
    <p:sldLayoutId id="2147483737" r:id="rId10"/>
    <p:sldLayoutId id="2147483750" r:id="rId11"/>
    <p:sldLayoutId id="2147483751" r:id="rId12"/>
    <p:sldLayoutId id="2147483754" r:id="rId13"/>
    <p:sldLayoutId id="2147483755" r:id="rId14"/>
    <p:sldLayoutId id="2147483756" r:id="rId15"/>
    <p:sldLayoutId id="2147483757" r:id="rId16"/>
    <p:sldLayoutId id="2147483758" r:id="rId17"/>
    <p:sldLayoutId id="2147483759" r:id="rId18"/>
    <p:sldLayoutId id="2147483760" r:id="rId19"/>
  </p:sldLayoutIdLst>
  <p:hf hdr="0" ftr="0" dt="0"/>
  <p:txStyles>
    <p:titleStyle>
      <a:lvl1pPr algn="l" defTabSz="914400" rtl="0" eaLnBrk="1" latinLnBrk="0" hangingPunct="1">
        <a:spcBef>
          <a:spcPct val="0"/>
        </a:spcBef>
        <a:buNone/>
        <a:defRPr sz="3200" b="1" kern="1200">
          <a:solidFill>
            <a:srgbClr val="03162F"/>
          </a:solidFill>
          <a:latin typeface="Garamond" pitchFamily="18" charset="0"/>
          <a:ea typeface="+mj-ea"/>
          <a:cs typeface="+mj-cs"/>
        </a:defRPr>
      </a:lvl1pPr>
    </p:titleStyle>
    <p:bodyStyle>
      <a:lvl1pPr marL="342900" indent="-342900" algn="l" defTabSz="914400" rtl="0" eaLnBrk="1" latinLnBrk="0" hangingPunct="1">
        <a:spcBef>
          <a:spcPct val="20000"/>
        </a:spcBef>
        <a:buClr>
          <a:schemeClr val="accent4"/>
        </a:buClr>
        <a:buFont typeface="Arial" pitchFamily="34" charset="0"/>
        <a:buChar char="•"/>
        <a:defRPr lang="en-US" sz="1600" kern="1200" dirty="0" smtClean="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14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12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2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2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Rectangle 3"/>
          <p:cNvSpPr/>
          <p:nvPr userDrawn="1"/>
        </p:nvSpPr>
        <p:spPr>
          <a:xfrm>
            <a:off x="0" y="0"/>
            <a:ext cx="9144000" cy="1003300"/>
          </a:xfrm>
          <a:prstGeom prst="rect">
            <a:avLst/>
          </a:prstGeom>
          <a:solidFill>
            <a:srgbClr val="03162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139700" y="-68580"/>
            <a:ext cx="886968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139700" y="1409382"/>
            <a:ext cx="8869680" cy="497871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Date Placeholder 3"/>
          <p:cNvSpPr>
            <a:spLocks noGrp="1"/>
          </p:cNvSpPr>
          <p:nvPr>
            <p:ph type="dt" sz="half" idx="2"/>
          </p:nvPr>
        </p:nvSpPr>
        <p:spPr>
          <a:xfrm>
            <a:off x="69976" y="6514570"/>
            <a:ext cx="2133600" cy="365125"/>
          </a:xfrm>
          <a:prstGeom prst="rect">
            <a:avLst/>
          </a:prstGeom>
        </p:spPr>
        <p:txBody>
          <a:bodyPr anchor="ctr" anchorCtr="0"/>
          <a:lstStyle>
            <a:lvl1pPr>
              <a:defRPr sz="800" b="1">
                <a:solidFill>
                  <a:schemeClr val="tx1"/>
                </a:solidFill>
                <a:latin typeface="Arial" pitchFamily="34" charset="0"/>
                <a:cs typeface="Arial" pitchFamily="34" charset="0"/>
              </a:defRPr>
            </a:lvl1pPr>
          </a:lstStyle>
          <a:p>
            <a:endParaRPr lang="en-US" dirty="0"/>
          </a:p>
        </p:txBody>
      </p:sp>
      <p:sp>
        <p:nvSpPr>
          <p:cNvPr id="19" name="Slide Number Placeholder 5"/>
          <p:cNvSpPr>
            <a:spLocks noGrp="1"/>
          </p:cNvSpPr>
          <p:nvPr>
            <p:ph type="sldNum" sz="quarter" idx="4"/>
          </p:nvPr>
        </p:nvSpPr>
        <p:spPr>
          <a:xfrm>
            <a:off x="6934200" y="6501342"/>
            <a:ext cx="2133600" cy="365125"/>
          </a:xfrm>
          <a:prstGeom prst="rect">
            <a:avLst/>
          </a:prstGeom>
        </p:spPr>
        <p:txBody>
          <a:bodyPr anchor="ctr" anchorCtr="0"/>
          <a:lstStyle>
            <a:lvl1pPr algn="r">
              <a:defRPr sz="1200" b="1">
                <a:solidFill>
                  <a:schemeClr val="tx1"/>
                </a:solidFill>
                <a:latin typeface="Arial" pitchFamily="34" charset="0"/>
                <a:cs typeface="Arial" pitchFamily="34" charset="0"/>
              </a:defRPr>
            </a:lvl1pPr>
          </a:lstStyle>
          <a:p>
            <a:fld id="{B46E8BEF-84F8-4DAE-A40D-50CC264AEF27}" type="slidenum">
              <a:rPr lang="en-US" smtClean="0"/>
              <a:pPr/>
              <a:t>‹#›</a:t>
            </a:fld>
            <a:endParaRPr lang="en-US" dirty="0"/>
          </a:p>
        </p:txBody>
      </p:sp>
      <p:sp>
        <p:nvSpPr>
          <p:cNvPr id="11" name="Rectangle 10"/>
          <p:cNvSpPr/>
          <p:nvPr userDrawn="1"/>
        </p:nvSpPr>
        <p:spPr>
          <a:xfrm>
            <a:off x="0" y="6553200"/>
            <a:ext cx="9143999" cy="4571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040447776"/>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4" r:id="rId3"/>
    <p:sldLayoutId id="2147483725" r:id="rId4"/>
    <p:sldLayoutId id="2147483726" r:id="rId5"/>
    <p:sldLayoutId id="2147483727" r:id="rId6"/>
    <p:sldLayoutId id="2147483728" r:id="rId7"/>
    <p:sldLayoutId id="2147483729" r:id="rId8"/>
    <p:sldLayoutId id="2147483733" r:id="rId9"/>
  </p:sldLayoutIdLst>
  <p:hf hdr="0" ftr="0" dt="0"/>
  <p:txStyles>
    <p:titleStyle>
      <a:lvl1pPr algn="l" defTabSz="914400" rtl="0" eaLnBrk="1" latinLnBrk="0" hangingPunct="1">
        <a:spcBef>
          <a:spcPct val="0"/>
        </a:spcBef>
        <a:buNone/>
        <a:defRPr sz="3200" b="1" kern="1200">
          <a:solidFill>
            <a:schemeClr val="bg1"/>
          </a:solidFill>
          <a:latin typeface="Garamond" pitchFamily="18" charset="0"/>
          <a:ea typeface="+mj-ea"/>
          <a:cs typeface="+mj-cs"/>
        </a:defRPr>
      </a:lvl1pPr>
    </p:titleStyle>
    <p:bodyStyle>
      <a:lvl1pPr marL="342900" indent="-342900" algn="l" defTabSz="914400" rtl="0" eaLnBrk="1" latinLnBrk="0" hangingPunct="1">
        <a:spcBef>
          <a:spcPct val="20000"/>
        </a:spcBef>
        <a:buClr>
          <a:schemeClr val="accent4"/>
        </a:buClr>
        <a:buFont typeface="Arial" pitchFamily="34" charset="0"/>
        <a:buChar char="•"/>
        <a:defRPr lang="en-US" sz="2400" kern="1200" dirty="0" smtClean="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6" name="Title Placeholder 15"/>
          <p:cNvSpPr>
            <a:spLocks noGrp="1"/>
          </p:cNvSpPr>
          <p:nvPr>
            <p:ph type="title"/>
          </p:nvPr>
        </p:nvSpPr>
        <p:spPr>
          <a:xfrm>
            <a:off x="1955800" y="274638"/>
            <a:ext cx="7061200" cy="588962"/>
          </a:xfrm>
          <a:prstGeom prst="rect">
            <a:avLst/>
          </a:prstGeom>
        </p:spPr>
        <p:txBody>
          <a:bodyPr vert="horz" lIns="91440" tIns="45720" rIns="91440" bIns="45720" rtlCol="0" anchor="ctr">
            <a:normAutofit/>
          </a:bodyPr>
          <a:lstStyle/>
          <a:p>
            <a:r>
              <a:rPr lang="en-US" dirty="0"/>
              <a:t>Click to edit Master title style</a:t>
            </a:r>
          </a:p>
        </p:txBody>
      </p:sp>
      <p:sp>
        <p:nvSpPr>
          <p:cNvPr id="17" name="Text Placeholder 16"/>
          <p:cNvSpPr>
            <a:spLocks noGrp="1"/>
          </p:cNvSpPr>
          <p:nvPr>
            <p:ph type="body" idx="1"/>
          </p:nvPr>
        </p:nvSpPr>
        <p:spPr>
          <a:xfrm>
            <a:off x="1955800" y="1066800"/>
            <a:ext cx="7061200" cy="52832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Date Placeholder 3"/>
          <p:cNvSpPr>
            <a:spLocks noGrp="1"/>
          </p:cNvSpPr>
          <p:nvPr>
            <p:ph type="dt" sz="half" idx="2"/>
          </p:nvPr>
        </p:nvSpPr>
        <p:spPr>
          <a:xfrm>
            <a:off x="1894699" y="6514570"/>
            <a:ext cx="2133600" cy="365125"/>
          </a:xfrm>
          <a:prstGeom prst="rect">
            <a:avLst/>
          </a:prstGeom>
        </p:spPr>
        <p:txBody>
          <a:bodyPr anchor="ctr" anchorCtr="0"/>
          <a:lstStyle>
            <a:lvl1pPr>
              <a:defRPr sz="800" b="1">
                <a:solidFill>
                  <a:schemeClr val="tx1"/>
                </a:solidFill>
                <a:latin typeface="Arial" pitchFamily="34" charset="0"/>
                <a:cs typeface="Arial" pitchFamily="34" charset="0"/>
              </a:defRPr>
            </a:lvl1pPr>
          </a:lstStyle>
          <a:p>
            <a:endParaRPr lang="en-US" dirty="0"/>
          </a:p>
        </p:txBody>
      </p:sp>
      <p:sp>
        <p:nvSpPr>
          <p:cNvPr id="21" name="Slide Number Placeholder 6"/>
          <p:cNvSpPr>
            <a:spLocks noGrp="1"/>
          </p:cNvSpPr>
          <p:nvPr>
            <p:ph type="sldNum" sz="quarter" idx="4"/>
          </p:nvPr>
        </p:nvSpPr>
        <p:spPr>
          <a:xfrm>
            <a:off x="6900335" y="6521455"/>
            <a:ext cx="2133600" cy="365125"/>
          </a:xfrm>
          <a:prstGeom prst="rect">
            <a:avLst/>
          </a:prstGeom>
        </p:spPr>
        <p:txBody>
          <a:bodyPr anchor="ctr" anchorCtr="0"/>
          <a:lstStyle>
            <a:lvl1pPr algn="r">
              <a:defRPr sz="1200" b="1">
                <a:solidFill>
                  <a:schemeClr val="tx1"/>
                </a:solidFill>
                <a:latin typeface="Arial" pitchFamily="34" charset="0"/>
                <a:cs typeface="Arial" pitchFamily="34" charset="0"/>
              </a:defRPr>
            </a:lvl1pPr>
          </a:lstStyle>
          <a:p>
            <a:fld id="{B46E8BEF-84F8-4DAE-A40D-50CC264AEF27}" type="slidenum">
              <a:rPr lang="en-US" smtClean="0"/>
              <a:pPr/>
              <a:t>‹#›</a:t>
            </a:fld>
            <a:endParaRPr lang="en-US" dirty="0"/>
          </a:p>
        </p:txBody>
      </p:sp>
      <p:sp>
        <p:nvSpPr>
          <p:cNvPr id="11" name="Rectangle 10"/>
          <p:cNvSpPr/>
          <p:nvPr userDrawn="1"/>
        </p:nvSpPr>
        <p:spPr>
          <a:xfrm>
            <a:off x="0" y="0"/>
            <a:ext cx="1847088" cy="6858000"/>
          </a:xfrm>
          <a:prstGeom prst="rect">
            <a:avLst/>
          </a:prstGeom>
          <a:solidFill>
            <a:srgbClr val="03162F"/>
          </a:solidFill>
          <a:ln>
            <a:solidFill>
              <a:srgbClr val="0316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userDrawn="1"/>
        </p:nvSpPr>
        <p:spPr>
          <a:xfrm>
            <a:off x="0" y="6553200"/>
            <a:ext cx="9143999" cy="4571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068506032"/>
      </p:ext>
    </p:extLst>
  </p:cSld>
  <p:clrMap bg1="lt1" tx1="dk1" bg2="lt2" tx2="dk2" accent1="accent1" accent2="accent2" accent3="accent3" accent4="accent4" accent5="accent5" accent6="accent6" hlink="hlink" folHlink="folHlink"/>
  <p:sldLayoutIdLst>
    <p:sldLayoutId id="2147483695" r:id="rId1"/>
    <p:sldLayoutId id="2147483699" r:id="rId2"/>
  </p:sldLayoutIdLst>
  <p:hf hdr="0" ftr="0" dt="0"/>
  <p:txStyles>
    <p:titleStyle>
      <a:lvl1pPr algn="ctr" defTabSz="914400" rtl="0" eaLnBrk="1" latinLnBrk="0" hangingPunct="1">
        <a:spcBef>
          <a:spcPct val="0"/>
        </a:spcBef>
        <a:buNone/>
        <a:defRPr sz="3200" b="1" kern="1200">
          <a:solidFill>
            <a:schemeClr val="tx1"/>
          </a:solidFill>
          <a:latin typeface="Garamond" pitchFamily="18" charset="0"/>
          <a:ea typeface="+mj-ea"/>
          <a:cs typeface="+mj-cs"/>
        </a:defRPr>
      </a:lvl1pPr>
    </p:titleStyle>
    <p:bodyStyle>
      <a:lvl1pPr marL="342900" indent="-342900" algn="l" defTabSz="914400" rtl="0" eaLnBrk="1" latinLnBrk="0" hangingPunct="1">
        <a:spcBef>
          <a:spcPct val="20000"/>
        </a:spcBef>
        <a:buClr>
          <a:schemeClr val="accent4"/>
        </a:buClr>
        <a:buFont typeface="Arial" pitchFamily="34" charset="0"/>
        <a:buChar char="•"/>
        <a:defRPr lang="en-US" sz="2400" kern="1200" dirty="0" smtClean="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Rectangle 1"/>
          <p:cNvSpPr/>
          <p:nvPr userDrawn="1"/>
        </p:nvSpPr>
        <p:spPr>
          <a:xfrm>
            <a:off x="0" y="0"/>
            <a:ext cx="1847088" cy="6858000"/>
          </a:xfrm>
          <a:prstGeom prst="rect">
            <a:avLst/>
          </a:prstGeom>
          <a:solidFill>
            <a:srgbClr val="03162F"/>
          </a:solidFill>
          <a:ln>
            <a:solidFill>
              <a:srgbClr val="0316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itle Placeholder 15"/>
          <p:cNvSpPr>
            <a:spLocks noGrp="1"/>
          </p:cNvSpPr>
          <p:nvPr>
            <p:ph type="title"/>
          </p:nvPr>
        </p:nvSpPr>
        <p:spPr>
          <a:xfrm>
            <a:off x="1955800" y="274638"/>
            <a:ext cx="7061200" cy="588962"/>
          </a:xfrm>
          <a:prstGeom prst="rect">
            <a:avLst/>
          </a:prstGeom>
        </p:spPr>
        <p:txBody>
          <a:bodyPr vert="horz" lIns="91440" tIns="45720" rIns="91440" bIns="45720" rtlCol="0" anchor="ctr">
            <a:normAutofit/>
          </a:bodyPr>
          <a:lstStyle/>
          <a:p>
            <a:r>
              <a:rPr lang="en-US" dirty="0"/>
              <a:t>Click to edit Master title style</a:t>
            </a:r>
          </a:p>
        </p:txBody>
      </p:sp>
      <p:sp>
        <p:nvSpPr>
          <p:cNvPr id="17" name="Text Placeholder 16"/>
          <p:cNvSpPr>
            <a:spLocks noGrp="1"/>
          </p:cNvSpPr>
          <p:nvPr>
            <p:ph type="body" idx="1"/>
          </p:nvPr>
        </p:nvSpPr>
        <p:spPr>
          <a:xfrm>
            <a:off x="1955800" y="1066800"/>
            <a:ext cx="7061200" cy="52832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Date Placeholder 3"/>
          <p:cNvSpPr>
            <a:spLocks noGrp="1"/>
          </p:cNvSpPr>
          <p:nvPr>
            <p:ph type="dt" sz="half" idx="2"/>
          </p:nvPr>
        </p:nvSpPr>
        <p:spPr>
          <a:xfrm>
            <a:off x="1894699" y="6514570"/>
            <a:ext cx="2133600" cy="365125"/>
          </a:xfrm>
          <a:prstGeom prst="rect">
            <a:avLst/>
          </a:prstGeom>
        </p:spPr>
        <p:txBody>
          <a:bodyPr anchor="ctr" anchorCtr="0"/>
          <a:lstStyle>
            <a:lvl1pPr>
              <a:defRPr sz="800" b="1">
                <a:solidFill>
                  <a:schemeClr val="tx1"/>
                </a:solidFill>
                <a:latin typeface="Arial" pitchFamily="34" charset="0"/>
                <a:cs typeface="Arial" pitchFamily="34" charset="0"/>
              </a:defRPr>
            </a:lvl1pPr>
          </a:lstStyle>
          <a:p>
            <a:endParaRPr lang="en-US" dirty="0"/>
          </a:p>
        </p:txBody>
      </p:sp>
      <p:sp>
        <p:nvSpPr>
          <p:cNvPr id="21" name="Slide Number Placeholder 6"/>
          <p:cNvSpPr>
            <a:spLocks noGrp="1"/>
          </p:cNvSpPr>
          <p:nvPr>
            <p:ph type="sldNum" sz="quarter" idx="4"/>
          </p:nvPr>
        </p:nvSpPr>
        <p:spPr>
          <a:xfrm>
            <a:off x="6900335" y="6521455"/>
            <a:ext cx="2133600" cy="365125"/>
          </a:xfrm>
          <a:prstGeom prst="rect">
            <a:avLst/>
          </a:prstGeom>
        </p:spPr>
        <p:txBody>
          <a:bodyPr anchor="ctr" anchorCtr="0"/>
          <a:lstStyle>
            <a:lvl1pPr algn="r">
              <a:defRPr sz="1200" b="1">
                <a:solidFill>
                  <a:schemeClr val="tx1"/>
                </a:solidFill>
                <a:latin typeface="Arial" pitchFamily="34" charset="0"/>
                <a:cs typeface="Arial" pitchFamily="34" charset="0"/>
              </a:defRPr>
            </a:lvl1pPr>
          </a:lstStyle>
          <a:p>
            <a:fld id="{B46E8BEF-84F8-4DAE-A40D-50CC264AEF27}" type="slidenum">
              <a:rPr lang="en-US" smtClean="0"/>
              <a:pPr/>
              <a:t>‹#›</a:t>
            </a:fld>
            <a:endParaRPr lang="en-US" dirty="0"/>
          </a:p>
        </p:txBody>
      </p:sp>
      <p:sp>
        <p:nvSpPr>
          <p:cNvPr id="9" name="Rectangle 8"/>
          <p:cNvSpPr/>
          <p:nvPr userDrawn="1"/>
        </p:nvSpPr>
        <p:spPr>
          <a:xfrm>
            <a:off x="0" y="6553200"/>
            <a:ext cx="9143999" cy="4571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160416081"/>
      </p:ext>
    </p:extLst>
  </p:cSld>
  <p:clrMap bg1="lt1" tx1="dk1" bg2="lt2" tx2="dk2" accent1="accent1" accent2="accent2" accent3="accent3" accent4="accent4" accent5="accent5" accent6="accent6" hlink="hlink" folHlink="folHlink"/>
  <p:sldLayoutIdLst>
    <p:sldLayoutId id="2147483735" r:id="rId1"/>
    <p:sldLayoutId id="2147483736" r:id="rId2"/>
  </p:sldLayoutIdLst>
  <p:hf hdr="0" ftr="0" dt="0"/>
  <p:txStyles>
    <p:titleStyle>
      <a:lvl1pPr algn="ctr" defTabSz="914400" rtl="0" eaLnBrk="1" latinLnBrk="0" hangingPunct="1">
        <a:spcBef>
          <a:spcPct val="0"/>
        </a:spcBef>
        <a:buNone/>
        <a:defRPr sz="3200" b="1" kern="1200">
          <a:solidFill>
            <a:schemeClr val="tx1"/>
          </a:solidFill>
          <a:latin typeface="Garamond" pitchFamily="18" charset="0"/>
          <a:ea typeface="+mj-ea"/>
          <a:cs typeface="+mj-cs"/>
        </a:defRPr>
      </a:lvl1pPr>
    </p:titleStyle>
    <p:bodyStyle>
      <a:lvl1pPr marL="342900" indent="-342900" algn="l" defTabSz="914400" rtl="0" eaLnBrk="1" latinLnBrk="0" hangingPunct="1">
        <a:spcBef>
          <a:spcPct val="20000"/>
        </a:spcBef>
        <a:buClr>
          <a:schemeClr val="accent4"/>
        </a:buClr>
        <a:buFont typeface="Arial" pitchFamily="34" charset="0"/>
        <a:buChar char="•"/>
        <a:defRPr lang="en-US" sz="2400" kern="1200" dirty="0" smtClean="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4.xml"/><Relationship Id="rId5" Type="http://schemas.openxmlformats.org/officeDocument/2006/relationships/image" Target="../media/image8.jpeg"/><Relationship Id="rId4" Type="http://schemas.openxmlformats.org/officeDocument/2006/relationships/image" Target="../media/image7.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hyperlink" Target="mailto:roccan@pfm.com" TargetMode="External"/><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hyperlink" Target="mailto:mbroschart@ngn-tampa.com"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0.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5.xml"/><Relationship Id="rId1" Type="http://schemas.openxmlformats.org/officeDocument/2006/relationships/slideLayout" Target="../slideLayouts/slideLayout19.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6.xml"/><Relationship Id="rId1" Type="http://schemas.openxmlformats.org/officeDocument/2006/relationships/slideLayout" Target="../slideLayouts/slideLayout19.xml"/><Relationship Id="rId4" Type="http://schemas.openxmlformats.org/officeDocument/2006/relationships/chart" Target="../charts/chart4.xml"/></Relationships>
</file>

<file path=ppt/slides/_rels/slide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ctrTitle"/>
          </p:nvPr>
        </p:nvSpPr>
        <p:spPr>
          <a:xfrm>
            <a:off x="664535" y="1981570"/>
            <a:ext cx="7772400" cy="2349702"/>
          </a:xfrm>
        </p:spPr>
        <p:txBody>
          <a:bodyPr>
            <a:noAutofit/>
          </a:bodyPr>
          <a:lstStyle/>
          <a:p>
            <a:pPr algn="ctr"/>
            <a:br>
              <a:rPr lang="en-US" sz="2800" dirty="0">
                <a:solidFill>
                  <a:srgbClr val="000000"/>
                </a:solidFill>
              </a:rPr>
            </a:br>
            <a:r>
              <a:rPr lang="en-US" sz="2800" dirty="0">
                <a:solidFill>
                  <a:srgbClr val="000000"/>
                </a:solidFill>
              </a:rPr>
              <a:t>An Overview of Debt Financing for </a:t>
            </a:r>
            <a:br>
              <a:rPr lang="en-US" sz="2800" dirty="0">
                <a:solidFill>
                  <a:srgbClr val="000000"/>
                </a:solidFill>
              </a:rPr>
            </a:br>
            <a:r>
              <a:rPr lang="en-US" sz="2800" dirty="0">
                <a:solidFill>
                  <a:srgbClr val="000000"/>
                </a:solidFill>
              </a:rPr>
              <a:t>Florida Local Governments</a:t>
            </a:r>
            <a:br>
              <a:rPr lang="en-US" sz="2800" dirty="0">
                <a:solidFill>
                  <a:srgbClr val="000000"/>
                </a:solidFill>
              </a:rPr>
            </a:br>
            <a:br>
              <a:rPr lang="en-US" sz="2800" dirty="0">
                <a:solidFill>
                  <a:srgbClr val="000000"/>
                </a:solidFill>
              </a:rPr>
            </a:br>
            <a:r>
              <a:rPr lang="en-US" sz="2800" b="0" dirty="0">
                <a:solidFill>
                  <a:srgbClr val="000000"/>
                </a:solidFill>
              </a:rPr>
              <a:t>March 13, 2025</a:t>
            </a:r>
            <a:br>
              <a:rPr lang="en-US" sz="2800" b="0" dirty="0">
                <a:solidFill>
                  <a:srgbClr val="000000"/>
                </a:solidFill>
              </a:rPr>
            </a:br>
            <a:endParaRPr lang="en-US" sz="2800" dirty="0"/>
          </a:p>
        </p:txBody>
      </p:sp>
      <p:pic>
        <p:nvPicPr>
          <p:cNvPr id="1026" name="Picture 2" descr="C:\Users\gloverj\AppData\Local\Microsoft\Windows\Temporary Internet Files\Content.Outlook\Y8WZRAWK\NGN Logo FINAL color.t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37960" y="4456766"/>
            <a:ext cx="1518248" cy="88307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47363" y="4561314"/>
            <a:ext cx="1729706" cy="778531"/>
          </a:xfrm>
          <a:prstGeom prst="rect">
            <a:avLst/>
          </a:prstGeom>
        </p:spPr>
      </p:pic>
    </p:spTree>
    <p:extLst>
      <p:ext uri="{BB962C8B-B14F-4D97-AF65-F5344CB8AC3E}">
        <p14:creationId xmlns:p14="http://schemas.microsoft.com/office/powerpoint/2010/main" val="7015194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itle 1"/>
          <p:cNvSpPr>
            <a:spLocks noGrp="1"/>
          </p:cNvSpPr>
          <p:nvPr>
            <p:ph type="title"/>
          </p:nvPr>
        </p:nvSpPr>
        <p:spPr>
          <a:xfrm>
            <a:off x="458191" y="29363"/>
            <a:ext cx="7391400" cy="1143000"/>
          </a:xfrm>
        </p:spPr>
        <p:txBody>
          <a:bodyPr/>
          <a:lstStyle/>
          <a:p>
            <a:r>
              <a:rPr lang="en-US" sz="3200" dirty="0"/>
              <a:t>Current Municipal Topics of Discussion</a:t>
            </a:r>
            <a:endParaRPr lang="en-US" altLang="en-US" dirty="0">
              <a:solidFill>
                <a:schemeClr val="accent1"/>
              </a:solidFill>
            </a:endParaRPr>
          </a:p>
        </p:txBody>
      </p:sp>
      <p:sp>
        <p:nvSpPr>
          <p:cNvPr id="44034" name="Content Placeholder 4"/>
          <p:cNvSpPr>
            <a:spLocks noGrp="1"/>
          </p:cNvSpPr>
          <p:nvPr>
            <p:ph idx="1"/>
          </p:nvPr>
        </p:nvSpPr>
        <p:spPr>
          <a:xfrm>
            <a:off x="95000" y="1276724"/>
            <a:ext cx="8363200" cy="5015896"/>
          </a:xfrm>
        </p:spPr>
        <p:txBody>
          <a:bodyPr>
            <a:normAutofit/>
          </a:bodyPr>
          <a:lstStyle/>
          <a:p>
            <a:r>
              <a:rPr lang="en-US" altLang="en-US" sz="1800" dirty="0">
                <a:solidFill>
                  <a:srgbClr val="000000"/>
                </a:solidFill>
              </a:rPr>
              <a:t>Threat of Tax-Exemption elimination from municipal bonds</a:t>
            </a:r>
          </a:p>
          <a:p>
            <a:pPr lvl="1"/>
            <a:r>
              <a:rPr lang="en-US" altLang="en-US" sz="1600" dirty="0">
                <a:solidFill>
                  <a:srgbClr val="000000"/>
                </a:solidFill>
              </a:rPr>
              <a:t>Congress looking to cut costs, removal of tax-exemption one of many proposed ideas</a:t>
            </a:r>
          </a:p>
          <a:p>
            <a:pPr marL="457200" lvl="1" indent="0">
              <a:buNone/>
            </a:pPr>
            <a:endParaRPr lang="en-US" altLang="en-US" sz="1600" dirty="0">
              <a:solidFill>
                <a:srgbClr val="000000"/>
              </a:solidFill>
            </a:endParaRPr>
          </a:p>
          <a:p>
            <a:r>
              <a:rPr lang="en-US" altLang="en-US" sz="1800" dirty="0">
                <a:solidFill>
                  <a:srgbClr val="000000"/>
                </a:solidFill>
              </a:rPr>
              <a:t>Possible reduction/changes to Federal Grants</a:t>
            </a:r>
          </a:p>
          <a:p>
            <a:pPr lvl="1"/>
            <a:r>
              <a:rPr lang="en-US" altLang="en-US" sz="1600" dirty="0">
                <a:solidFill>
                  <a:srgbClr val="000000"/>
                </a:solidFill>
              </a:rPr>
              <a:t>Uncertainty around possible federal funding freeze that could impact local governments</a:t>
            </a:r>
          </a:p>
          <a:p>
            <a:endParaRPr lang="en-US" altLang="en-US" sz="1800" dirty="0">
              <a:solidFill>
                <a:srgbClr val="000000"/>
              </a:solidFill>
            </a:endParaRPr>
          </a:p>
          <a:p>
            <a:r>
              <a:rPr lang="en-US" altLang="en-US" sz="1800" dirty="0">
                <a:solidFill>
                  <a:srgbClr val="000000"/>
                </a:solidFill>
              </a:rPr>
              <a:t>Continuing Disclosure and Timing of ACFR Filing</a:t>
            </a:r>
          </a:p>
          <a:p>
            <a:endParaRPr lang="en-US" altLang="en-US" sz="1800" dirty="0">
              <a:solidFill>
                <a:srgbClr val="000000"/>
              </a:solidFill>
            </a:endParaRPr>
          </a:p>
          <a:p>
            <a:endParaRPr lang="en-US" altLang="en-US" sz="1800" dirty="0">
              <a:solidFill>
                <a:srgbClr val="000000"/>
              </a:solidFill>
            </a:endParaRPr>
          </a:p>
        </p:txBody>
      </p:sp>
      <p:sp>
        <p:nvSpPr>
          <p:cNvPr id="2" name="Slide Number Placeholder 1"/>
          <p:cNvSpPr>
            <a:spLocks noGrp="1"/>
          </p:cNvSpPr>
          <p:nvPr>
            <p:ph type="sldNum" sz="quarter" idx="12"/>
          </p:nvPr>
        </p:nvSpPr>
        <p:spPr/>
        <p:txBody>
          <a:bodyPr/>
          <a:lstStyle/>
          <a:p>
            <a:fld id="{B46E8BEF-84F8-4DAE-A40D-50CC264AEF27}" type="slidenum">
              <a:rPr lang="en-US" smtClean="0"/>
              <a:pPr/>
              <a:t>10</a:t>
            </a:fld>
            <a:endParaRPr lang="en-US" dirty="0"/>
          </a:p>
        </p:txBody>
      </p:sp>
    </p:spTree>
    <p:extLst>
      <p:ext uri="{BB962C8B-B14F-4D97-AF65-F5344CB8AC3E}">
        <p14:creationId xmlns:p14="http://schemas.microsoft.com/office/powerpoint/2010/main" val="23285535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solidFill>
                  <a:schemeClr val="accent1"/>
                </a:solidFill>
              </a:rPr>
              <a:t>Financing Structures</a:t>
            </a:r>
          </a:p>
        </p:txBody>
      </p:sp>
    </p:spTree>
    <p:extLst>
      <p:ext uri="{BB962C8B-B14F-4D97-AF65-F5344CB8AC3E}">
        <p14:creationId xmlns:p14="http://schemas.microsoft.com/office/powerpoint/2010/main" val="26867088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itle 1"/>
          <p:cNvSpPr>
            <a:spLocks noGrp="1"/>
          </p:cNvSpPr>
          <p:nvPr>
            <p:ph type="title"/>
          </p:nvPr>
        </p:nvSpPr>
        <p:spPr>
          <a:xfrm>
            <a:off x="458191" y="29363"/>
            <a:ext cx="7391400" cy="1143000"/>
          </a:xfrm>
        </p:spPr>
        <p:txBody>
          <a:bodyPr/>
          <a:lstStyle/>
          <a:p>
            <a:r>
              <a:rPr lang="en-US" altLang="en-US" dirty="0">
                <a:solidFill>
                  <a:schemeClr val="accent1"/>
                </a:solidFill>
              </a:rPr>
              <a:t>Why Borrow?</a:t>
            </a:r>
          </a:p>
        </p:txBody>
      </p:sp>
      <p:sp>
        <p:nvSpPr>
          <p:cNvPr id="44034" name="Content Placeholder 4"/>
          <p:cNvSpPr>
            <a:spLocks noGrp="1"/>
          </p:cNvSpPr>
          <p:nvPr>
            <p:ph idx="1"/>
          </p:nvPr>
        </p:nvSpPr>
        <p:spPr>
          <a:xfrm>
            <a:off x="95000" y="1276724"/>
            <a:ext cx="8363200" cy="5015896"/>
          </a:xfrm>
        </p:spPr>
        <p:txBody>
          <a:bodyPr>
            <a:normAutofit/>
          </a:bodyPr>
          <a:lstStyle/>
          <a:p>
            <a:r>
              <a:rPr lang="en-US" altLang="en-US" sz="2000" dirty="0">
                <a:solidFill>
                  <a:srgbClr val="000000"/>
                </a:solidFill>
              </a:rPr>
              <a:t>Large capital projects often can’t be broken into smaller phases and funded out of annual budget</a:t>
            </a:r>
          </a:p>
          <a:p>
            <a:endParaRPr lang="en-US" altLang="en-US" sz="2000" dirty="0">
              <a:solidFill>
                <a:srgbClr val="000000"/>
              </a:solidFill>
            </a:endParaRPr>
          </a:p>
          <a:p>
            <a:r>
              <a:rPr lang="en-US" altLang="en-US" sz="2000" dirty="0">
                <a:solidFill>
                  <a:srgbClr val="000000"/>
                </a:solidFill>
              </a:rPr>
              <a:t>Mitigate rising construction costs</a:t>
            </a:r>
          </a:p>
          <a:p>
            <a:endParaRPr lang="en-US" altLang="en-US" sz="2000" dirty="0">
              <a:solidFill>
                <a:srgbClr val="000000"/>
              </a:solidFill>
            </a:endParaRPr>
          </a:p>
          <a:p>
            <a:r>
              <a:rPr lang="en-US" altLang="en-US" sz="2000" dirty="0">
                <a:solidFill>
                  <a:srgbClr val="000000"/>
                </a:solidFill>
              </a:rPr>
              <a:t>Taxpayer / Ratepayer equity – if multiple generations of tax or rate payers benefit from a capital project, then they should all pay for it</a:t>
            </a:r>
          </a:p>
          <a:p>
            <a:endParaRPr lang="en-US" altLang="en-US" sz="2000" dirty="0">
              <a:solidFill>
                <a:srgbClr val="000000"/>
              </a:solidFill>
            </a:endParaRPr>
          </a:p>
          <a:p>
            <a:r>
              <a:rPr lang="en-US" altLang="en-US" sz="2000" dirty="0">
                <a:solidFill>
                  <a:srgbClr val="000000"/>
                </a:solidFill>
              </a:rPr>
              <a:t>Refunding for debt service savings or restructuring</a:t>
            </a:r>
          </a:p>
          <a:p>
            <a:endParaRPr lang="en-US" altLang="en-US" sz="2000" dirty="0">
              <a:solidFill>
                <a:srgbClr val="000000"/>
              </a:solidFill>
            </a:endParaRPr>
          </a:p>
          <a:p>
            <a:r>
              <a:rPr lang="en-US" altLang="en-US" sz="2000" dirty="0">
                <a:solidFill>
                  <a:srgbClr val="000000"/>
                </a:solidFill>
              </a:rPr>
              <a:t>Historically speaking, interest rates for municipalities are low</a:t>
            </a:r>
          </a:p>
        </p:txBody>
      </p:sp>
      <p:sp>
        <p:nvSpPr>
          <p:cNvPr id="2" name="Slide Number Placeholder 1"/>
          <p:cNvSpPr>
            <a:spLocks noGrp="1"/>
          </p:cNvSpPr>
          <p:nvPr>
            <p:ph type="sldNum" sz="quarter" idx="12"/>
          </p:nvPr>
        </p:nvSpPr>
        <p:spPr/>
        <p:txBody>
          <a:bodyPr/>
          <a:lstStyle/>
          <a:p>
            <a:fld id="{B46E8BEF-84F8-4DAE-A40D-50CC264AEF27}" type="slidenum">
              <a:rPr lang="en-US" smtClean="0"/>
              <a:pPr/>
              <a:t>12</a:t>
            </a:fld>
            <a:endParaRPr lang="en-US" dirty="0"/>
          </a:p>
        </p:txBody>
      </p:sp>
    </p:spTree>
    <p:extLst>
      <p:ext uri="{BB962C8B-B14F-4D97-AF65-F5344CB8AC3E}">
        <p14:creationId xmlns:p14="http://schemas.microsoft.com/office/powerpoint/2010/main" val="28236827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3"/>
          <p:cNvSpPr>
            <a:spLocks noGrp="1"/>
          </p:cNvSpPr>
          <p:nvPr>
            <p:ph type="sldNum" sz="quarter" idx="4294967295"/>
          </p:nvPr>
        </p:nvSpPr>
        <p:spPr>
          <a:xfrm>
            <a:off x="8383979" y="6552847"/>
            <a:ext cx="676896" cy="304058"/>
          </a:xfrm>
          <a:prstGeom prst="rect">
            <a:avLst/>
          </a:prstGeom>
        </p:spPr>
        <p:txBody>
          <a:bodyPr/>
          <a:lstStyle/>
          <a:p>
            <a:pPr algn="r"/>
            <a:fld id="{8A439E45-64D6-4308-8376-F9C877C62E15}" type="slidenum">
              <a:rPr lang="en-US" b="1" smtClean="0"/>
              <a:pPr algn="r"/>
              <a:t>13</a:t>
            </a:fld>
            <a:endParaRPr lang="en-US" b="1" dirty="0"/>
          </a:p>
        </p:txBody>
      </p:sp>
      <p:sp>
        <p:nvSpPr>
          <p:cNvPr id="10" name="TextBox 9"/>
          <p:cNvSpPr txBox="1"/>
          <p:nvPr/>
        </p:nvSpPr>
        <p:spPr>
          <a:xfrm>
            <a:off x="127842" y="1135693"/>
            <a:ext cx="8852212" cy="3754874"/>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pPr marL="285750" indent="-285750" algn="just">
              <a:spcBef>
                <a:spcPts val="0"/>
              </a:spcBef>
              <a:spcAft>
                <a:spcPts val="0"/>
              </a:spcAft>
              <a:buClr>
                <a:schemeClr val="accent4"/>
              </a:buClr>
              <a:buFont typeface="Arial" panose="020B0604020202020204" pitchFamily="34" charset="0"/>
              <a:buChar char="•"/>
              <a:tabLst>
                <a:tab pos="1484313" algn="l"/>
              </a:tabLst>
            </a:pPr>
            <a:r>
              <a:rPr lang="en-US" sz="1400" b="1" dirty="0">
                <a:latin typeface="Arial" panose="020B0604020202020204" pitchFamily="34" charset="0"/>
                <a:cs typeface="Arial" panose="020B0604020202020204" pitchFamily="34" charset="0"/>
              </a:rPr>
              <a:t>Municipal Bonds</a:t>
            </a:r>
            <a:r>
              <a:rPr lang="en-US" sz="1400" dirty="0">
                <a:latin typeface="Arial" panose="020B0604020202020204" pitchFamily="34" charset="0"/>
                <a:cs typeface="Arial" panose="020B0604020202020204" pitchFamily="34" charset="0"/>
              </a:rPr>
              <a:t>, also called “munis,” are debt securities issued by states, cities, counties and other government entities</a:t>
            </a:r>
          </a:p>
          <a:p>
            <a:pPr marL="228600" indent="-228600" algn="just">
              <a:spcBef>
                <a:spcPts val="0"/>
              </a:spcBef>
              <a:spcAft>
                <a:spcPts val="0"/>
              </a:spcAft>
              <a:buClr>
                <a:schemeClr val="accent4"/>
              </a:buClr>
              <a:buFont typeface="Wingdings" pitchFamily="2" charset="2"/>
              <a:buChar char="§"/>
              <a:tabLst>
                <a:tab pos="1484313" algn="l"/>
              </a:tabLst>
            </a:pPr>
            <a:endParaRPr lang="en-US" sz="1400" dirty="0">
              <a:latin typeface="Arial" panose="020B0604020202020204" pitchFamily="34" charset="0"/>
              <a:cs typeface="Arial" panose="020B0604020202020204" pitchFamily="34" charset="0"/>
            </a:endParaRPr>
          </a:p>
          <a:p>
            <a:pPr marL="742950" lvl="1" indent="-285750" algn="just">
              <a:spcBef>
                <a:spcPts val="0"/>
              </a:spcBef>
              <a:spcAft>
                <a:spcPts val="0"/>
              </a:spcAft>
              <a:buFont typeface="Arial" panose="020B0604020202020204" pitchFamily="34" charset="0"/>
              <a:buChar char="−"/>
              <a:tabLst>
                <a:tab pos="1484313" algn="l"/>
              </a:tabLst>
            </a:pPr>
            <a:r>
              <a:rPr lang="en-US" sz="1400" b="1" dirty="0">
                <a:latin typeface="Arial" panose="020B0604020202020204" pitchFamily="34" charset="0"/>
                <a:cs typeface="Arial" panose="020B0604020202020204" pitchFamily="34" charset="0"/>
              </a:rPr>
              <a:t>General Obligation Bonds </a:t>
            </a:r>
            <a:r>
              <a:rPr lang="en-US" sz="1400" dirty="0">
                <a:latin typeface="Arial" panose="020B0604020202020204" pitchFamily="34" charset="0"/>
                <a:cs typeface="Arial" panose="020B0604020202020204" pitchFamily="34" charset="0"/>
              </a:rPr>
              <a:t>are bonds backed by the full faith and credit of the issuer, which has the power to tax residents to pay bondholders (require voter referendum in Florida)</a:t>
            </a:r>
          </a:p>
          <a:p>
            <a:pPr marL="742950" lvl="1" indent="-285750" algn="just">
              <a:spcBef>
                <a:spcPts val="0"/>
              </a:spcBef>
              <a:spcAft>
                <a:spcPts val="0"/>
              </a:spcAft>
              <a:buFont typeface="Arial" panose="020B0604020202020204" pitchFamily="34" charset="0"/>
              <a:buChar char="−"/>
              <a:tabLst>
                <a:tab pos="1484313" algn="l"/>
              </a:tabLst>
            </a:pPr>
            <a:endParaRPr lang="en-US" sz="1400" dirty="0">
              <a:latin typeface="Arial" panose="020B0604020202020204" pitchFamily="34" charset="0"/>
              <a:cs typeface="Arial" panose="020B0604020202020204" pitchFamily="34" charset="0"/>
            </a:endParaRPr>
          </a:p>
          <a:p>
            <a:pPr marL="742950" lvl="1" indent="-285750" algn="just">
              <a:spcBef>
                <a:spcPts val="0"/>
              </a:spcBef>
              <a:spcAft>
                <a:spcPts val="0"/>
              </a:spcAft>
              <a:buFont typeface="Arial" panose="020B0604020202020204" pitchFamily="34" charset="0"/>
              <a:buChar char="−"/>
              <a:tabLst>
                <a:tab pos="1484313" algn="l"/>
              </a:tabLst>
            </a:pPr>
            <a:r>
              <a:rPr lang="en-US" sz="1400" b="1" dirty="0">
                <a:latin typeface="Arial" panose="020B0604020202020204" pitchFamily="34" charset="0"/>
                <a:cs typeface="Arial" panose="020B0604020202020204" pitchFamily="34" charset="0"/>
              </a:rPr>
              <a:t>Revenue Bonds</a:t>
            </a:r>
            <a:r>
              <a:rPr lang="en-US" sz="1400" dirty="0">
                <a:latin typeface="Arial" panose="020B0604020202020204" pitchFamily="34" charset="0"/>
                <a:cs typeface="Arial" panose="020B0604020202020204" pitchFamily="34" charset="0"/>
              </a:rPr>
              <a:t> are bonds that are backed by revenues from a specific project or source, such as sales tax, gas tax, utility revenues, tolls, etc.</a:t>
            </a:r>
          </a:p>
          <a:p>
            <a:pPr marL="742950" lvl="1" indent="-285750" algn="just">
              <a:spcBef>
                <a:spcPts val="0"/>
              </a:spcBef>
              <a:spcAft>
                <a:spcPts val="0"/>
              </a:spcAft>
              <a:buFont typeface="Arial" panose="020B0604020202020204" pitchFamily="34" charset="0"/>
              <a:buChar char="−"/>
              <a:tabLst>
                <a:tab pos="1484313" algn="l"/>
              </a:tabLst>
            </a:pPr>
            <a:endParaRPr lang="en-US" sz="1400" dirty="0">
              <a:latin typeface="Arial" panose="020B0604020202020204" pitchFamily="34" charset="0"/>
              <a:cs typeface="Arial" panose="020B0604020202020204" pitchFamily="34" charset="0"/>
            </a:endParaRPr>
          </a:p>
          <a:p>
            <a:pPr marL="742950" lvl="1" indent="-285750" algn="just">
              <a:spcBef>
                <a:spcPts val="0"/>
              </a:spcBef>
              <a:spcAft>
                <a:spcPts val="0"/>
              </a:spcAft>
              <a:buFont typeface="Arial" panose="020B0604020202020204" pitchFamily="34" charset="0"/>
              <a:buChar char="−"/>
              <a:tabLst>
                <a:tab pos="1484313" algn="l"/>
              </a:tabLst>
            </a:pPr>
            <a:r>
              <a:rPr lang="en-US" sz="1400" b="1" dirty="0">
                <a:latin typeface="Arial" panose="020B0604020202020204" pitchFamily="34" charset="0"/>
                <a:cs typeface="Arial" panose="020B0604020202020204" pitchFamily="34" charset="0"/>
              </a:rPr>
              <a:t>Certificates of Participation</a:t>
            </a:r>
            <a:r>
              <a:rPr lang="en-US" sz="1400" b="1" i="1" dirty="0">
                <a:latin typeface="Arial" panose="020B0604020202020204" pitchFamily="34" charset="0"/>
                <a:cs typeface="Arial" panose="020B0604020202020204" pitchFamily="34" charset="0"/>
              </a:rPr>
              <a:t> </a:t>
            </a:r>
            <a:r>
              <a:rPr lang="en-US" sz="1400" dirty="0">
                <a:latin typeface="Arial" panose="020B0604020202020204" pitchFamily="34" charset="0"/>
                <a:cs typeface="Arial" panose="020B0604020202020204" pitchFamily="34" charset="0"/>
              </a:rPr>
              <a:t>are secured by annual lease payments (subject to annual appropriation) derived from a specific revenue source, basket of revenues, or any other available revenues</a:t>
            </a:r>
          </a:p>
          <a:p>
            <a:pPr marL="742950" lvl="1" indent="-285750" algn="just">
              <a:spcBef>
                <a:spcPts val="0"/>
              </a:spcBef>
              <a:spcAft>
                <a:spcPts val="0"/>
              </a:spcAft>
              <a:buFont typeface="Arial" panose="020B0604020202020204" pitchFamily="34" charset="0"/>
              <a:buChar char="−"/>
              <a:tabLst>
                <a:tab pos="1484313" algn="l"/>
              </a:tabLst>
            </a:pPr>
            <a:endParaRPr lang="en-US" sz="1400" dirty="0">
              <a:latin typeface="Arial" panose="020B0604020202020204" pitchFamily="34" charset="0"/>
              <a:cs typeface="Arial" panose="020B0604020202020204" pitchFamily="34" charset="0"/>
            </a:endParaRPr>
          </a:p>
          <a:p>
            <a:pPr marL="742950" lvl="1" indent="-285750" algn="just">
              <a:spcBef>
                <a:spcPts val="0"/>
              </a:spcBef>
              <a:spcAft>
                <a:spcPts val="0"/>
              </a:spcAft>
              <a:buFont typeface="Arial" panose="020B0604020202020204" pitchFamily="34" charset="0"/>
              <a:buChar char="−"/>
              <a:tabLst>
                <a:tab pos="1484313" algn="l"/>
              </a:tabLst>
            </a:pPr>
            <a:r>
              <a:rPr lang="en-US" sz="1400" b="1" dirty="0">
                <a:latin typeface="Arial" panose="020B0604020202020204" pitchFamily="34" charset="0"/>
                <a:cs typeface="Arial" panose="020B0604020202020204" pitchFamily="34" charset="0"/>
              </a:rPr>
              <a:t>Conduit Bonds</a:t>
            </a:r>
            <a:r>
              <a:rPr lang="en-US" sz="1400" b="1" i="1" dirty="0">
                <a:latin typeface="Arial" panose="020B0604020202020204" pitchFamily="34" charset="0"/>
                <a:cs typeface="Arial" panose="020B0604020202020204" pitchFamily="34" charset="0"/>
              </a:rPr>
              <a:t> </a:t>
            </a:r>
            <a:r>
              <a:rPr lang="en-US" sz="1400" dirty="0">
                <a:latin typeface="Arial" panose="020B0604020202020204" pitchFamily="34" charset="0"/>
                <a:cs typeface="Arial" panose="020B0604020202020204" pitchFamily="34" charset="0"/>
              </a:rPr>
              <a:t>are issued by governments on behalf of private entities such as non-profit colleges or hospitals -- these “conduit” borrowers agree to repay the issuer who in turn pays the interest and principal on the bonds – if the conduit borrower fails to make a payment, typically the issuer is not required to pay the bondholders</a:t>
            </a:r>
          </a:p>
        </p:txBody>
      </p:sp>
      <p:pic>
        <p:nvPicPr>
          <p:cNvPr id="145410" name="Picture 2" descr="http://www.gobankingrates.com/system/wp/blogs/gobankingrates/municipal-bond.jpg"/>
          <p:cNvPicPr>
            <a:picLocks noChangeAspect="1" noChangeArrowheads="1"/>
          </p:cNvPicPr>
          <p:nvPr/>
        </p:nvPicPr>
        <p:blipFill>
          <a:blip r:embed="rId3"/>
          <a:srcRect/>
          <a:stretch>
            <a:fillRect/>
          </a:stretch>
        </p:blipFill>
        <p:spPr bwMode="auto">
          <a:xfrm>
            <a:off x="3119013" y="4967975"/>
            <a:ext cx="2236108" cy="1235450"/>
          </a:xfrm>
          <a:prstGeom prst="rect">
            <a:avLst/>
          </a:prstGeom>
          <a:noFill/>
        </p:spPr>
      </p:pic>
      <p:pic>
        <p:nvPicPr>
          <p:cNvPr id="145412" name="Picture 4" descr="http://www.msrb.org/~/media/Images/LandingPageHeaderImages/landing_page-municipal-bond-market.ashx"/>
          <p:cNvPicPr>
            <a:picLocks noChangeAspect="1" noChangeArrowheads="1"/>
          </p:cNvPicPr>
          <p:nvPr/>
        </p:nvPicPr>
        <p:blipFill>
          <a:blip r:embed="rId4"/>
          <a:srcRect/>
          <a:stretch>
            <a:fillRect/>
          </a:stretch>
        </p:blipFill>
        <p:spPr bwMode="auto">
          <a:xfrm>
            <a:off x="5866765" y="5000633"/>
            <a:ext cx="2873776" cy="1183318"/>
          </a:xfrm>
          <a:prstGeom prst="rect">
            <a:avLst/>
          </a:prstGeom>
          <a:noFill/>
          <a:ln w="19050">
            <a:solidFill>
              <a:srgbClr val="003768"/>
            </a:solidFill>
          </a:ln>
        </p:spPr>
      </p:pic>
      <p:pic>
        <p:nvPicPr>
          <p:cNvPr id="145414" name="Picture 6" descr="http://img2.themebin.com/hd-wallpapers/1920x1080/the_bridge_1920.jpg"/>
          <p:cNvPicPr>
            <a:picLocks noChangeAspect="1" noChangeArrowheads="1"/>
          </p:cNvPicPr>
          <p:nvPr/>
        </p:nvPicPr>
        <p:blipFill>
          <a:blip r:embed="rId5"/>
          <a:srcRect/>
          <a:stretch>
            <a:fillRect/>
          </a:stretch>
        </p:blipFill>
        <p:spPr bwMode="auto">
          <a:xfrm>
            <a:off x="506525" y="4957089"/>
            <a:ext cx="2133436" cy="1198072"/>
          </a:xfrm>
          <a:prstGeom prst="rect">
            <a:avLst/>
          </a:prstGeom>
          <a:noFill/>
          <a:ln w="19050">
            <a:solidFill>
              <a:srgbClr val="003768"/>
            </a:solidFill>
          </a:ln>
        </p:spPr>
      </p:pic>
      <p:sp>
        <p:nvSpPr>
          <p:cNvPr id="9" name="Title 2"/>
          <p:cNvSpPr>
            <a:spLocks noGrp="1"/>
          </p:cNvSpPr>
          <p:nvPr>
            <p:ph type="title"/>
          </p:nvPr>
        </p:nvSpPr>
        <p:spPr>
          <a:xfrm>
            <a:off x="130629" y="-76200"/>
            <a:ext cx="8882742" cy="1143000"/>
          </a:xfrm>
        </p:spPr>
        <p:txBody>
          <a:bodyPr/>
          <a:lstStyle/>
          <a:p>
            <a:r>
              <a:rPr lang="en-US" dirty="0"/>
              <a:t>What Types Of Bonds Are There?</a:t>
            </a:r>
          </a:p>
        </p:txBody>
      </p:sp>
    </p:spTree>
    <p:extLst>
      <p:ext uri="{BB962C8B-B14F-4D97-AF65-F5344CB8AC3E}">
        <p14:creationId xmlns:p14="http://schemas.microsoft.com/office/powerpoint/2010/main" val="37285330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913" name="Rectangle 7"/>
          <p:cNvSpPr txBox="1">
            <a:spLocks noGrp="1" noChangeArrowheads="1"/>
          </p:cNvSpPr>
          <p:nvPr/>
        </p:nvSpPr>
        <p:spPr bwMode="auto">
          <a:xfrm>
            <a:off x="65532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b="1">
                <a:solidFill>
                  <a:schemeClr val="tx1"/>
                </a:solidFill>
                <a:latin typeface="Times New Roman" pitchFamily="18" charset="0"/>
                <a:ea typeface="MS PGothic" pitchFamily="34" charset="-128"/>
              </a:defRPr>
            </a:lvl1pPr>
            <a:lvl2pPr marL="742950" indent="-285750" eaLnBrk="0" hangingPunct="0">
              <a:defRPr sz="2400" b="1">
                <a:solidFill>
                  <a:schemeClr val="tx1"/>
                </a:solidFill>
                <a:latin typeface="Times New Roman" pitchFamily="18" charset="0"/>
                <a:ea typeface="MS PGothic" pitchFamily="34" charset="-128"/>
              </a:defRPr>
            </a:lvl2pPr>
            <a:lvl3pPr marL="1143000" indent="-228600" eaLnBrk="0" hangingPunct="0">
              <a:defRPr sz="2400" b="1">
                <a:solidFill>
                  <a:schemeClr val="tx1"/>
                </a:solidFill>
                <a:latin typeface="Times New Roman" pitchFamily="18" charset="0"/>
                <a:ea typeface="MS PGothic" pitchFamily="34" charset="-128"/>
              </a:defRPr>
            </a:lvl3pPr>
            <a:lvl4pPr marL="1600200" indent="-228600" eaLnBrk="0" hangingPunct="0">
              <a:defRPr sz="2400" b="1">
                <a:solidFill>
                  <a:schemeClr val="tx1"/>
                </a:solidFill>
                <a:latin typeface="Times New Roman" pitchFamily="18" charset="0"/>
                <a:ea typeface="MS PGothic" pitchFamily="34" charset="-128"/>
              </a:defRPr>
            </a:lvl4pPr>
            <a:lvl5pPr marL="2057400" indent="-228600" eaLnBrk="0" hangingPunct="0">
              <a:defRPr sz="2400" b="1">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b="1">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b="1">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b="1">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b="1">
                <a:solidFill>
                  <a:schemeClr val="tx1"/>
                </a:solidFill>
                <a:latin typeface="Times New Roman" pitchFamily="18" charset="0"/>
                <a:ea typeface="MS PGothic" pitchFamily="34" charset="-128"/>
              </a:defRPr>
            </a:lvl9pPr>
          </a:lstStyle>
          <a:p>
            <a:pPr algn="r" eaLnBrk="1" hangingPunct="1"/>
            <a:r>
              <a:rPr lang="en-US" altLang="en-US" sz="1400" dirty="0">
                <a:latin typeface="Verdana" pitchFamily="34" charset="0"/>
                <a:cs typeface="Times New Roman" pitchFamily="18" charset="0"/>
              </a:rPr>
              <a:t> </a:t>
            </a:r>
          </a:p>
        </p:txBody>
      </p:sp>
      <p:sp>
        <p:nvSpPr>
          <p:cNvPr id="2" name="Content Placeholder 1"/>
          <p:cNvSpPr>
            <a:spLocks noGrp="1"/>
          </p:cNvSpPr>
          <p:nvPr>
            <p:ph idx="1"/>
          </p:nvPr>
        </p:nvSpPr>
        <p:spPr/>
        <p:txBody>
          <a:bodyPr>
            <a:normAutofit lnSpcReduction="10000"/>
          </a:bodyPr>
          <a:lstStyle/>
          <a:p>
            <a:r>
              <a:rPr lang="en-US" dirty="0"/>
              <a:t>What is the best/appropriate repayment source?</a:t>
            </a:r>
          </a:p>
          <a:p>
            <a:pPr lvl="1"/>
            <a:r>
              <a:rPr lang="en-US" dirty="0"/>
              <a:t>Legally available for capital purpose</a:t>
            </a:r>
          </a:p>
          <a:p>
            <a:pPr lvl="1"/>
            <a:r>
              <a:rPr lang="en-US" dirty="0"/>
              <a:t>Dedicated to repayment</a:t>
            </a:r>
          </a:p>
          <a:p>
            <a:pPr lvl="1"/>
            <a:r>
              <a:rPr lang="en-US" dirty="0"/>
              <a:t>Reliably generated</a:t>
            </a:r>
          </a:p>
          <a:p>
            <a:pPr lvl="1"/>
            <a:r>
              <a:rPr lang="en-US" dirty="0"/>
              <a:t>Robust</a:t>
            </a:r>
          </a:p>
          <a:p>
            <a:pPr marL="457200" lvl="1" indent="0">
              <a:buNone/>
            </a:pPr>
            <a:endParaRPr lang="en-US" dirty="0"/>
          </a:p>
          <a:p>
            <a:r>
              <a:rPr lang="en-US" dirty="0"/>
              <a:t>Repayment of debt will normally take a priority position on use of revenues</a:t>
            </a:r>
          </a:p>
          <a:p>
            <a:endParaRPr lang="en-US" dirty="0"/>
          </a:p>
          <a:p>
            <a:r>
              <a:rPr lang="en-US" dirty="0"/>
              <a:t>Planning should include integration of adequate revenues to cover operating and maintenance of capital project</a:t>
            </a:r>
          </a:p>
          <a:p>
            <a:endParaRPr lang="en-US" dirty="0"/>
          </a:p>
          <a:p>
            <a:r>
              <a:rPr lang="en-US" dirty="0"/>
              <a:t>Potential sources of security utilized by Local Governments:</a:t>
            </a:r>
          </a:p>
          <a:p>
            <a:pPr lvl="1"/>
            <a:r>
              <a:rPr lang="en-US" dirty="0"/>
              <a:t>Ad Valorem Tax (approved via voter referendum)</a:t>
            </a:r>
          </a:p>
          <a:p>
            <a:pPr lvl="1"/>
            <a:r>
              <a:rPr lang="en-US" dirty="0"/>
              <a:t>Half Cent Sales Tax Revenues</a:t>
            </a:r>
          </a:p>
          <a:p>
            <a:pPr lvl="1"/>
            <a:r>
              <a:rPr lang="en-US" dirty="0"/>
              <a:t>Covenant to budget and appropriate legally available non ad valorem revenues (CBA)</a:t>
            </a:r>
          </a:p>
          <a:p>
            <a:pPr lvl="1"/>
            <a:r>
              <a:rPr lang="en-US" dirty="0"/>
              <a:t>Gas Taxes (Constitutional and Local Option)</a:t>
            </a:r>
          </a:p>
          <a:p>
            <a:pPr lvl="1"/>
            <a:r>
              <a:rPr lang="en-US" dirty="0"/>
              <a:t>Tourist Development Tax Revenues</a:t>
            </a:r>
          </a:p>
          <a:p>
            <a:pPr lvl="1"/>
            <a:r>
              <a:rPr lang="en-US" dirty="0"/>
              <a:t>Water and Sewer Revenues</a:t>
            </a:r>
          </a:p>
          <a:p>
            <a:pPr lvl="1"/>
            <a:r>
              <a:rPr lang="en-US" dirty="0"/>
              <a:t>Solid Waste Revenues </a:t>
            </a:r>
          </a:p>
          <a:p>
            <a:pPr lvl="1"/>
            <a:r>
              <a:rPr lang="en-US" dirty="0"/>
              <a:t>State Revenue Sharing</a:t>
            </a:r>
          </a:p>
          <a:p>
            <a:pPr marL="457200" lvl="1" indent="0">
              <a:buNone/>
            </a:pPr>
            <a:endParaRPr lang="en-US" dirty="0"/>
          </a:p>
          <a:p>
            <a:pPr lvl="1"/>
            <a:endParaRPr lang="en-US" dirty="0"/>
          </a:p>
          <a:p>
            <a:endParaRPr lang="en-US" dirty="0"/>
          </a:p>
        </p:txBody>
      </p:sp>
      <p:sp>
        <p:nvSpPr>
          <p:cNvPr id="3" name="Title 2"/>
          <p:cNvSpPr>
            <a:spLocks noGrp="1"/>
          </p:cNvSpPr>
          <p:nvPr>
            <p:ph type="title"/>
          </p:nvPr>
        </p:nvSpPr>
        <p:spPr/>
        <p:txBody>
          <a:bodyPr/>
          <a:lstStyle/>
          <a:p>
            <a:r>
              <a:rPr lang="en-US" dirty="0"/>
              <a:t>Repayment of Debt</a:t>
            </a:r>
          </a:p>
        </p:txBody>
      </p:sp>
      <p:sp>
        <p:nvSpPr>
          <p:cNvPr id="4" name="Slide Number Placeholder 3"/>
          <p:cNvSpPr>
            <a:spLocks noGrp="1"/>
          </p:cNvSpPr>
          <p:nvPr>
            <p:ph type="sldNum" sz="quarter" idx="12"/>
          </p:nvPr>
        </p:nvSpPr>
        <p:spPr/>
        <p:txBody>
          <a:bodyPr/>
          <a:lstStyle/>
          <a:p>
            <a:fld id="{B46E8BEF-84F8-4DAE-A40D-50CC264AEF27}" type="slidenum">
              <a:rPr lang="en-US" smtClean="0"/>
              <a:pPr/>
              <a:t>14</a:t>
            </a:fld>
            <a:endParaRPr lang="en-US" dirty="0"/>
          </a:p>
        </p:txBody>
      </p:sp>
    </p:spTree>
    <p:extLst>
      <p:ext uri="{BB962C8B-B14F-4D97-AF65-F5344CB8AC3E}">
        <p14:creationId xmlns:p14="http://schemas.microsoft.com/office/powerpoint/2010/main" val="21262238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3"/>
          <p:cNvSpPr>
            <a:spLocks noGrp="1"/>
          </p:cNvSpPr>
          <p:nvPr>
            <p:ph type="sldNum" sz="quarter" idx="4294967295"/>
          </p:nvPr>
        </p:nvSpPr>
        <p:spPr>
          <a:xfrm>
            <a:off x="8383979" y="6569781"/>
            <a:ext cx="676896" cy="304058"/>
          </a:xfrm>
          <a:prstGeom prst="rect">
            <a:avLst/>
          </a:prstGeom>
        </p:spPr>
        <p:txBody>
          <a:bodyPr/>
          <a:lstStyle/>
          <a:p>
            <a:pPr algn="r"/>
            <a:fld id="{8A439E45-64D6-4308-8376-F9C877C62E15}" type="slidenum">
              <a:rPr lang="en-US" b="1" smtClean="0"/>
              <a:pPr algn="r"/>
              <a:t>15</a:t>
            </a:fld>
            <a:endParaRPr lang="en-US" b="1" dirty="0"/>
          </a:p>
        </p:txBody>
      </p:sp>
      <p:sp>
        <p:nvSpPr>
          <p:cNvPr id="10" name="TextBox 9"/>
          <p:cNvSpPr txBox="1"/>
          <p:nvPr/>
        </p:nvSpPr>
        <p:spPr>
          <a:xfrm>
            <a:off x="127842" y="1172011"/>
            <a:ext cx="8852212" cy="4955203"/>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pPr marL="285750" indent="-285750" algn="just">
              <a:spcBef>
                <a:spcPts val="0"/>
              </a:spcBef>
              <a:spcAft>
                <a:spcPts val="0"/>
              </a:spcAft>
              <a:buClr>
                <a:schemeClr val="accent4"/>
              </a:buClr>
              <a:buFont typeface="Arial" panose="020B0604020202020204" pitchFamily="34" charset="0"/>
              <a:buChar char="•"/>
              <a:tabLst>
                <a:tab pos="1484313" algn="l"/>
              </a:tabLst>
            </a:pPr>
            <a:r>
              <a:rPr lang="en-US" sz="1600" b="1" dirty="0">
                <a:latin typeface="Arial" panose="020B0604020202020204" pitchFamily="34" charset="0"/>
                <a:cs typeface="Arial" panose="020B0604020202020204" pitchFamily="34" charset="0"/>
              </a:rPr>
              <a:t>Fixed Rate Debt</a:t>
            </a:r>
          </a:p>
          <a:p>
            <a:pPr marL="685800" lvl="1" indent="-228600" algn="just">
              <a:spcBef>
                <a:spcPts val="0"/>
              </a:spcBef>
              <a:spcAft>
                <a:spcPts val="0"/>
              </a:spcAft>
              <a:buClr>
                <a:schemeClr val="accent4"/>
              </a:buClr>
              <a:buFont typeface="Arial" pitchFamily="34" charset="0"/>
              <a:buChar char="•"/>
              <a:tabLst>
                <a:tab pos="1484313" algn="l"/>
              </a:tabLst>
            </a:pPr>
            <a:endParaRPr lang="en-US" sz="1200" dirty="0">
              <a:latin typeface="Arial" panose="020B0604020202020204" pitchFamily="34" charset="0"/>
              <a:cs typeface="Arial" panose="020B0604020202020204" pitchFamily="34" charset="0"/>
            </a:endParaRPr>
          </a:p>
          <a:p>
            <a:pPr marL="685800" lvl="1" indent="-228600" algn="just">
              <a:spcBef>
                <a:spcPts val="0"/>
              </a:spcBef>
              <a:spcAft>
                <a:spcPts val="0"/>
              </a:spcAft>
              <a:buFont typeface="Arial" panose="020B0604020202020204" pitchFamily="34" charset="0"/>
              <a:buChar char="−"/>
              <a:tabLst>
                <a:tab pos="1484313" algn="l"/>
              </a:tabLst>
            </a:pPr>
            <a:r>
              <a:rPr lang="en-US" sz="1200" dirty="0">
                <a:latin typeface="Arial" panose="020B0604020202020204" pitchFamily="34" charset="0"/>
                <a:cs typeface="Arial" panose="020B0604020202020204" pitchFamily="34" charset="0"/>
              </a:rPr>
              <a:t>Interest rate is fixed through the final term of the loan at time of pricing</a:t>
            </a:r>
          </a:p>
          <a:p>
            <a:pPr marL="685800" lvl="1" indent="-228600" algn="just">
              <a:spcBef>
                <a:spcPts val="0"/>
              </a:spcBef>
              <a:spcAft>
                <a:spcPts val="0"/>
              </a:spcAft>
              <a:buFont typeface="Arial" panose="020B0604020202020204" pitchFamily="34" charset="0"/>
              <a:buChar char="−"/>
              <a:tabLst>
                <a:tab pos="1484313" algn="l"/>
              </a:tabLst>
            </a:pPr>
            <a:endParaRPr lang="en-US" sz="600" dirty="0">
              <a:latin typeface="Arial" panose="020B0604020202020204" pitchFamily="34" charset="0"/>
              <a:cs typeface="Arial" panose="020B0604020202020204" pitchFamily="34" charset="0"/>
            </a:endParaRPr>
          </a:p>
          <a:p>
            <a:pPr marL="685800" lvl="1" indent="-228600" algn="just">
              <a:spcBef>
                <a:spcPts val="0"/>
              </a:spcBef>
              <a:spcAft>
                <a:spcPts val="0"/>
              </a:spcAft>
              <a:buFont typeface="Arial" panose="020B0604020202020204" pitchFamily="34" charset="0"/>
              <a:buChar char="−"/>
              <a:tabLst>
                <a:tab pos="1484313" algn="l"/>
              </a:tabLst>
            </a:pPr>
            <a:r>
              <a:rPr lang="en-US" sz="1200" dirty="0">
                <a:latin typeface="Arial" panose="020B0604020202020204" pitchFamily="34" charset="0"/>
                <a:cs typeface="Arial" panose="020B0604020202020204" pitchFamily="34" charset="0"/>
              </a:rPr>
              <a:t>Most municipal fixed rate debt is structured with semi-annual interest payments and annual principal payments</a:t>
            </a:r>
          </a:p>
          <a:p>
            <a:pPr marL="685800" lvl="1" indent="-228600" algn="just">
              <a:spcBef>
                <a:spcPts val="0"/>
              </a:spcBef>
              <a:spcAft>
                <a:spcPts val="0"/>
              </a:spcAft>
              <a:buFont typeface="Arial" panose="020B0604020202020204" pitchFamily="34" charset="0"/>
              <a:buChar char="−"/>
              <a:tabLst>
                <a:tab pos="1484313" algn="l"/>
              </a:tabLst>
            </a:pPr>
            <a:endParaRPr lang="en-US" sz="600" dirty="0">
              <a:latin typeface="Arial" panose="020B0604020202020204" pitchFamily="34" charset="0"/>
              <a:cs typeface="Arial" panose="020B0604020202020204" pitchFamily="34" charset="0"/>
            </a:endParaRPr>
          </a:p>
          <a:p>
            <a:pPr marL="685800" lvl="1" indent="-228600" algn="just">
              <a:spcBef>
                <a:spcPts val="0"/>
              </a:spcBef>
              <a:spcAft>
                <a:spcPts val="0"/>
              </a:spcAft>
              <a:buFont typeface="Arial" panose="020B0604020202020204" pitchFamily="34" charset="0"/>
              <a:buChar char="−"/>
              <a:tabLst>
                <a:tab pos="1484313" algn="l"/>
              </a:tabLst>
            </a:pPr>
            <a:r>
              <a:rPr lang="en-US" sz="1200" dirty="0">
                <a:latin typeface="Arial" panose="020B0604020202020204" pitchFamily="34" charset="0"/>
                <a:cs typeface="Arial" panose="020B0604020202020204" pitchFamily="34" charset="0"/>
              </a:rPr>
              <a:t>Traditionally associated with long-term debt but is also available for interim and short-term debt</a:t>
            </a:r>
          </a:p>
          <a:p>
            <a:pPr marL="685800" lvl="1" indent="-228600" algn="just">
              <a:spcBef>
                <a:spcPts val="0"/>
              </a:spcBef>
              <a:spcAft>
                <a:spcPts val="0"/>
              </a:spcAft>
              <a:buFont typeface="Arial" panose="020B0604020202020204" pitchFamily="34" charset="0"/>
              <a:buChar char="−"/>
              <a:tabLst>
                <a:tab pos="1484313" algn="l"/>
              </a:tabLst>
            </a:pPr>
            <a:endParaRPr lang="en-US" sz="600" dirty="0">
              <a:latin typeface="Arial" panose="020B0604020202020204" pitchFamily="34" charset="0"/>
              <a:cs typeface="Arial" panose="020B0604020202020204" pitchFamily="34" charset="0"/>
            </a:endParaRPr>
          </a:p>
          <a:p>
            <a:pPr marL="685800" lvl="1" indent="-228600" algn="just">
              <a:spcBef>
                <a:spcPts val="0"/>
              </a:spcBef>
              <a:spcAft>
                <a:spcPts val="0"/>
              </a:spcAft>
              <a:buFont typeface="Arial" panose="020B0604020202020204" pitchFamily="34" charset="0"/>
              <a:buChar char="−"/>
              <a:tabLst>
                <a:tab pos="1484313" algn="l"/>
              </a:tabLst>
            </a:pPr>
            <a:r>
              <a:rPr lang="en-US" sz="1200" dirty="0">
                <a:latin typeface="Arial" panose="020B0604020202020204" pitchFamily="34" charset="0"/>
                <a:cs typeface="Arial" panose="020B0604020202020204" pitchFamily="34" charset="0"/>
              </a:rPr>
              <a:t>Bonds, COPs, state revolving loans/programs, WIFIA, bank loans, notes</a:t>
            </a:r>
          </a:p>
          <a:p>
            <a:pPr marL="228600" indent="-228600" algn="just">
              <a:spcBef>
                <a:spcPts val="0"/>
              </a:spcBef>
              <a:spcAft>
                <a:spcPts val="0"/>
              </a:spcAft>
              <a:buClr>
                <a:schemeClr val="accent4"/>
              </a:buClr>
              <a:buFont typeface="Wingdings" pitchFamily="2" charset="2"/>
              <a:buChar char="§"/>
              <a:tabLst>
                <a:tab pos="1484313" algn="l"/>
              </a:tabLst>
            </a:pPr>
            <a:endParaRPr lang="en-US" sz="1400" b="1" i="1" dirty="0">
              <a:latin typeface="Arial" panose="020B0604020202020204" pitchFamily="34" charset="0"/>
              <a:cs typeface="Arial" panose="020B0604020202020204" pitchFamily="34" charset="0"/>
            </a:endParaRPr>
          </a:p>
          <a:p>
            <a:pPr marL="285750" indent="-285750" algn="just">
              <a:buClr>
                <a:schemeClr val="accent4"/>
              </a:buClr>
              <a:buFont typeface="Arial" panose="020B0604020202020204" pitchFamily="34" charset="0"/>
              <a:buChar char="•"/>
              <a:tabLst>
                <a:tab pos="1484313" algn="l"/>
              </a:tabLst>
            </a:pPr>
            <a:r>
              <a:rPr lang="en-US" sz="1600" b="1" dirty="0">
                <a:latin typeface="Arial" panose="020B0604020202020204" pitchFamily="34" charset="0"/>
                <a:cs typeface="Arial" panose="020B0604020202020204" pitchFamily="34" charset="0"/>
              </a:rPr>
              <a:t>Variable Rate Debt</a:t>
            </a:r>
          </a:p>
          <a:p>
            <a:pPr marL="685800" lvl="1" indent="-228600" algn="just">
              <a:spcBef>
                <a:spcPts val="0"/>
              </a:spcBef>
              <a:spcAft>
                <a:spcPts val="0"/>
              </a:spcAft>
              <a:buClr>
                <a:schemeClr val="accent4"/>
              </a:buClr>
              <a:buFont typeface="Arial" pitchFamily="34" charset="0"/>
              <a:buChar char="•"/>
              <a:tabLst>
                <a:tab pos="1484313" algn="l"/>
              </a:tabLst>
            </a:pPr>
            <a:endParaRPr lang="en-US" sz="1200" dirty="0">
              <a:latin typeface="Arial" panose="020B0604020202020204" pitchFamily="34" charset="0"/>
              <a:cs typeface="Arial" panose="020B0604020202020204" pitchFamily="34" charset="0"/>
            </a:endParaRPr>
          </a:p>
          <a:p>
            <a:pPr marL="685800" lvl="1" indent="-228600" algn="just">
              <a:spcBef>
                <a:spcPts val="0"/>
              </a:spcBef>
              <a:spcAft>
                <a:spcPts val="0"/>
              </a:spcAft>
              <a:buFont typeface="Arial" panose="020B0604020202020204" pitchFamily="34" charset="0"/>
              <a:buChar char="−"/>
              <a:tabLst>
                <a:tab pos="1484313" algn="l"/>
              </a:tabLst>
            </a:pPr>
            <a:r>
              <a:rPr lang="en-US" sz="1200" dirty="0">
                <a:latin typeface="Arial" panose="020B0604020202020204" pitchFamily="34" charset="0"/>
                <a:cs typeface="Arial" panose="020B0604020202020204" pitchFamily="34" charset="0"/>
              </a:rPr>
              <a:t>Interest rate resets weekly, bi-weekly, monthly or yearly based on an index or open market pricing</a:t>
            </a:r>
          </a:p>
          <a:p>
            <a:pPr marL="685800" lvl="1" indent="-228600" algn="just">
              <a:spcBef>
                <a:spcPts val="0"/>
              </a:spcBef>
              <a:spcAft>
                <a:spcPts val="0"/>
              </a:spcAft>
              <a:buFont typeface="Arial" panose="020B0604020202020204" pitchFamily="34" charset="0"/>
              <a:buChar char="−"/>
              <a:tabLst>
                <a:tab pos="1484313" algn="l"/>
              </a:tabLst>
            </a:pPr>
            <a:endParaRPr lang="en-US" sz="600" dirty="0">
              <a:latin typeface="Arial" panose="020B0604020202020204" pitchFamily="34" charset="0"/>
              <a:cs typeface="Arial" panose="020B0604020202020204" pitchFamily="34" charset="0"/>
            </a:endParaRPr>
          </a:p>
          <a:p>
            <a:pPr marL="685800" lvl="1" indent="-228600" algn="just">
              <a:spcBef>
                <a:spcPts val="0"/>
              </a:spcBef>
              <a:spcAft>
                <a:spcPts val="0"/>
              </a:spcAft>
              <a:buFont typeface="Arial" panose="020B0604020202020204" pitchFamily="34" charset="0"/>
              <a:buChar char="−"/>
              <a:tabLst>
                <a:tab pos="1484313" algn="l"/>
              </a:tabLst>
            </a:pPr>
            <a:r>
              <a:rPr lang="en-US" sz="1200" dirty="0">
                <a:latin typeface="Arial" panose="020B0604020202020204" pitchFamily="34" charset="0"/>
                <a:cs typeface="Arial" panose="020B0604020202020204" pitchFamily="34" charset="0"/>
              </a:rPr>
              <a:t>Commonly structured with monthly interest payments and yearly or semi-annually principal payments</a:t>
            </a:r>
          </a:p>
          <a:p>
            <a:pPr marL="685800" lvl="1" indent="-228600" algn="just">
              <a:spcBef>
                <a:spcPts val="0"/>
              </a:spcBef>
              <a:spcAft>
                <a:spcPts val="0"/>
              </a:spcAft>
              <a:buFont typeface="Arial" panose="020B0604020202020204" pitchFamily="34" charset="0"/>
              <a:buChar char="−"/>
              <a:tabLst>
                <a:tab pos="1484313" algn="l"/>
              </a:tabLst>
            </a:pPr>
            <a:endParaRPr lang="en-US" sz="600" dirty="0">
              <a:latin typeface="Arial" panose="020B0604020202020204" pitchFamily="34" charset="0"/>
              <a:cs typeface="Arial" panose="020B0604020202020204" pitchFamily="34" charset="0"/>
            </a:endParaRPr>
          </a:p>
          <a:p>
            <a:pPr marL="685800" lvl="1" indent="-228600" algn="just">
              <a:spcBef>
                <a:spcPts val="0"/>
              </a:spcBef>
              <a:spcAft>
                <a:spcPts val="0"/>
              </a:spcAft>
              <a:buFont typeface="Arial" panose="020B0604020202020204" pitchFamily="34" charset="0"/>
              <a:buChar char="−"/>
              <a:tabLst>
                <a:tab pos="1484313" algn="l"/>
              </a:tabLst>
            </a:pPr>
            <a:r>
              <a:rPr lang="en-US" sz="1200" dirty="0">
                <a:latin typeface="Arial" panose="020B0604020202020204" pitchFamily="34" charset="0"/>
                <a:cs typeface="Arial" panose="020B0604020202020204" pitchFamily="34" charset="0"/>
              </a:rPr>
              <a:t>Depending on type of debt, may require issuer to secure external liquidity (letter of credit)</a:t>
            </a:r>
          </a:p>
          <a:p>
            <a:pPr marL="685800" lvl="1" indent="-228600" algn="just">
              <a:spcBef>
                <a:spcPts val="0"/>
              </a:spcBef>
              <a:spcAft>
                <a:spcPts val="0"/>
              </a:spcAft>
              <a:buFont typeface="Arial" panose="020B0604020202020204" pitchFamily="34" charset="0"/>
              <a:buChar char="−"/>
              <a:tabLst>
                <a:tab pos="1484313" algn="l"/>
              </a:tabLst>
            </a:pPr>
            <a:endParaRPr lang="en-US" sz="600" dirty="0">
              <a:latin typeface="Arial" panose="020B0604020202020204" pitchFamily="34" charset="0"/>
              <a:cs typeface="Arial" panose="020B0604020202020204" pitchFamily="34" charset="0"/>
            </a:endParaRPr>
          </a:p>
          <a:p>
            <a:pPr marL="685800" lvl="1" indent="-228600" algn="just">
              <a:spcBef>
                <a:spcPts val="0"/>
              </a:spcBef>
              <a:spcAft>
                <a:spcPts val="0"/>
              </a:spcAft>
              <a:buFont typeface="Arial" panose="020B0604020202020204" pitchFamily="34" charset="0"/>
              <a:buChar char="−"/>
              <a:tabLst>
                <a:tab pos="1484313" algn="l"/>
              </a:tabLst>
            </a:pPr>
            <a:r>
              <a:rPr lang="en-US" sz="1200" dirty="0">
                <a:latin typeface="Arial" panose="020B0604020202020204" pitchFamily="34" charset="0"/>
                <a:cs typeface="Arial" panose="020B0604020202020204" pitchFamily="34" charset="0"/>
              </a:rPr>
              <a:t>Variable Rate Demand Obligations (VRDO), Floating Rate Notes, bank loans, lines of credit</a:t>
            </a:r>
          </a:p>
          <a:p>
            <a:pPr marL="228600" indent="-228600" algn="just">
              <a:spcBef>
                <a:spcPts val="0"/>
              </a:spcBef>
              <a:spcAft>
                <a:spcPts val="0"/>
              </a:spcAft>
              <a:buClr>
                <a:schemeClr val="accent4"/>
              </a:buClr>
              <a:buFont typeface="Wingdings" pitchFamily="2" charset="2"/>
              <a:buChar char="§"/>
              <a:tabLst>
                <a:tab pos="1484313" algn="l"/>
              </a:tabLst>
            </a:pPr>
            <a:endParaRPr lang="en-US" sz="1400" b="1" i="1" dirty="0">
              <a:latin typeface="Arial" panose="020B0604020202020204" pitchFamily="34" charset="0"/>
              <a:cs typeface="Arial" panose="020B0604020202020204" pitchFamily="34" charset="0"/>
            </a:endParaRPr>
          </a:p>
          <a:p>
            <a:pPr marL="285750" indent="-285750" algn="just">
              <a:spcBef>
                <a:spcPts val="0"/>
              </a:spcBef>
              <a:spcAft>
                <a:spcPts val="0"/>
              </a:spcAft>
              <a:buClr>
                <a:schemeClr val="accent4"/>
              </a:buClr>
              <a:buFont typeface="Arial" panose="020B0604020202020204" pitchFamily="34" charset="0"/>
              <a:buChar char="•"/>
              <a:tabLst>
                <a:tab pos="1484313" algn="l"/>
              </a:tabLst>
            </a:pPr>
            <a:r>
              <a:rPr lang="en-US" sz="1600" b="1" dirty="0">
                <a:latin typeface="Arial" panose="020B0604020202020204" pitchFamily="34" charset="0"/>
                <a:cs typeface="Arial" panose="020B0604020202020204" pitchFamily="34" charset="0"/>
              </a:rPr>
              <a:t>Synthetic Fixed or Variable Rate Debt</a:t>
            </a:r>
          </a:p>
          <a:p>
            <a:pPr marL="685800" lvl="1" indent="-228600" algn="just">
              <a:spcBef>
                <a:spcPts val="0"/>
              </a:spcBef>
              <a:spcAft>
                <a:spcPts val="0"/>
              </a:spcAft>
              <a:buClr>
                <a:schemeClr val="accent4"/>
              </a:buClr>
              <a:buFont typeface="Arial" pitchFamily="34" charset="0"/>
              <a:buChar char="•"/>
              <a:tabLst>
                <a:tab pos="1484313" algn="l"/>
              </a:tabLst>
            </a:pPr>
            <a:endParaRPr lang="en-US" sz="1200" dirty="0">
              <a:latin typeface="Arial" panose="020B0604020202020204" pitchFamily="34" charset="0"/>
              <a:cs typeface="Arial" panose="020B0604020202020204" pitchFamily="34" charset="0"/>
            </a:endParaRPr>
          </a:p>
          <a:p>
            <a:pPr marL="685800" lvl="1" indent="-228600" algn="just">
              <a:spcBef>
                <a:spcPts val="0"/>
              </a:spcBef>
              <a:spcAft>
                <a:spcPts val="0"/>
              </a:spcAft>
              <a:buFont typeface="Arial" panose="020B0604020202020204" pitchFamily="34" charset="0"/>
              <a:buChar char="−"/>
              <a:tabLst>
                <a:tab pos="1484313" algn="l"/>
              </a:tabLst>
            </a:pPr>
            <a:r>
              <a:rPr lang="en-US" sz="1200" dirty="0">
                <a:latin typeface="Arial" panose="020B0604020202020204" pitchFamily="34" charset="0"/>
                <a:cs typeface="Arial" panose="020B0604020202020204" pitchFamily="34" charset="0"/>
              </a:rPr>
              <a:t>Interest rate mode of underlying debt can be changed via a separate interest rate hedge agreement </a:t>
            </a:r>
          </a:p>
          <a:p>
            <a:pPr marL="685800" lvl="1" indent="-228600" algn="just">
              <a:spcBef>
                <a:spcPts val="0"/>
              </a:spcBef>
              <a:spcAft>
                <a:spcPts val="0"/>
              </a:spcAft>
              <a:buFont typeface="Arial" panose="020B0604020202020204" pitchFamily="34" charset="0"/>
              <a:buChar char="−"/>
              <a:tabLst>
                <a:tab pos="1484313" algn="l"/>
              </a:tabLst>
            </a:pPr>
            <a:endParaRPr lang="en-US" sz="600" dirty="0">
              <a:latin typeface="Arial" panose="020B0604020202020204" pitchFamily="34" charset="0"/>
              <a:cs typeface="Arial" panose="020B0604020202020204" pitchFamily="34" charset="0"/>
            </a:endParaRPr>
          </a:p>
          <a:p>
            <a:pPr marL="685800" lvl="1" indent="-228600" algn="just">
              <a:spcBef>
                <a:spcPts val="0"/>
              </a:spcBef>
              <a:spcAft>
                <a:spcPts val="0"/>
              </a:spcAft>
              <a:buFont typeface="Arial" panose="020B0604020202020204" pitchFamily="34" charset="0"/>
              <a:buChar char="−"/>
              <a:tabLst>
                <a:tab pos="1484313" algn="l"/>
              </a:tabLst>
            </a:pPr>
            <a:r>
              <a:rPr lang="en-US" sz="1200" dirty="0">
                <a:latin typeface="Arial" panose="020B0604020202020204" pitchFamily="34" charset="0"/>
                <a:cs typeface="Arial" panose="020B0604020202020204" pitchFamily="34" charset="0"/>
              </a:rPr>
              <a:t>Debt issued in variable rate mode can be converted to fixed rate mode and vice-versa</a:t>
            </a:r>
          </a:p>
          <a:p>
            <a:pPr marL="685800" lvl="1" indent="-228600" algn="just">
              <a:spcBef>
                <a:spcPts val="0"/>
              </a:spcBef>
              <a:spcAft>
                <a:spcPts val="0"/>
              </a:spcAft>
              <a:buFont typeface="Arial" panose="020B0604020202020204" pitchFamily="34" charset="0"/>
              <a:buChar char="−"/>
              <a:tabLst>
                <a:tab pos="1484313" algn="l"/>
              </a:tabLst>
            </a:pPr>
            <a:endParaRPr lang="en-US" sz="600" dirty="0">
              <a:latin typeface="Arial" panose="020B0604020202020204" pitchFamily="34" charset="0"/>
              <a:cs typeface="Arial" panose="020B0604020202020204" pitchFamily="34" charset="0"/>
            </a:endParaRPr>
          </a:p>
          <a:p>
            <a:pPr marL="685800" lvl="1" indent="-228600" algn="just">
              <a:spcBef>
                <a:spcPts val="0"/>
              </a:spcBef>
              <a:spcAft>
                <a:spcPts val="0"/>
              </a:spcAft>
              <a:buFont typeface="Arial" panose="020B0604020202020204" pitchFamily="34" charset="0"/>
              <a:buChar char="−"/>
              <a:tabLst>
                <a:tab pos="1484313" algn="l"/>
              </a:tabLst>
            </a:pPr>
            <a:r>
              <a:rPr lang="en-US" sz="1200" dirty="0">
                <a:latin typeface="Arial" panose="020B0604020202020204" pitchFamily="34" charset="0"/>
                <a:cs typeface="Arial" panose="020B0604020202020204" pitchFamily="34" charset="0"/>
              </a:rPr>
              <a:t>Requires a higher level of sophistication and understanding than traditional fixed or variable rate debt</a:t>
            </a:r>
          </a:p>
          <a:p>
            <a:pPr marL="685800" lvl="1" indent="-228600" algn="just">
              <a:spcBef>
                <a:spcPts val="0"/>
              </a:spcBef>
              <a:spcAft>
                <a:spcPts val="0"/>
              </a:spcAft>
              <a:buFont typeface="Arial" panose="020B0604020202020204" pitchFamily="34" charset="0"/>
              <a:buChar char="−"/>
              <a:tabLst>
                <a:tab pos="1484313" algn="l"/>
              </a:tabLst>
            </a:pPr>
            <a:endParaRPr lang="en-US" sz="600" dirty="0">
              <a:latin typeface="Arial" panose="020B0604020202020204" pitchFamily="34" charset="0"/>
              <a:cs typeface="Arial" panose="020B0604020202020204" pitchFamily="34" charset="0"/>
            </a:endParaRPr>
          </a:p>
          <a:p>
            <a:pPr marL="685800" lvl="1" indent="-228600" algn="just">
              <a:spcBef>
                <a:spcPts val="0"/>
              </a:spcBef>
              <a:spcAft>
                <a:spcPts val="0"/>
              </a:spcAft>
              <a:buFont typeface="Arial" panose="020B0604020202020204" pitchFamily="34" charset="0"/>
              <a:buChar char="−"/>
              <a:tabLst>
                <a:tab pos="1484313" algn="l"/>
              </a:tabLst>
            </a:pPr>
            <a:r>
              <a:rPr lang="en-US" sz="1200" dirty="0">
                <a:latin typeface="Arial" panose="020B0604020202020204" pitchFamily="34" charset="0"/>
                <a:cs typeface="Arial" panose="020B0604020202020204" pitchFamily="34" charset="0"/>
              </a:rPr>
              <a:t>Mark-to-market (MTM) can result in substantial penalties to terminate the contract voluntarily or involuntarily</a:t>
            </a:r>
          </a:p>
        </p:txBody>
      </p:sp>
      <p:sp>
        <p:nvSpPr>
          <p:cNvPr id="2" name="Title 1"/>
          <p:cNvSpPr>
            <a:spLocks noGrp="1"/>
          </p:cNvSpPr>
          <p:nvPr>
            <p:ph type="title"/>
          </p:nvPr>
        </p:nvSpPr>
        <p:spPr/>
        <p:txBody>
          <a:bodyPr>
            <a:normAutofit/>
          </a:bodyPr>
          <a:lstStyle/>
          <a:p>
            <a:r>
              <a:rPr lang="en-US" dirty="0"/>
              <a:t>Interest Rate Modes</a:t>
            </a:r>
          </a:p>
        </p:txBody>
      </p:sp>
    </p:spTree>
    <p:extLst>
      <p:ext uri="{BB962C8B-B14F-4D97-AF65-F5344CB8AC3E}">
        <p14:creationId xmlns:p14="http://schemas.microsoft.com/office/powerpoint/2010/main" val="9150477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127842" y="1129780"/>
            <a:ext cx="8852212" cy="4893647"/>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pPr marL="285750" indent="-285750" algn="just">
              <a:spcBef>
                <a:spcPts val="0"/>
              </a:spcBef>
              <a:spcAft>
                <a:spcPts val="0"/>
              </a:spcAft>
              <a:buClr>
                <a:schemeClr val="accent4"/>
              </a:buClr>
              <a:buFont typeface="Arial" panose="020B0604020202020204" pitchFamily="34" charset="0"/>
              <a:buChar char="•"/>
              <a:tabLst>
                <a:tab pos="1484313" algn="l"/>
              </a:tabLst>
            </a:pPr>
            <a:r>
              <a:rPr lang="en-US" sz="1600" b="1" dirty="0">
                <a:latin typeface="Arial" panose="020B0604020202020204" pitchFamily="34" charset="0"/>
                <a:cs typeface="Arial" panose="020B0604020202020204" pitchFamily="34" charset="0"/>
              </a:rPr>
              <a:t>Tax-Exempt Bonds</a:t>
            </a:r>
            <a:endParaRPr lang="en-US" sz="1600" dirty="0">
              <a:latin typeface="Arial" panose="020B0604020202020204" pitchFamily="34" charset="0"/>
              <a:cs typeface="Arial" panose="020B0604020202020204" pitchFamily="34" charset="0"/>
            </a:endParaRPr>
          </a:p>
          <a:p>
            <a:pPr marL="228600" indent="-228600" algn="just">
              <a:spcBef>
                <a:spcPts val="0"/>
              </a:spcBef>
              <a:spcAft>
                <a:spcPts val="0"/>
              </a:spcAft>
              <a:buClr>
                <a:schemeClr val="accent4"/>
              </a:buClr>
              <a:buFont typeface="Arial" panose="020B0604020202020204" pitchFamily="34" charset="0"/>
              <a:buChar char="•"/>
              <a:tabLst>
                <a:tab pos="1484313" algn="l"/>
              </a:tabLst>
            </a:pPr>
            <a:endParaRPr lang="en-US" sz="1400" dirty="0">
              <a:latin typeface="Arial" panose="020B0604020202020204" pitchFamily="34" charset="0"/>
              <a:cs typeface="Arial" panose="020B0604020202020204" pitchFamily="34" charset="0"/>
            </a:endParaRPr>
          </a:p>
          <a:p>
            <a:pPr marL="685800" lvl="1" indent="-228600" algn="just">
              <a:spcBef>
                <a:spcPts val="0"/>
              </a:spcBef>
              <a:spcAft>
                <a:spcPts val="0"/>
              </a:spcAft>
              <a:buFont typeface="Arial" panose="020B0604020202020204" pitchFamily="34" charset="0"/>
              <a:buChar char="−"/>
              <a:tabLst>
                <a:tab pos="1484313" algn="l"/>
              </a:tabLst>
            </a:pPr>
            <a:r>
              <a:rPr lang="en-US" sz="1400" dirty="0">
                <a:latin typeface="Arial" panose="020B0604020202020204" pitchFamily="34" charset="0"/>
                <a:cs typeface="Arial" panose="020B0604020202020204" pitchFamily="34" charset="0"/>
              </a:rPr>
              <a:t>The interest earnings on most municipal bonds (depending on purpose of financing) generally is </a:t>
            </a:r>
            <a:r>
              <a:rPr lang="en-US" sz="1400" b="1" i="1" dirty="0">
                <a:latin typeface="Arial" panose="020B0604020202020204" pitchFamily="34" charset="0"/>
                <a:cs typeface="Arial" panose="020B0604020202020204" pitchFamily="34" charset="0"/>
              </a:rPr>
              <a:t>exempt from federal tax</a:t>
            </a:r>
            <a:r>
              <a:rPr lang="en-US" sz="1400" dirty="0">
                <a:latin typeface="Arial" panose="020B0604020202020204" pitchFamily="34" charset="0"/>
                <a:cs typeface="Arial" panose="020B0604020202020204" pitchFamily="34" charset="0"/>
              </a:rPr>
              <a:t>, making them an important investment vehicle for institutions and high net worth individuals</a:t>
            </a:r>
          </a:p>
          <a:p>
            <a:pPr marL="685800" lvl="1" indent="-228600" algn="just">
              <a:spcBef>
                <a:spcPts val="0"/>
              </a:spcBef>
              <a:spcAft>
                <a:spcPts val="0"/>
              </a:spcAft>
              <a:buFont typeface="Arial" panose="020B0604020202020204" pitchFamily="34" charset="0"/>
              <a:buChar char="−"/>
              <a:tabLst>
                <a:tab pos="1484313" algn="l"/>
              </a:tabLst>
            </a:pPr>
            <a:endParaRPr lang="en-US" sz="1400" dirty="0">
              <a:latin typeface="Arial" panose="020B0604020202020204" pitchFamily="34" charset="0"/>
              <a:cs typeface="Arial" panose="020B0604020202020204" pitchFamily="34" charset="0"/>
            </a:endParaRPr>
          </a:p>
          <a:p>
            <a:pPr marL="685800" lvl="1" indent="-228600" algn="just">
              <a:spcBef>
                <a:spcPts val="0"/>
              </a:spcBef>
              <a:spcAft>
                <a:spcPts val="0"/>
              </a:spcAft>
              <a:buFont typeface="Arial" panose="020B0604020202020204" pitchFamily="34" charset="0"/>
              <a:buChar char="−"/>
              <a:tabLst>
                <a:tab pos="1484313" algn="l"/>
              </a:tabLst>
            </a:pPr>
            <a:r>
              <a:rPr lang="en-US" sz="1400" dirty="0">
                <a:latin typeface="Arial" panose="020B0604020202020204" pitchFamily="34" charset="0"/>
                <a:cs typeface="Arial" panose="020B0604020202020204" pitchFamily="34" charset="0"/>
              </a:rPr>
              <a:t>Issuance must be authorized by a governing body and proceeds must be used for public government purposes and to current refund existing debt</a:t>
            </a:r>
          </a:p>
          <a:p>
            <a:pPr marL="685800" lvl="1" indent="-228600" algn="just">
              <a:spcBef>
                <a:spcPts val="0"/>
              </a:spcBef>
              <a:spcAft>
                <a:spcPts val="0"/>
              </a:spcAft>
              <a:buFont typeface="Arial" panose="020B0604020202020204" pitchFamily="34" charset="0"/>
              <a:buChar char="−"/>
              <a:tabLst>
                <a:tab pos="1484313" algn="l"/>
              </a:tabLst>
            </a:pPr>
            <a:endParaRPr lang="en-US" sz="1400" dirty="0">
              <a:latin typeface="Arial" panose="020B0604020202020204" pitchFamily="34" charset="0"/>
              <a:cs typeface="Arial" panose="020B0604020202020204" pitchFamily="34" charset="0"/>
            </a:endParaRPr>
          </a:p>
          <a:p>
            <a:pPr marL="685800" lvl="1" indent="-228600" algn="just">
              <a:spcBef>
                <a:spcPts val="0"/>
              </a:spcBef>
              <a:spcAft>
                <a:spcPts val="0"/>
              </a:spcAft>
              <a:buFont typeface="Arial" panose="020B0604020202020204" pitchFamily="34" charset="0"/>
              <a:buChar char="−"/>
              <a:tabLst>
                <a:tab pos="1484313" algn="l"/>
              </a:tabLst>
            </a:pPr>
            <a:r>
              <a:rPr lang="en-US" sz="1400" dirty="0">
                <a:latin typeface="Arial" panose="020B0604020202020204" pitchFamily="34" charset="0"/>
                <a:cs typeface="Arial" panose="020B0604020202020204" pitchFamily="34" charset="0"/>
              </a:rPr>
              <a:t>Subject to arbitrage rebate</a:t>
            </a:r>
          </a:p>
          <a:p>
            <a:pPr marL="685800" lvl="1" indent="-228600" algn="just">
              <a:spcBef>
                <a:spcPts val="0"/>
              </a:spcBef>
              <a:spcAft>
                <a:spcPts val="0"/>
              </a:spcAft>
              <a:buFont typeface="Arial" panose="020B0604020202020204" pitchFamily="34" charset="0"/>
              <a:buChar char="−"/>
              <a:tabLst>
                <a:tab pos="1484313" algn="l"/>
              </a:tabLst>
            </a:pPr>
            <a:endParaRPr lang="en-US" sz="1400" dirty="0">
              <a:latin typeface="Arial" panose="020B0604020202020204" pitchFamily="34" charset="0"/>
              <a:cs typeface="Arial" panose="020B0604020202020204" pitchFamily="34" charset="0"/>
            </a:endParaRPr>
          </a:p>
          <a:p>
            <a:pPr marL="285750" indent="-285750" algn="just">
              <a:spcBef>
                <a:spcPts val="0"/>
              </a:spcBef>
              <a:spcAft>
                <a:spcPts val="0"/>
              </a:spcAft>
              <a:buClr>
                <a:schemeClr val="accent4"/>
              </a:buClr>
              <a:buFont typeface="Arial" panose="020B0604020202020204" pitchFamily="34" charset="0"/>
              <a:buChar char="•"/>
              <a:tabLst>
                <a:tab pos="1484313" algn="l"/>
              </a:tabLst>
            </a:pPr>
            <a:r>
              <a:rPr lang="en-US" sz="1600" b="1" dirty="0">
                <a:latin typeface="Arial" panose="020B0604020202020204" pitchFamily="34" charset="0"/>
                <a:cs typeface="Arial" panose="020B0604020202020204" pitchFamily="34" charset="0"/>
              </a:rPr>
              <a:t>Taxable Bonds</a:t>
            </a:r>
            <a:endParaRPr lang="en-US" sz="1600" dirty="0">
              <a:latin typeface="Arial" panose="020B0604020202020204" pitchFamily="34" charset="0"/>
              <a:cs typeface="Arial" panose="020B0604020202020204" pitchFamily="34" charset="0"/>
            </a:endParaRPr>
          </a:p>
          <a:p>
            <a:pPr marL="228600" indent="-228600" algn="just">
              <a:spcBef>
                <a:spcPts val="0"/>
              </a:spcBef>
              <a:spcAft>
                <a:spcPts val="0"/>
              </a:spcAft>
              <a:buClr>
                <a:schemeClr val="accent4"/>
              </a:buClr>
              <a:buFont typeface="Arial" panose="020B0604020202020204" pitchFamily="34" charset="0"/>
              <a:buChar char="•"/>
              <a:tabLst>
                <a:tab pos="1484313" algn="l"/>
              </a:tabLst>
            </a:pPr>
            <a:endParaRPr lang="en-US" sz="1400" dirty="0">
              <a:latin typeface="Arial" panose="020B0604020202020204" pitchFamily="34" charset="0"/>
              <a:cs typeface="Arial" panose="020B0604020202020204" pitchFamily="34" charset="0"/>
            </a:endParaRPr>
          </a:p>
          <a:p>
            <a:pPr marL="685800" lvl="1" indent="-228600" algn="just">
              <a:buFont typeface="Arial" panose="020B0604020202020204" pitchFamily="34" charset="0"/>
              <a:buChar char="−"/>
              <a:tabLst>
                <a:tab pos="1484313" algn="l"/>
              </a:tabLst>
            </a:pPr>
            <a:r>
              <a:rPr lang="en-US" sz="1400" dirty="0">
                <a:latin typeface="Arial" panose="020B0604020202020204" pitchFamily="34" charset="0"/>
                <a:cs typeface="Arial" panose="020B0604020202020204" pitchFamily="34" charset="0"/>
              </a:rPr>
              <a:t>A fixed-income security issued by a government or related agencies, the income from which is not exempt from taxation</a:t>
            </a:r>
          </a:p>
          <a:p>
            <a:pPr marL="685800" lvl="1" indent="-228600" algn="just">
              <a:buFont typeface="Arial" panose="020B0604020202020204" pitchFamily="34" charset="0"/>
              <a:buChar char="−"/>
              <a:tabLst>
                <a:tab pos="1484313" algn="l"/>
              </a:tabLst>
            </a:pPr>
            <a:endParaRPr lang="en-US" sz="1400" dirty="0">
              <a:latin typeface="Arial" panose="020B0604020202020204" pitchFamily="34" charset="0"/>
              <a:cs typeface="Arial" panose="020B0604020202020204" pitchFamily="34" charset="0"/>
            </a:endParaRPr>
          </a:p>
          <a:p>
            <a:pPr marL="685800" lvl="1" indent="-228600" algn="just">
              <a:buFont typeface="Arial" panose="020B0604020202020204" pitchFamily="34" charset="0"/>
              <a:buChar char="−"/>
              <a:tabLst>
                <a:tab pos="1484313" algn="l"/>
              </a:tabLst>
            </a:pPr>
            <a:r>
              <a:rPr lang="en-US" sz="1400" dirty="0">
                <a:latin typeface="Arial" panose="020B0604020202020204" pitchFamily="34" charset="0"/>
                <a:cs typeface="Arial" panose="020B0604020202020204" pitchFamily="34" charset="0"/>
              </a:rPr>
              <a:t>Generally issued to finance a project or activity that contains a private use or function -- in such cases, the federal government will not permit tax-exemption or to advance refund existing debt</a:t>
            </a:r>
          </a:p>
          <a:p>
            <a:pPr marL="685800" lvl="1" indent="-228600" algn="just">
              <a:buFont typeface="Arial" panose="020B0604020202020204" pitchFamily="34" charset="0"/>
              <a:buChar char="−"/>
              <a:tabLst>
                <a:tab pos="1484313" algn="l"/>
              </a:tabLst>
            </a:pPr>
            <a:endParaRPr lang="en-US" sz="1400" dirty="0">
              <a:latin typeface="Arial" panose="020B0604020202020204" pitchFamily="34" charset="0"/>
              <a:cs typeface="Arial" panose="020B0604020202020204" pitchFamily="34" charset="0"/>
            </a:endParaRPr>
          </a:p>
          <a:p>
            <a:pPr marL="685800" lvl="1" indent="-228600" algn="just">
              <a:buFont typeface="Arial" panose="020B0604020202020204" pitchFamily="34" charset="0"/>
              <a:buChar char="−"/>
              <a:tabLst>
                <a:tab pos="1484313" algn="l"/>
              </a:tabLst>
            </a:pPr>
            <a:r>
              <a:rPr lang="en-US" sz="1400" dirty="0">
                <a:latin typeface="Arial" panose="020B0604020202020204" pitchFamily="34" charset="0"/>
                <a:cs typeface="Arial" panose="020B0604020202020204" pitchFamily="34" charset="0"/>
              </a:rPr>
              <a:t>Not subject to arbitrage rebate (can invest proceeds at a profit)</a:t>
            </a:r>
          </a:p>
          <a:p>
            <a:pPr marL="685800" lvl="1" indent="-228600" algn="just">
              <a:spcBef>
                <a:spcPts val="0"/>
              </a:spcBef>
              <a:spcAft>
                <a:spcPts val="0"/>
              </a:spcAft>
              <a:buClr>
                <a:schemeClr val="accent4"/>
              </a:buClr>
              <a:buFont typeface="Arial" pitchFamily="34" charset="0"/>
              <a:buChar char="•"/>
              <a:tabLst>
                <a:tab pos="1484313" algn="l"/>
              </a:tabLst>
            </a:pPr>
            <a:endParaRPr lang="en-US" sz="1400" dirty="0">
              <a:latin typeface="Arial" panose="020B0604020202020204" pitchFamily="34" charset="0"/>
              <a:cs typeface="Arial" panose="020B0604020202020204" pitchFamily="34" charset="0"/>
            </a:endParaRPr>
          </a:p>
          <a:p>
            <a:pPr lvl="1" algn="just">
              <a:spcBef>
                <a:spcPts val="0"/>
              </a:spcBef>
              <a:spcAft>
                <a:spcPts val="0"/>
              </a:spcAft>
              <a:tabLst>
                <a:tab pos="1484313" algn="l"/>
              </a:tabLst>
            </a:pPr>
            <a:endParaRPr lang="en-US" sz="1400" dirty="0">
              <a:latin typeface="Arial" panose="020B0604020202020204" pitchFamily="34" charset="0"/>
              <a:cs typeface="Arial" panose="020B0604020202020204" pitchFamily="34" charset="0"/>
            </a:endParaRPr>
          </a:p>
        </p:txBody>
      </p:sp>
      <p:sp>
        <p:nvSpPr>
          <p:cNvPr id="8" name="Slide Number Placeholder 3"/>
          <p:cNvSpPr>
            <a:spLocks noGrp="1"/>
          </p:cNvSpPr>
          <p:nvPr>
            <p:ph type="sldNum" sz="quarter" idx="4294967295"/>
          </p:nvPr>
        </p:nvSpPr>
        <p:spPr>
          <a:xfrm>
            <a:off x="8383979" y="6561314"/>
            <a:ext cx="676896" cy="304058"/>
          </a:xfrm>
          <a:prstGeom prst="rect">
            <a:avLst/>
          </a:prstGeom>
        </p:spPr>
        <p:txBody>
          <a:bodyPr/>
          <a:lstStyle/>
          <a:p>
            <a:pPr algn="r"/>
            <a:fld id="{8A439E45-64D6-4308-8376-F9C877C62E15}" type="slidenum">
              <a:rPr lang="en-US" b="1" smtClean="0"/>
              <a:pPr algn="r"/>
              <a:t>16</a:t>
            </a:fld>
            <a:endParaRPr lang="en-US" b="1" dirty="0"/>
          </a:p>
        </p:txBody>
      </p:sp>
      <p:sp>
        <p:nvSpPr>
          <p:cNvPr id="3" name="Title 2"/>
          <p:cNvSpPr>
            <a:spLocks noGrp="1"/>
          </p:cNvSpPr>
          <p:nvPr>
            <p:ph type="title"/>
          </p:nvPr>
        </p:nvSpPr>
        <p:spPr/>
        <p:txBody>
          <a:bodyPr>
            <a:normAutofit/>
          </a:bodyPr>
          <a:lstStyle/>
          <a:p>
            <a:r>
              <a:rPr lang="en-US" dirty="0"/>
              <a:t>Tax Status Of Municipal Bonds</a:t>
            </a:r>
          </a:p>
        </p:txBody>
      </p:sp>
    </p:spTree>
    <p:extLst>
      <p:ext uri="{BB962C8B-B14F-4D97-AF65-F5344CB8AC3E}">
        <p14:creationId xmlns:p14="http://schemas.microsoft.com/office/powerpoint/2010/main" val="29026786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127842" y="1129780"/>
            <a:ext cx="8852212" cy="5047536"/>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pPr marL="285750" indent="-285750" algn="just">
              <a:spcBef>
                <a:spcPts val="0"/>
              </a:spcBef>
              <a:spcAft>
                <a:spcPts val="0"/>
              </a:spcAft>
              <a:buClr>
                <a:schemeClr val="accent4"/>
              </a:buClr>
              <a:buFont typeface="Arial" panose="020B0604020202020204" pitchFamily="34" charset="0"/>
              <a:buChar char="•"/>
              <a:tabLst>
                <a:tab pos="1484313" algn="l"/>
              </a:tabLst>
            </a:pPr>
            <a:r>
              <a:rPr lang="en-US" sz="1400" dirty="0">
                <a:latin typeface="Arial" panose="020B0604020202020204" pitchFamily="34" charset="0"/>
                <a:cs typeface="Arial" panose="020B0604020202020204" pitchFamily="34" charset="0"/>
              </a:rPr>
              <a:t>If the proceeds of the refunding issue are fully expended within 90 days of issuance, the refunding issue is considered a </a:t>
            </a:r>
            <a:r>
              <a:rPr lang="en-US" sz="1400" b="1" u="sng" dirty="0">
                <a:latin typeface="Arial" panose="020B0604020202020204" pitchFamily="34" charset="0"/>
                <a:cs typeface="Arial" panose="020B0604020202020204" pitchFamily="34" charset="0"/>
              </a:rPr>
              <a:t>Current Refunding</a:t>
            </a:r>
          </a:p>
          <a:p>
            <a:pPr marL="685800" lvl="1" indent="-228600" algn="just">
              <a:spcBef>
                <a:spcPts val="0"/>
              </a:spcBef>
              <a:spcAft>
                <a:spcPts val="0"/>
              </a:spcAft>
              <a:buFont typeface="Arial" panose="020B0604020202020204" pitchFamily="34" charset="0"/>
              <a:buChar char="−"/>
              <a:tabLst>
                <a:tab pos="1484313" algn="l"/>
              </a:tabLst>
            </a:pPr>
            <a:endParaRPr lang="en-US" sz="1400" dirty="0">
              <a:latin typeface="Arial" panose="020B0604020202020204" pitchFamily="34" charset="0"/>
              <a:cs typeface="Arial" panose="020B0604020202020204" pitchFamily="34" charset="0"/>
            </a:endParaRPr>
          </a:p>
          <a:p>
            <a:pPr marL="685800" lvl="1" indent="-228600" algn="just">
              <a:spcBef>
                <a:spcPts val="0"/>
              </a:spcBef>
              <a:spcAft>
                <a:spcPts val="0"/>
              </a:spcAft>
              <a:buFont typeface="Arial" panose="020B0604020202020204" pitchFamily="34" charset="0"/>
              <a:buChar char="−"/>
              <a:tabLst>
                <a:tab pos="1484313" algn="l"/>
              </a:tabLst>
            </a:pPr>
            <a:r>
              <a:rPr lang="en-US" sz="1400" dirty="0">
                <a:latin typeface="Arial" panose="020B0604020202020204" pitchFamily="34" charset="0"/>
                <a:cs typeface="Arial" panose="020B0604020202020204" pitchFamily="34" charset="0"/>
              </a:rPr>
              <a:t>Proceeds of a current refunding bond are exempt from rebate pursuant to specific 90 day temporary for refunding bonds</a:t>
            </a:r>
          </a:p>
          <a:p>
            <a:pPr lvl="1" algn="just">
              <a:spcBef>
                <a:spcPts val="0"/>
              </a:spcBef>
              <a:spcAft>
                <a:spcPts val="0"/>
              </a:spcAft>
              <a:tabLst>
                <a:tab pos="1484313" algn="l"/>
              </a:tabLst>
            </a:pPr>
            <a:endParaRPr lang="en-US" sz="1400" dirty="0">
              <a:latin typeface="Arial" panose="020B0604020202020204" pitchFamily="34" charset="0"/>
              <a:cs typeface="Arial" panose="020B0604020202020204" pitchFamily="34" charset="0"/>
            </a:endParaRPr>
          </a:p>
          <a:p>
            <a:pPr marL="685800" lvl="1" indent="-228600" algn="just">
              <a:spcBef>
                <a:spcPts val="0"/>
              </a:spcBef>
              <a:spcAft>
                <a:spcPts val="0"/>
              </a:spcAft>
              <a:buFont typeface="Arial" panose="020B0604020202020204" pitchFamily="34" charset="0"/>
              <a:buChar char="−"/>
              <a:tabLst>
                <a:tab pos="1484313" algn="l"/>
              </a:tabLst>
            </a:pPr>
            <a:r>
              <a:rPr lang="en-US" sz="1400" dirty="0">
                <a:latin typeface="Arial" panose="020B0604020202020204" pitchFamily="34" charset="0"/>
                <a:cs typeface="Arial" panose="020B0604020202020204" pitchFamily="34" charset="0"/>
              </a:rPr>
              <a:t>Can be done on a tax-exempt basis  </a:t>
            </a:r>
          </a:p>
          <a:p>
            <a:pPr marL="685800" lvl="1" indent="-228600" algn="just">
              <a:spcBef>
                <a:spcPts val="0"/>
              </a:spcBef>
              <a:spcAft>
                <a:spcPts val="0"/>
              </a:spcAft>
              <a:buClr>
                <a:schemeClr val="accent4"/>
              </a:buClr>
              <a:buFont typeface="Arial" pitchFamily="34" charset="0"/>
              <a:buChar char="•"/>
              <a:tabLst>
                <a:tab pos="1484313" algn="l"/>
              </a:tabLst>
            </a:pPr>
            <a:endParaRPr lang="en-US" sz="1400" dirty="0">
              <a:latin typeface="Arial" panose="020B0604020202020204" pitchFamily="34" charset="0"/>
              <a:cs typeface="Arial" panose="020B0604020202020204" pitchFamily="34" charset="0"/>
            </a:endParaRPr>
          </a:p>
          <a:p>
            <a:pPr marL="285750" indent="-285750" algn="just">
              <a:spcBef>
                <a:spcPts val="0"/>
              </a:spcBef>
              <a:spcAft>
                <a:spcPts val="0"/>
              </a:spcAft>
              <a:buClr>
                <a:schemeClr val="accent4"/>
              </a:buClr>
              <a:buFont typeface="Arial" panose="020B0604020202020204" pitchFamily="34" charset="0"/>
              <a:buChar char="•"/>
              <a:tabLst>
                <a:tab pos="1484313" algn="l"/>
              </a:tabLst>
            </a:pPr>
            <a:r>
              <a:rPr lang="en-US" sz="1400" dirty="0">
                <a:latin typeface="Arial" panose="020B0604020202020204" pitchFamily="34" charset="0"/>
                <a:cs typeface="Arial" panose="020B0604020202020204" pitchFamily="34" charset="0"/>
              </a:rPr>
              <a:t>All other refundings are </a:t>
            </a:r>
            <a:r>
              <a:rPr lang="en-US" sz="1400" b="1" u="sng" dirty="0">
                <a:latin typeface="Arial" panose="020B0604020202020204" pitchFamily="34" charset="0"/>
                <a:cs typeface="Arial" panose="020B0604020202020204" pitchFamily="34" charset="0"/>
              </a:rPr>
              <a:t>Advance Refundings</a:t>
            </a:r>
          </a:p>
          <a:p>
            <a:pPr marL="228600" indent="-228600" algn="just">
              <a:spcBef>
                <a:spcPts val="0"/>
              </a:spcBef>
              <a:spcAft>
                <a:spcPts val="0"/>
              </a:spcAft>
              <a:buClr>
                <a:schemeClr val="accent4"/>
              </a:buClr>
              <a:buFont typeface="Arial" panose="020B0604020202020204" pitchFamily="34" charset="0"/>
              <a:buChar char="•"/>
              <a:tabLst>
                <a:tab pos="1484313" algn="l"/>
              </a:tabLst>
            </a:pPr>
            <a:endParaRPr lang="en-US" sz="1400" dirty="0">
              <a:latin typeface="Arial" panose="020B0604020202020204" pitchFamily="34" charset="0"/>
              <a:cs typeface="Arial" panose="020B0604020202020204" pitchFamily="34" charset="0"/>
            </a:endParaRPr>
          </a:p>
          <a:p>
            <a:pPr marL="685800" lvl="1" indent="-228600" algn="just">
              <a:buFont typeface="Arial" panose="020B0604020202020204" pitchFamily="34" charset="0"/>
              <a:buChar char="−"/>
              <a:tabLst>
                <a:tab pos="1484313" algn="l"/>
              </a:tabLst>
            </a:pPr>
            <a:r>
              <a:rPr lang="en-US" sz="1400" dirty="0">
                <a:latin typeface="Arial" panose="020B0604020202020204" pitchFamily="34" charset="0"/>
                <a:cs typeface="Arial" panose="020B0604020202020204" pitchFamily="34" charset="0"/>
              </a:rPr>
              <a:t>Escrow defeasing the prior bonds is greater than 90 days. Refunding delivery date is greater than 90 days from the call date on the prior issue</a:t>
            </a:r>
          </a:p>
          <a:p>
            <a:pPr marL="685800" lvl="1" indent="-228600" algn="just">
              <a:buFont typeface="Arial" panose="020B0604020202020204" pitchFamily="34" charset="0"/>
              <a:buChar char="−"/>
              <a:tabLst>
                <a:tab pos="1484313" algn="l"/>
              </a:tabLst>
            </a:pPr>
            <a:endParaRPr lang="en-US" sz="1400" dirty="0">
              <a:latin typeface="Arial" panose="020B0604020202020204" pitchFamily="34" charset="0"/>
              <a:cs typeface="Arial" panose="020B0604020202020204" pitchFamily="34" charset="0"/>
            </a:endParaRPr>
          </a:p>
          <a:p>
            <a:pPr marL="685800" lvl="1" indent="-228600" algn="just">
              <a:buFont typeface="Arial" panose="020B0604020202020204" pitchFamily="34" charset="0"/>
              <a:buChar char="−"/>
              <a:tabLst>
                <a:tab pos="1484313" algn="l"/>
              </a:tabLst>
            </a:pPr>
            <a:r>
              <a:rPr lang="en-US" sz="1400" dirty="0">
                <a:latin typeface="Arial" panose="020B0604020202020204" pitchFamily="34" charset="0"/>
                <a:cs typeface="Arial" panose="020B0604020202020204" pitchFamily="34" charset="0"/>
              </a:rPr>
              <a:t>The escrow proceeds are generally invested in Treasury Securities or federal agency securities with principal and interest from these investments being used to pay principal and interest due on the refunded issue</a:t>
            </a:r>
          </a:p>
          <a:p>
            <a:pPr marL="685800" lvl="1" indent="-228600" algn="just">
              <a:buFont typeface="Arial" panose="020B0604020202020204" pitchFamily="34" charset="0"/>
              <a:buChar char="−"/>
              <a:tabLst>
                <a:tab pos="1484313" algn="l"/>
              </a:tabLst>
            </a:pPr>
            <a:endParaRPr lang="en-US" sz="1400" dirty="0">
              <a:latin typeface="Arial" panose="020B0604020202020204" pitchFamily="34" charset="0"/>
              <a:cs typeface="Arial" panose="020B0604020202020204" pitchFamily="34" charset="0"/>
            </a:endParaRPr>
          </a:p>
          <a:p>
            <a:pPr marL="685800" lvl="1" indent="-228600" algn="just">
              <a:buFont typeface="Arial" panose="020B0604020202020204" pitchFamily="34" charset="0"/>
              <a:buChar char="−"/>
              <a:tabLst>
                <a:tab pos="1484313" algn="l"/>
              </a:tabLst>
            </a:pPr>
            <a:r>
              <a:rPr lang="en-US" sz="1400" dirty="0">
                <a:latin typeface="Arial" panose="020B0604020202020204" pitchFamily="34" charset="0"/>
                <a:cs typeface="Arial" panose="020B0604020202020204" pitchFamily="34" charset="0"/>
              </a:rPr>
              <a:t>Tax-exempt advance refundings are no longer allowed (post tax reform starting in 2018), forcing issuers to evaluate different alternatives to achieve economic savings on existing debt</a:t>
            </a:r>
          </a:p>
          <a:p>
            <a:pPr marL="685800" lvl="1" indent="-228600" algn="just">
              <a:buFont typeface="Arial" panose="020B0604020202020204" pitchFamily="34" charset="0"/>
              <a:buChar char="−"/>
              <a:tabLst>
                <a:tab pos="1484313" algn="l"/>
              </a:tabLst>
            </a:pPr>
            <a:endParaRPr lang="en-US" sz="1400" dirty="0">
              <a:latin typeface="Arial" panose="020B0604020202020204" pitchFamily="34" charset="0"/>
              <a:cs typeface="Arial" panose="020B0604020202020204" pitchFamily="34" charset="0"/>
            </a:endParaRPr>
          </a:p>
          <a:p>
            <a:pPr marL="685800" lvl="1" indent="-228600" algn="just">
              <a:buFont typeface="Arial" panose="020B0604020202020204" pitchFamily="34" charset="0"/>
              <a:buChar char="−"/>
              <a:tabLst>
                <a:tab pos="1484313" algn="l"/>
              </a:tabLst>
            </a:pPr>
            <a:r>
              <a:rPr lang="en-US" sz="1400" dirty="0">
                <a:latin typeface="Arial" panose="020B0604020202020204" pitchFamily="34" charset="0"/>
                <a:cs typeface="Arial" panose="020B0604020202020204" pitchFamily="34" charset="0"/>
              </a:rPr>
              <a:t>Must be done on a taxable basis</a:t>
            </a:r>
          </a:p>
          <a:p>
            <a:pPr marL="685800" lvl="1" indent="-228600" algn="just">
              <a:spcBef>
                <a:spcPts val="0"/>
              </a:spcBef>
              <a:spcAft>
                <a:spcPts val="0"/>
              </a:spcAft>
              <a:buClr>
                <a:schemeClr val="accent4"/>
              </a:buClr>
              <a:buFont typeface="Arial" pitchFamily="34" charset="0"/>
              <a:buChar char="•"/>
              <a:tabLst>
                <a:tab pos="1484313" algn="l"/>
              </a:tabLst>
            </a:pPr>
            <a:endParaRPr lang="en-US" sz="1400" dirty="0">
              <a:latin typeface="Arial" panose="020B0604020202020204" pitchFamily="34" charset="0"/>
              <a:cs typeface="Arial" panose="020B0604020202020204" pitchFamily="34" charset="0"/>
            </a:endParaRPr>
          </a:p>
          <a:p>
            <a:pPr lvl="1" algn="just">
              <a:spcBef>
                <a:spcPts val="0"/>
              </a:spcBef>
              <a:spcAft>
                <a:spcPts val="0"/>
              </a:spcAft>
              <a:tabLst>
                <a:tab pos="1484313" algn="l"/>
              </a:tabLst>
            </a:pPr>
            <a:endParaRPr lang="en-US" sz="1400" dirty="0">
              <a:latin typeface="Arial" panose="020B0604020202020204" pitchFamily="34" charset="0"/>
              <a:cs typeface="Arial" panose="020B0604020202020204" pitchFamily="34" charset="0"/>
            </a:endParaRPr>
          </a:p>
        </p:txBody>
      </p:sp>
      <p:sp>
        <p:nvSpPr>
          <p:cNvPr id="8" name="Slide Number Placeholder 3"/>
          <p:cNvSpPr>
            <a:spLocks noGrp="1"/>
          </p:cNvSpPr>
          <p:nvPr>
            <p:ph type="sldNum" sz="quarter" idx="4294967295"/>
          </p:nvPr>
        </p:nvSpPr>
        <p:spPr>
          <a:xfrm>
            <a:off x="8383979" y="6561314"/>
            <a:ext cx="676896" cy="304058"/>
          </a:xfrm>
          <a:prstGeom prst="rect">
            <a:avLst/>
          </a:prstGeom>
        </p:spPr>
        <p:txBody>
          <a:bodyPr/>
          <a:lstStyle/>
          <a:p>
            <a:pPr algn="r"/>
            <a:fld id="{8A439E45-64D6-4308-8376-F9C877C62E15}" type="slidenum">
              <a:rPr lang="en-US" b="1" smtClean="0"/>
              <a:pPr algn="r"/>
              <a:t>17</a:t>
            </a:fld>
            <a:endParaRPr lang="en-US" b="1" dirty="0"/>
          </a:p>
        </p:txBody>
      </p:sp>
      <p:sp>
        <p:nvSpPr>
          <p:cNvPr id="3" name="Title 2"/>
          <p:cNvSpPr>
            <a:spLocks noGrp="1"/>
          </p:cNvSpPr>
          <p:nvPr>
            <p:ph type="title"/>
          </p:nvPr>
        </p:nvSpPr>
        <p:spPr/>
        <p:txBody>
          <a:bodyPr>
            <a:normAutofit/>
          </a:bodyPr>
          <a:lstStyle/>
          <a:p>
            <a:r>
              <a:rPr lang="en-US" dirty="0"/>
              <a:t>Types of Refundings</a:t>
            </a:r>
          </a:p>
        </p:txBody>
      </p:sp>
    </p:spTree>
    <p:extLst>
      <p:ext uri="{BB962C8B-B14F-4D97-AF65-F5344CB8AC3E}">
        <p14:creationId xmlns:p14="http://schemas.microsoft.com/office/powerpoint/2010/main" val="16673782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3"/>
          <p:cNvSpPr>
            <a:spLocks noGrp="1"/>
          </p:cNvSpPr>
          <p:nvPr>
            <p:ph type="sldNum" sz="quarter" idx="4294967295"/>
          </p:nvPr>
        </p:nvSpPr>
        <p:spPr>
          <a:xfrm>
            <a:off x="8383979" y="6561314"/>
            <a:ext cx="676896" cy="304058"/>
          </a:xfrm>
          <a:prstGeom prst="rect">
            <a:avLst/>
          </a:prstGeom>
        </p:spPr>
        <p:txBody>
          <a:bodyPr/>
          <a:lstStyle/>
          <a:p>
            <a:pPr algn="r"/>
            <a:fld id="{8A439E45-64D6-4308-8376-F9C877C62E15}" type="slidenum">
              <a:rPr lang="en-US" b="1" smtClean="0"/>
              <a:pPr algn="r"/>
              <a:t>18</a:t>
            </a:fld>
            <a:endParaRPr lang="en-US" b="1" dirty="0"/>
          </a:p>
        </p:txBody>
      </p:sp>
      <p:sp>
        <p:nvSpPr>
          <p:cNvPr id="10" name="TextBox 9"/>
          <p:cNvSpPr txBox="1"/>
          <p:nvPr/>
        </p:nvSpPr>
        <p:spPr>
          <a:xfrm>
            <a:off x="127842" y="1231387"/>
            <a:ext cx="5946387" cy="5016758"/>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just">
              <a:spcBef>
                <a:spcPts val="0"/>
              </a:spcBef>
              <a:spcAft>
                <a:spcPts val="0"/>
              </a:spcAft>
              <a:buClr>
                <a:schemeClr val="accent4"/>
              </a:buClr>
              <a:tabLst>
                <a:tab pos="1484313" algn="l"/>
              </a:tabLst>
            </a:pPr>
            <a:r>
              <a:rPr lang="en-US" sz="1400" b="1" dirty="0">
                <a:latin typeface="Arial" panose="020B0604020202020204" pitchFamily="34" charset="0"/>
                <a:cs typeface="Arial" panose="020B0604020202020204" pitchFamily="34" charset="0"/>
              </a:rPr>
              <a:t>1. </a:t>
            </a:r>
            <a:r>
              <a:rPr lang="en-US" sz="1600" b="1" dirty="0">
                <a:latin typeface="Arial" panose="020B0604020202020204" pitchFamily="34" charset="0"/>
                <a:cs typeface="Arial" panose="020B0604020202020204" pitchFamily="34" charset="0"/>
              </a:rPr>
              <a:t>Because You Have To</a:t>
            </a:r>
            <a:endParaRPr lang="en-US" sz="1600" dirty="0">
              <a:latin typeface="Arial" panose="020B0604020202020204" pitchFamily="34" charset="0"/>
              <a:cs typeface="Arial" panose="020B0604020202020204" pitchFamily="34" charset="0"/>
            </a:endParaRPr>
          </a:p>
          <a:p>
            <a:pPr marL="228600" indent="-228600" algn="just">
              <a:spcBef>
                <a:spcPts val="0"/>
              </a:spcBef>
              <a:spcAft>
                <a:spcPts val="0"/>
              </a:spcAft>
              <a:buClr>
                <a:schemeClr val="accent4"/>
              </a:buClr>
              <a:buFont typeface="Wingdings" pitchFamily="2" charset="2"/>
              <a:buChar char="§"/>
              <a:tabLst>
                <a:tab pos="1484313" algn="l"/>
              </a:tabLst>
            </a:pPr>
            <a:endParaRPr lang="en-US" sz="1200" dirty="0">
              <a:latin typeface="Arial" panose="020B0604020202020204" pitchFamily="34" charset="0"/>
              <a:cs typeface="Arial" panose="020B0604020202020204" pitchFamily="34" charset="0"/>
            </a:endParaRPr>
          </a:p>
          <a:p>
            <a:pPr marL="685800" lvl="1" indent="-228600" algn="just">
              <a:spcBef>
                <a:spcPts val="0"/>
              </a:spcBef>
              <a:spcAft>
                <a:spcPts val="0"/>
              </a:spcAft>
              <a:buClr>
                <a:schemeClr val="accent4"/>
              </a:buClr>
              <a:buFont typeface="Arial" pitchFamily="34" charset="0"/>
              <a:buChar char="•"/>
              <a:tabLst>
                <a:tab pos="1484313" algn="l"/>
              </a:tabLst>
            </a:pPr>
            <a:r>
              <a:rPr lang="en-US" sz="1400" dirty="0">
                <a:latin typeface="Arial" panose="020B0604020202020204" pitchFamily="34" charset="0"/>
                <a:cs typeface="Arial" panose="020B0604020202020204" pitchFamily="34" charset="0"/>
              </a:rPr>
              <a:t>Project or activity does not provide a major benefit to the public or has more than insignificant private benefit or use (private activity bonds)</a:t>
            </a:r>
          </a:p>
          <a:p>
            <a:pPr marL="685800" lvl="1" indent="-228600" algn="just">
              <a:spcBef>
                <a:spcPts val="0"/>
              </a:spcBef>
              <a:spcAft>
                <a:spcPts val="0"/>
              </a:spcAft>
              <a:buClr>
                <a:schemeClr val="accent4"/>
              </a:buClr>
              <a:buFont typeface="Arial" pitchFamily="34" charset="0"/>
              <a:buChar char="•"/>
              <a:tabLst>
                <a:tab pos="1484313" algn="l"/>
              </a:tabLst>
            </a:pPr>
            <a:endParaRPr lang="en-US" sz="1400" dirty="0">
              <a:latin typeface="Arial" panose="020B0604020202020204" pitchFamily="34" charset="0"/>
              <a:cs typeface="Arial" panose="020B0604020202020204" pitchFamily="34" charset="0"/>
            </a:endParaRPr>
          </a:p>
          <a:p>
            <a:pPr marL="1143000" lvl="2" indent="-228600" algn="just">
              <a:spcBef>
                <a:spcPts val="0"/>
              </a:spcBef>
              <a:spcAft>
                <a:spcPts val="0"/>
              </a:spcAft>
              <a:buFont typeface="Cambria" pitchFamily="18" charset="0"/>
              <a:buChar char="–"/>
              <a:tabLst>
                <a:tab pos="1484313" algn="l"/>
              </a:tabLst>
            </a:pPr>
            <a:r>
              <a:rPr lang="en-US" sz="1400" dirty="0">
                <a:latin typeface="Arial" panose="020B0604020202020204" pitchFamily="34" charset="0"/>
                <a:cs typeface="Arial" panose="020B0604020202020204" pitchFamily="34" charset="0"/>
              </a:rPr>
              <a:t>Parking garage at an airport that is used by rental car companies</a:t>
            </a:r>
          </a:p>
          <a:p>
            <a:pPr marL="1143000" lvl="2" indent="-228600" algn="just">
              <a:spcBef>
                <a:spcPts val="0"/>
              </a:spcBef>
              <a:spcAft>
                <a:spcPts val="0"/>
              </a:spcAft>
              <a:buFont typeface="Cambria" pitchFamily="18" charset="0"/>
              <a:buChar char="–"/>
              <a:tabLst>
                <a:tab pos="1484313" algn="l"/>
              </a:tabLst>
            </a:pPr>
            <a:endParaRPr lang="en-US" sz="1400" dirty="0">
              <a:latin typeface="Arial" panose="020B0604020202020204" pitchFamily="34" charset="0"/>
              <a:cs typeface="Arial" panose="020B0604020202020204" pitchFamily="34" charset="0"/>
            </a:endParaRPr>
          </a:p>
          <a:p>
            <a:pPr marL="1143000" lvl="2" indent="-228600" algn="just">
              <a:spcBef>
                <a:spcPts val="0"/>
              </a:spcBef>
              <a:spcAft>
                <a:spcPts val="0"/>
              </a:spcAft>
              <a:buFont typeface="Cambria" pitchFamily="18" charset="0"/>
              <a:buChar char="–"/>
              <a:tabLst>
                <a:tab pos="1484313" algn="l"/>
              </a:tabLst>
            </a:pPr>
            <a:r>
              <a:rPr lang="en-US" sz="1400" dirty="0">
                <a:latin typeface="Arial" panose="020B0604020202020204" pitchFamily="34" charset="0"/>
                <a:cs typeface="Arial" panose="020B0604020202020204" pitchFamily="34" charset="0"/>
              </a:rPr>
              <a:t>Pension obligation bonds/non-capital</a:t>
            </a:r>
          </a:p>
          <a:p>
            <a:pPr marL="1143000" lvl="2" indent="-228600" algn="just">
              <a:spcBef>
                <a:spcPts val="0"/>
              </a:spcBef>
              <a:spcAft>
                <a:spcPts val="0"/>
              </a:spcAft>
              <a:buFont typeface="Cambria" pitchFamily="18" charset="0"/>
              <a:buChar char="–"/>
              <a:tabLst>
                <a:tab pos="1484313" algn="l"/>
              </a:tabLst>
            </a:pPr>
            <a:endParaRPr lang="en-US" sz="1400" dirty="0">
              <a:latin typeface="Arial" panose="020B0604020202020204" pitchFamily="34" charset="0"/>
              <a:cs typeface="Arial" panose="020B0604020202020204" pitchFamily="34" charset="0"/>
            </a:endParaRPr>
          </a:p>
          <a:p>
            <a:pPr marL="1143000" lvl="2" indent="-228600" algn="just">
              <a:spcBef>
                <a:spcPts val="0"/>
              </a:spcBef>
              <a:spcAft>
                <a:spcPts val="0"/>
              </a:spcAft>
              <a:buFont typeface="Cambria" pitchFamily="18" charset="0"/>
              <a:buChar char="–"/>
              <a:tabLst>
                <a:tab pos="1484313" algn="l"/>
              </a:tabLst>
            </a:pPr>
            <a:r>
              <a:rPr lang="en-US" sz="1400" dirty="0">
                <a:latin typeface="Arial" panose="020B0604020202020204" pitchFamily="34" charset="0"/>
                <a:cs typeface="Arial" panose="020B0604020202020204" pitchFamily="34" charset="0"/>
              </a:rPr>
              <a:t>Some sports facility projects</a:t>
            </a:r>
          </a:p>
          <a:p>
            <a:pPr marL="1143000" lvl="2" indent="-228600" algn="just">
              <a:spcBef>
                <a:spcPts val="0"/>
              </a:spcBef>
              <a:spcAft>
                <a:spcPts val="0"/>
              </a:spcAft>
              <a:buFont typeface="Cambria" pitchFamily="18" charset="0"/>
              <a:buChar char="–"/>
              <a:tabLst>
                <a:tab pos="1484313" algn="l"/>
              </a:tabLst>
            </a:pPr>
            <a:endParaRPr lang="en-US" sz="1400" dirty="0">
              <a:latin typeface="Arial" panose="020B0604020202020204" pitchFamily="34" charset="0"/>
              <a:cs typeface="Arial" panose="020B0604020202020204" pitchFamily="34" charset="0"/>
            </a:endParaRPr>
          </a:p>
          <a:p>
            <a:pPr marL="1143000" lvl="2" indent="-228600" algn="just">
              <a:spcBef>
                <a:spcPts val="0"/>
              </a:spcBef>
              <a:spcAft>
                <a:spcPts val="0"/>
              </a:spcAft>
              <a:buFont typeface="Cambria" pitchFamily="18" charset="0"/>
              <a:buChar char="–"/>
              <a:tabLst>
                <a:tab pos="1484313" algn="l"/>
              </a:tabLst>
            </a:pPr>
            <a:r>
              <a:rPr lang="en-US" sz="1400" dirty="0">
                <a:latin typeface="Arial" panose="020B0604020202020204" pitchFamily="34" charset="0"/>
                <a:cs typeface="Arial" panose="020B0604020202020204" pitchFamily="34" charset="0"/>
              </a:rPr>
              <a:t>Pre-event financings for catastrophe related issuers</a:t>
            </a:r>
          </a:p>
          <a:p>
            <a:pPr marL="1143000" lvl="2" indent="-228600" algn="just">
              <a:spcBef>
                <a:spcPts val="0"/>
              </a:spcBef>
              <a:spcAft>
                <a:spcPts val="0"/>
              </a:spcAft>
              <a:buFont typeface="Cambria" pitchFamily="18" charset="0"/>
              <a:buChar char="–"/>
              <a:tabLst>
                <a:tab pos="1484313" algn="l"/>
              </a:tabLst>
            </a:pPr>
            <a:endParaRPr lang="en-US" sz="600" dirty="0">
              <a:latin typeface="Arial" panose="020B0604020202020204" pitchFamily="34" charset="0"/>
              <a:cs typeface="Arial" panose="020B0604020202020204" pitchFamily="34" charset="0"/>
            </a:endParaRPr>
          </a:p>
          <a:p>
            <a:pPr lvl="2" algn="just">
              <a:spcBef>
                <a:spcPts val="0"/>
              </a:spcBef>
              <a:spcAft>
                <a:spcPts val="0"/>
              </a:spcAft>
              <a:buClr>
                <a:schemeClr val="accent4"/>
              </a:buClr>
              <a:tabLst>
                <a:tab pos="1484313" algn="l"/>
              </a:tabLst>
            </a:pPr>
            <a:endParaRPr lang="en-US" sz="1200" dirty="0">
              <a:latin typeface="Arial" panose="020B0604020202020204" pitchFamily="34" charset="0"/>
              <a:cs typeface="Arial" panose="020B0604020202020204" pitchFamily="34" charset="0"/>
            </a:endParaRPr>
          </a:p>
          <a:p>
            <a:pPr algn="just">
              <a:spcBef>
                <a:spcPts val="0"/>
              </a:spcBef>
              <a:spcAft>
                <a:spcPts val="0"/>
              </a:spcAft>
              <a:buClr>
                <a:schemeClr val="accent4"/>
              </a:buClr>
              <a:tabLst>
                <a:tab pos="1484313" algn="l"/>
              </a:tabLst>
            </a:pPr>
            <a:r>
              <a:rPr lang="en-US" sz="1400" b="1" dirty="0">
                <a:latin typeface="Arial" panose="020B0604020202020204" pitchFamily="34" charset="0"/>
                <a:cs typeface="Arial" panose="020B0604020202020204" pitchFamily="34" charset="0"/>
              </a:rPr>
              <a:t>2. </a:t>
            </a:r>
            <a:r>
              <a:rPr lang="en-US" sz="1600" b="1" dirty="0">
                <a:latin typeface="Arial" panose="020B0604020202020204" pitchFamily="34" charset="0"/>
                <a:cs typeface="Arial" panose="020B0604020202020204" pitchFamily="34" charset="0"/>
              </a:rPr>
              <a:t>Because You Want To</a:t>
            </a:r>
            <a:endParaRPr lang="en-US" sz="1600" dirty="0">
              <a:latin typeface="Arial" panose="020B0604020202020204" pitchFamily="34" charset="0"/>
              <a:cs typeface="Arial" panose="020B0604020202020204" pitchFamily="34" charset="0"/>
            </a:endParaRPr>
          </a:p>
          <a:p>
            <a:pPr marL="228600" indent="-228600" algn="just">
              <a:spcBef>
                <a:spcPts val="0"/>
              </a:spcBef>
              <a:spcAft>
                <a:spcPts val="0"/>
              </a:spcAft>
              <a:buClr>
                <a:schemeClr val="accent4"/>
              </a:buClr>
              <a:buFont typeface="Wingdings" pitchFamily="2" charset="2"/>
              <a:buChar char="§"/>
              <a:tabLst>
                <a:tab pos="1484313" algn="l"/>
              </a:tabLst>
            </a:pPr>
            <a:endParaRPr lang="en-US" sz="1200" dirty="0">
              <a:latin typeface="Arial" panose="020B0604020202020204" pitchFamily="34" charset="0"/>
              <a:cs typeface="Arial" panose="020B0604020202020204" pitchFamily="34" charset="0"/>
            </a:endParaRPr>
          </a:p>
          <a:p>
            <a:pPr marL="685800" lvl="1" indent="-228600" algn="just">
              <a:spcBef>
                <a:spcPts val="0"/>
              </a:spcBef>
              <a:spcAft>
                <a:spcPts val="0"/>
              </a:spcAft>
              <a:buClr>
                <a:schemeClr val="accent4"/>
              </a:buClr>
              <a:buFont typeface="Arial" pitchFamily="34" charset="0"/>
              <a:buChar char="•"/>
              <a:tabLst>
                <a:tab pos="1484313" algn="l"/>
              </a:tabLst>
            </a:pPr>
            <a:r>
              <a:rPr lang="en-US" sz="1400" dirty="0">
                <a:latin typeface="Arial" panose="020B0604020202020204" pitchFamily="34" charset="0"/>
                <a:cs typeface="Arial" panose="020B0604020202020204" pitchFamily="34" charset="0"/>
              </a:rPr>
              <a:t>Advance refund outstanding debt </a:t>
            </a:r>
          </a:p>
          <a:p>
            <a:pPr lvl="1" algn="just">
              <a:spcBef>
                <a:spcPts val="0"/>
              </a:spcBef>
              <a:spcAft>
                <a:spcPts val="0"/>
              </a:spcAft>
              <a:buClr>
                <a:schemeClr val="accent4"/>
              </a:buClr>
              <a:tabLst>
                <a:tab pos="1484313" algn="l"/>
              </a:tabLst>
            </a:pPr>
            <a:endParaRPr lang="en-US" sz="1400" dirty="0">
              <a:latin typeface="Arial" panose="020B0604020202020204" pitchFamily="34" charset="0"/>
              <a:cs typeface="Arial" panose="020B0604020202020204" pitchFamily="34" charset="0"/>
            </a:endParaRPr>
          </a:p>
          <a:p>
            <a:pPr marL="685800" lvl="1" indent="-228600" algn="just">
              <a:spcBef>
                <a:spcPts val="0"/>
              </a:spcBef>
              <a:spcAft>
                <a:spcPts val="0"/>
              </a:spcAft>
              <a:buClr>
                <a:schemeClr val="accent4"/>
              </a:buClr>
              <a:buFont typeface="Arial" pitchFamily="34" charset="0"/>
              <a:buChar char="•"/>
              <a:tabLst>
                <a:tab pos="1484313" algn="l"/>
              </a:tabLst>
            </a:pPr>
            <a:r>
              <a:rPr lang="en-US" sz="1400" dirty="0">
                <a:latin typeface="Arial" panose="020B0604020202020204" pitchFamily="34" charset="0"/>
                <a:cs typeface="Arial" panose="020B0604020202020204" pitchFamily="34" charset="0"/>
              </a:rPr>
              <a:t>Provides issuer more operational flexibility</a:t>
            </a:r>
          </a:p>
          <a:p>
            <a:pPr marL="685800" lvl="1" indent="-228600" algn="just">
              <a:spcBef>
                <a:spcPts val="0"/>
              </a:spcBef>
              <a:spcAft>
                <a:spcPts val="0"/>
              </a:spcAft>
              <a:buClr>
                <a:schemeClr val="accent4"/>
              </a:buClr>
              <a:buFont typeface="Arial" pitchFamily="34" charset="0"/>
              <a:buChar char="•"/>
              <a:tabLst>
                <a:tab pos="1484313" algn="l"/>
              </a:tabLst>
            </a:pPr>
            <a:endParaRPr lang="en-US" sz="1400" dirty="0">
              <a:latin typeface="Arial" panose="020B0604020202020204" pitchFamily="34" charset="0"/>
              <a:cs typeface="Arial" panose="020B0604020202020204" pitchFamily="34" charset="0"/>
            </a:endParaRPr>
          </a:p>
          <a:p>
            <a:pPr marL="685800" lvl="1" indent="-228600" algn="just">
              <a:spcBef>
                <a:spcPts val="0"/>
              </a:spcBef>
              <a:spcAft>
                <a:spcPts val="0"/>
              </a:spcAft>
              <a:buClr>
                <a:schemeClr val="accent4"/>
              </a:buClr>
              <a:buFont typeface="Arial" pitchFamily="34" charset="0"/>
              <a:buChar char="•"/>
              <a:tabLst>
                <a:tab pos="1484313" algn="l"/>
              </a:tabLst>
            </a:pPr>
            <a:r>
              <a:rPr lang="en-US" sz="1400" dirty="0">
                <a:latin typeface="Arial" panose="020B0604020202020204" pitchFamily="34" charset="0"/>
                <a:cs typeface="Arial" panose="020B0604020202020204" pitchFamily="34" charset="0"/>
              </a:rPr>
              <a:t>Provides issuer a larger investment base</a:t>
            </a:r>
          </a:p>
          <a:p>
            <a:pPr marL="685800" lvl="1" indent="-228600" algn="just">
              <a:spcBef>
                <a:spcPts val="0"/>
              </a:spcBef>
              <a:spcAft>
                <a:spcPts val="0"/>
              </a:spcAft>
              <a:buClr>
                <a:schemeClr val="accent4"/>
              </a:buClr>
              <a:buFont typeface="Arial" pitchFamily="34" charset="0"/>
              <a:buChar char="•"/>
              <a:tabLst>
                <a:tab pos="1484313" algn="l"/>
              </a:tabLst>
            </a:pPr>
            <a:endParaRPr lang="en-US" sz="800" dirty="0">
              <a:latin typeface="Arial" panose="020B0604020202020204" pitchFamily="34" charset="0"/>
              <a:cs typeface="Arial" panose="020B0604020202020204" pitchFamily="34" charset="0"/>
            </a:endParaRPr>
          </a:p>
        </p:txBody>
      </p:sp>
      <p:pic>
        <p:nvPicPr>
          <p:cNvPr id="2050" name="Picture 2" descr="http://www.gocurrycracker.com/wp-content/uploads/2013/10/uncle_sam_taxes.jpg"/>
          <p:cNvPicPr>
            <a:picLocks noChangeAspect="1" noChangeArrowheads="1"/>
          </p:cNvPicPr>
          <p:nvPr/>
        </p:nvPicPr>
        <p:blipFill>
          <a:blip r:embed="rId3"/>
          <a:srcRect/>
          <a:stretch>
            <a:fillRect/>
          </a:stretch>
        </p:blipFill>
        <p:spPr bwMode="auto">
          <a:xfrm>
            <a:off x="6293588" y="2057401"/>
            <a:ext cx="2614774" cy="3296888"/>
          </a:xfrm>
          <a:prstGeom prst="rect">
            <a:avLst/>
          </a:prstGeom>
          <a:noFill/>
        </p:spPr>
      </p:pic>
      <p:sp>
        <p:nvSpPr>
          <p:cNvPr id="3" name="Title 2"/>
          <p:cNvSpPr>
            <a:spLocks noGrp="1"/>
          </p:cNvSpPr>
          <p:nvPr>
            <p:ph type="title"/>
          </p:nvPr>
        </p:nvSpPr>
        <p:spPr/>
        <p:txBody>
          <a:bodyPr>
            <a:normAutofit/>
          </a:bodyPr>
          <a:lstStyle/>
          <a:p>
            <a:r>
              <a:rPr lang="en-US" dirty="0"/>
              <a:t>Why Issue Taxable Municipal Bonds?</a:t>
            </a:r>
          </a:p>
        </p:txBody>
      </p:sp>
    </p:spTree>
    <p:extLst>
      <p:ext uri="{BB962C8B-B14F-4D97-AF65-F5344CB8AC3E}">
        <p14:creationId xmlns:p14="http://schemas.microsoft.com/office/powerpoint/2010/main" val="20483999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3"/>
          <p:cNvSpPr>
            <a:spLocks noGrp="1"/>
          </p:cNvSpPr>
          <p:nvPr>
            <p:ph type="sldNum" sz="quarter" idx="4294967295"/>
          </p:nvPr>
        </p:nvSpPr>
        <p:spPr>
          <a:xfrm>
            <a:off x="8383979" y="6569781"/>
            <a:ext cx="676896" cy="304058"/>
          </a:xfrm>
          <a:prstGeom prst="rect">
            <a:avLst/>
          </a:prstGeom>
        </p:spPr>
        <p:txBody>
          <a:bodyPr/>
          <a:lstStyle/>
          <a:p>
            <a:pPr algn="r"/>
            <a:fld id="{8A439E45-64D6-4308-8376-F9C877C62E15}" type="slidenum">
              <a:rPr lang="en-US" b="1" smtClean="0"/>
              <a:pPr algn="r"/>
              <a:t>19</a:t>
            </a:fld>
            <a:endParaRPr lang="en-US" b="1" dirty="0"/>
          </a:p>
        </p:txBody>
      </p:sp>
      <p:sp>
        <p:nvSpPr>
          <p:cNvPr id="10" name="TextBox 9"/>
          <p:cNvSpPr txBox="1"/>
          <p:nvPr/>
        </p:nvSpPr>
        <p:spPr>
          <a:xfrm>
            <a:off x="127841" y="1231386"/>
            <a:ext cx="8069101" cy="1600438"/>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pPr marL="285750" indent="-285750" algn="just">
              <a:spcBef>
                <a:spcPts val="0"/>
              </a:spcBef>
              <a:spcAft>
                <a:spcPts val="0"/>
              </a:spcAft>
              <a:buClr>
                <a:schemeClr val="accent4"/>
              </a:buClr>
              <a:buFont typeface="Arial" panose="020B0604020202020204" pitchFamily="34" charset="0"/>
              <a:buChar char="•"/>
              <a:tabLst>
                <a:tab pos="1484313" algn="l"/>
              </a:tabLst>
            </a:pPr>
            <a:r>
              <a:rPr lang="en-US" sz="1400" dirty="0">
                <a:latin typeface="Arial" panose="020B0604020202020204" pitchFamily="34" charset="0"/>
                <a:cs typeface="Arial" panose="020B0604020202020204" pitchFamily="34" charset="0"/>
              </a:rPr>
              <a:t>A City/County Manager is directed by his/her Commission to build a new municipal complex comprised of an administration building, fire station and various recreational facilities</a:t>
            </a:r>
          </a:p>
          <a:p>
            <a:pPr marL="285750" indent="-285750" algn="just">
              <a:spcBef>
                <a:spcPts val="0"/>
              </a:spcBef>
              <a:spcAft>
                <a:spcPts val="0"/>
              </a:spcAft>
              <a:buClr>
                <a:schemeClr val="accent4"/>
              </a:buClr>
              <a:buFont typeface="Arial" panose="020B0604020202020204" pitchFamily="34" charset="0"/>
              <a:buChar char="•"/>
              <a:tabLst>
                <a:tab pos="1484313" algn="l"/>
              </a:tabLst>
            </a:pPr>
            <a:endParaRPr lang="en-US" sz="1400" dirty="0">
              <a:latin typeface="Arial" panose="020B0604020202020204" pitchFamily="34" charset="0"/>
              <a:cs typeface="Arial" panose="020B0604020202020204" pitchFamily="34" charset="0"/>
            </a:endParaRPr>
          </a:p>
          <a:p>
            <a:pPr marL="285750" indent="-285750" algn="just">
              <a:spcBef>
                <a:spcPts val="0"/>
              </a:spcBef>
              <a:spcAft>
                <a:spcPts val="0"/>
              </a:spcAft>
              <a:buClr>
                <a:schemeClr val="accent4"/>
              </a:buClr>
              <a:buFont typeface="Arial" panose="020B0604020202020204" pitchFamily="34" charset="0"/>
              <a:buChar char="•"/>
              <a:tabLst>
                <a:tab pos="1484313" algn="l"/>
              </a:tabLst>
            </a:pPr>
            <a:r>
              <a:rPr lang="en-US" sz="1400" dirty="0">
                <a:latin typeface="Arial" panose="020B0604020202020204" pitchFamily="34" charset="0"/>
                <a:cs typeface="Arial" panose="020B0604020202020204" pitchFamily="34" charset="0"/>
              </a:rPr>
              <a:t>The City/County Manager approaches you asking how the City/County can best finance this project?</a:t>
            </a:r>
          </a:p>
          <a:p>
            <a:pPr marL="285750" indent="-285750" algn="just">
              <a:spcBef>
                <a:spcPts val="0"/>
              </a:spcBef>
              <a:spcAft>
                <a:spcPts val="0"/>
              </a:spcAft>
              <a:buClr>
                <a:schemeClr val="accent4"/>
              </a:buClr>
              <a:buFont typeface="Arial" panose="020B0604020202020204" pitchFamily="34" charset="0"/>
              <a:buChar char="•"/>
              <a:tabLst>
                <a:tab pos="1484313" algn="l"/>
              </a:tabLst>
            </a:pPr>
            <a:endParaRPr lang="en-US" sz="1400" b="1" i="1" dirty="0">
              <a:latin typeface="Arial" panose="020B0604020202020204" pitchFamily="34" charset="0"/>
              <a:cs typeface="Arial" panose="020B0604020202020204" pitchFamily="34" charset="0"/>
            </a:endParaRPr>
          </a:p>
          <a:p>
            <a:pPr marL="285750" indent="-285750" algn="just">
              <a:spcBef>
                <a:spcPts val="0"/>
              </a:spcBef>
              <a:spcAft>
                <a:spcPts val="0"/>
              </a:spcAft>
              <a:buClr>
                <a:schemeClr val="accent4"/>
              </a:buClr>
              <a:buFont typeface="Arial" panose="020B0604020202020204" pitchFamily="34" charset="0"/>
              <a:buChar char="•"/>
              <a:tabLst>
                <a:tab pos="1484313" algn="l"/>
              </a:tabLst>
            </a:pPr>
            <a:r>
              <a:rPr lang="en-US" sz="1400" b="1" dirty="0">
                <a:latin typeface="Arial" panose="020B0604020202020204" pitchFamily="34" charset="0"/>
                <a:cs typeface="Arial" panose="020B0604020202020204" pitchFamily="34" charset="0"/>
              </a:rPr>
              <a:t>Factors to consider / Questions to ask:</a:t>
            </a:r>
          </a:p>
        </p:txBody>
      </p:sp>
      <p:sp>
        <p:nvSpPr>
          <p:cNvPr id="9" name="TextBox 8"/>
          <p:cNvSpPr txBox="1"/>
          <p:nvPr/>
        </p:nvSpPr>
        <p:spPr>
          <a:xfrm>
            <a:off x="127841" y="2780967"/>
            <a:ext cx="8820998" cy="3754874"/>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pPr marL="685800" indent="-457200" algn="just">
              <a:spcBef>
                <a:spcPts val="0"/>
              </a:spcBef>
              <a:spcAft>
                <a:spcPts val="0"/>
              </a:spcAft>
              <a:buFont typeface="Arial" panose="020B0604020202020204" pitchFamily="34" charset="0"/>
              <a:buChar char="−"/>
              <a:tabLst>
                <a:tab pos="1484313" algn="l"/>
              </a:tabLst>
            </a:pPr>
            <a:r>
              <a:rPr lang="en-US" sz="1400" dirty="0">
                <a:latin typeface="Arial" panose="020B0604020202020204" pitchFamily="34" charset="0"/>
                <a:cs typeface="Arial" panose="020B0604020202020204" pitchFamily="34" charset="0"/>
              </a:rPr>
              <a:t>What is the estimated cost of the project?  How quickly are the funds needed?  </a:t>
            </a:r>
          </a:p>
          <a:p>
            <a:pPr marL="685800" indent="-457200" algn="just">
              <a:spcBef>
                <a:spcPts val="0"/>
              </a:spcBef>
              <a:spcAft>
                <a:spcPts val="0"/>
              </a:spcAft>
              <a:buFont typeface="Arial" panose="020B0604020202020204" pitchFamily="34" charset="0"/>
              <a:buChar char="−"/>
              <a:tabLst>
                <a:tab pos="1484313" algn="l"/>
              </a:tabLst>
            </a:pPr>
            <a:endParaRPr lang="en-US" sz="1400" dirty="0">
              <a:latin typeface="Arial" panose="020B0604020202020204" pitchFamily="34" charset="0"/>
              <a:cs typeface="Arial" panose="020B0604020202020204" pitchFamily="34" charset="0"/>
            </a:endParaRPr>
          </a:p>
          <a:p>
            <a:pPr marL="685800" indent="-457200" algn="just">
              <a:spcBef>
                <a:spcPts val="0"/>
              </a:spcBef>
              <a:spcAft>
                <a:spcPts val="0"/>
              </a:spcAft>
              <a:buFont typeface="Arial" panose="020B0604020202020204" pitchFamily="34" charset="0"/>
              <a:buChar char="−"/>
              <a:tabLst>
                <a:tab pos="1484313" algn="l"/>
              </a:tabLst>
            </a:pPr>
            <a:r>
              <a:rPr lang="en-US" sz="1400" dirty="0">
                <a:latin typeface="Arial" panose="020B0604020202020204" pitchFamily="34" charset="0"/>
                <a:cs typeface="Arial" panose="020B0604020202020204" pitchFamily="34" charset="0"/>
              </a:rPr>
              <a:t>Can the City/County afford to pay the debt from existing revenues, or will it require a new revenue source?</a:t>
            </a:r>
          </a:p>
          <a:p>
            <a:pPr marL="685800" indent="-457200" algn="just">
              <a:spcBef>
                <a:spcPts val="0"/>
              </a:spcBef>
              <a:spcAft>
                <a:spcPts val="0"/>
              </a:spcAft>
              <a:buFont typeface="Arial" panose="020B0604020202020204" pitchFamily="34" charset="0"/>
              <a:buChar char="−"/>
              <a:tabLst>
                <a:tab pos="1484313" algn="l"/>
              </a:tabLst>
            </a:pPr>
            <a:endParaRPr lang="en-US" sz="1400" dirty="0">
              <a:latin typeface="Arial" panose="020B0604020202020204" pitchFamily="34" charset="0"/>
              <a:cs typeface="Arial" panose="020B0604020202020204" pitchFamily="34" charset="0"/>
            </a:endParaRPr>
          </a:p>
          <a:p>
            <a:pPr marL="685800" indent="-457200" algn="just">
              <a:spcBef>
                <a:spcPts val="0"/>
              </a:spcBef>
              <a:spcAft>
                <a:spcPts val="0"/>
              </a:spcAft>
              <a:buFont typeface="Arial" panose="020B0604020202020204" pitchFamily="34" charset="0"/>
              <a:buChar char="−"/>
              <a:tabLst>
                <a:tab pos="1484313" algn="l"/>
              </a:tabLst>
            </a:pPr>
            <a:r>
              <a:rPr lang="en-US" sz="1400" dirty="0">
                <a:latin typeface="Arial" panose="020B0604020202020204" pitchFamily="34" charset="0"/>
                <a:cs typeface="Arial" panose="020B0604020202020204" pitchFamily="34" charset="0"/>
              </a:rPr>
              <a:t>If it requires a new revenue source, does the City/County have the legal authority to impose a new fee/tax or increase an existing fee/tax?  If not, is the Commission willing to put a measure on the ballot? Will it pass?</a:t>
            </a:r>
          </a:p>
          <a:p>
            <a:pPr marL="685800" indent="-457200" algn="just">
              <a:spcBef>
                <a:spcPts val="0"/>
              </a:spcBef>
              <a:spcAft>
                <a:spcPts val="0"/>
              </a:spcAft>
              <a:buFont typeface="Arial" panose="020B0604020202020204" pitchFamily="34" charset="0"/>
              <a:buChar char="−"/>
              <a:tabLst>
                <a:tab pos="1484313" algn="l"/>
              </a:tabLst>
            </a:pPr>
            <a:endParaRPr lang="en-US" sz="1400" dirty="0">
              <a:latin typeface="Arial" panose="020B0604020202020204" pitchFamily="34" charset="0"/>
              <a:cs typeface="Arial" panose="020B0604020202020204" pitchFamily="34" charset="0"/>
            </a:endParaRPr>
          </a:p>
          <a:p>
            <a:pPr marL="685800" indent="-457200" algn="just">
              <a:spcBef>
                <a:spcPts val="0"/>
              </a:spcBef>
              <a:spcAft>
                <a:spcPts val="0"/>
              </a:spcAft>
              <a:buFont typeface="Arial" panose="020B0604020202020204" pitchFamily="34" charset="0"/>
              <a:buChar char="−"/>
              <a:tabLst>
                <a:tab pos="1484313" algn="l"/>
              </a:tabLst>
            </a:pPr>
            <a:r>
              <a:rPr lang="en-US" sz="1400" dirty="0">
                <a:latin typeface="Arial" panose="020B0604020202020204" pitchFamily="34" charset="0"/>
                <a:cs typeface="Arial" panose="020B0604020202020204" pitchFamily="34" charset="0"/>
              </a:rPr>
              <a:t>If the funds are coming from existing revenues, how much can the City/County afford and does the City/County have legal authority per state law and charter to pledge a certain revenue(s) to secure debt?</a:t>
            </a:r>
          </a:p>
          <a:p>
            <a:pPr marL="685800" indent="-457200" algn="just">
              <a:spcBef>
                <a:spcPts val="0"/>
              </a:spcBef>
              <a:spcAft>
                <a:spcPts val="0"/>
              </a:spcAft>
              <a:buFont typeface="Arial" panose="020B0604020202020204" pitchFamily="34" charset="0"/>
              <a:buChar char="−"/>
              <a:tabLst>
                <a:tab pos="1484313" algn="l"/>
              </a:tabLst>
            </a:pPr>
            <a:endParaRPr lang="en-US" sz="1400" dirty="0">
              <a:latin typeface="Arial" panose="020B0604020202020204" pitchFamily="34" charset="0"/>
              <a:cs typeface="Arial" panose="020B0604020202020204" pitchFamily="34" charset="0"/>
            </a:endParaRPr>
          </a:p>
          <a:p>
            <a:pPr marL="685800" indent="-457200" algn="just">
              <a:spcBef>
                <a:spcPts val="0"/>
              </a:spcBef>
              <a:spcAft>
                <a:spcPts val="0"/>
              </a:spcAft>
              <a:buFont typeface="Arial" panose="020B0604020202020204" pitchFamily="34" charset="0"/>
              <a:buChar char="−"/>
              <a:tabLst>
                <a:tab pos="1484313" algn="l"/>
              </a:tabLst>
            </a:pPr>
            <a:r>
              <a:rPr lang="en-US" sz="1400" dirty="0">
                <a:latin typeface="Arial" panose="020B0604020202020204" pitchFamily="34" charset="0"/>
                <a:cs typeface="Arial" panose="020B0604020202020204" pitchFamily="34" charset="0"/>
              </a:rPr>
              <a:t>How much of this potentially pledged revenue does the City/County collect annually?  Is it stable?  Can this revenue source be taken away by the state at any time in the future? </a:t>
            </a:r>
          </a:p>
          <a:p>
            <a:pPr marL="685800" indent="-457200" algn="just">
              <a:spcBef>
                <a:spcPts val="0"/>
              </a:spcBef>
              <a:spcAft>
                <a:spcPts val="0"/>
              </a:spcAft>
              <a:buFont typeface="Arial" panose="020B0604020202020204" pitchFamily="34" charset="0"/>
              <a:buChar char="−"/>
              <a:tabLst>
                <a:tab pos="1484313" algn="l"/>
              </a:tabLst>
            </a:pPr>
            <a:endParaRPr lang="en-US" sz="1400" dirty="0">
              <a:latin typeface="Arial" panose="020B0604020202020204" pitchFamily="34" charset="0"/>
              <a:cs typeface="Arial" panose="020B0604020202020204" pitchFamily="34" charset="0"/>
            </a:endParaRPr>
          </a:p>
          <a:p>
            <a:pPr marL="685800" indent="-457200" algn="just">
              <a:spcBef>
                <a:spcPts val="0"/>
              </a:spcBef>
              <a:spcAft>
                <a:spcPts val="0"/>
              </a:spcAft>
              <a:buFont typeface="Arial" panose="020B0604020202020204" pitchFamily="34" charset="0"/>
              <a:buChar char="−"/>
              <a:tabLst>
                <a:tab pos="1484313" algn="l"/>
              </a:tabLst>
            </a:pPr>
            <a:r>
              <a:rPr lang="en-US" sz="1400" dirty="0">
                <a:latin typeface="Arial" panose="020B0604020202020204" pitchFamily="34" charset="0"/>
                <a:cs typeface="Arial" panose="020B0604020202020204" pitchFamily="34" charset="0"/>
              </a:rPr>
              <a:t>What is the most efficient financing structure given these parameters?</a:t>
            </a:r>
          </a:p>
        </p:txBody>
      </p:sp>
      <p:sp>
        <p:nvSpPr>
          <p:cNvPr id="2" name="Title 1"/>
          <p:cNvSpPr>
            <a:spLocks noGrp="1"/>
          </p:cNvSpPr>
          <p:nvPr>
            <p:ph type="title"/>
          </p:nvPr>
        </p:nvSpPr>
        <p:spPr/>
        <p:txBody>
          <a:bodyPr>
            <a:normAutofit/>
          </a:bodyPr>
          <a:lstStyle/>
          <a:p>
            <a:r>
              <a:rPr lang="en-US" dirty="0"/>
              <a:t>How Can We Finance This Project?</a:t>
            </a:r>
          </a:p>
        </p:txBody>
      </p:sp>
    </p:spTree>
    <p:extLst>
      <p:ext uri="{BB962C8B-B14F-4D97-AF65-F5344CB8AC3E}">
        <p14:creationId xmlns:p14="http://schemas.microsoft.com/office/powerpoint/2010/main" val="532262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1026"/>
          <p:cNvSpPr>
            <a:spLocks noGrp="1" noChangeArrowheads="1"/>
          </p:cNvSpPr>
          <p:nvPr>
            <p:ph type="title"/>
          </p:nvPr>
        </p:nvSpPr>
        <p:spPr/>
        <p:txBody>
          <a:bodyPr/>
          <a:lstStyle/>
          <a:p>
            <a:r>
              <a:rPr lang="en-US" dirty="0"/>
              <a:t>Presentation Participants</a:t>
            </a:r>
            <a:endParaRPr lang="en-US" dirty="0">
              <a:solidFill>
                <a:srgbClr val="03162F"/>
              </a:solidFill>
            </a:endParaRPr>
          </a:p>
        </p:txBody>
      </p:sp>
      <p:sp>
        <p:nvSpPr>
          <p:cNvPr id="97319" name="Rectangle 1063"/>
          <p:cNvSpPr>
            <a:spLocks noChangeArrowheads="1"/>
          </p:cNvSpPr>
          <p:nvPr/>
        </p:nvSpPr>
        <p:spPr bwMode="auto">
          <a:xfrm>
            <a:off x="435672" y="1377433"/>
            <a:ext cx="7968099" cy="4269468"/>
          </a:xfrm>
          <a:prstGeom prst="rect">
            <a:avLst/>
          </a:prstGeom>
          <a:noFill/>
          <a:ln w="9525">
            <a:noFill/>
            <a:miter lim="800000"/>
            <a:headEnd/>
            <a:tailEnd/>
          </a:ln>
          <a:effectLst/>
        </p:spPr>
        <p:txBody>
          <a:bodyPr lIns="91429" tIns="45714" rIns="91429" bIns="45714"/>
          <a:lstStyle/>
          <a:p>
            <a:pPr marL="409575" indent="-409575" algn="l">
              <a:spcBef>
                <a:spcPts val="600"/>
              </a:spcBef>
              <a:spcAft>
                <a:spcPts val="600"/>
              </a:spcAft>
              <a:buClr>
                <a:schemeClr val="accent4"/>
              </a:buClr>
              <a:buFont typeface="Arial" panose="020B0604020202020204" pitchFamily="34" charset="0"/>
              <a:buChar char="•"/>
              <a:tabLst>
                <a:tab pos="914400" algn="l"/>
                <a:tab pos="4051300" algn="l"/>
              </a:tabLst>
            </a:pPr>
            <a:r>
              <a:rPr lang="en-US" sz="2000" b="1" dirty="0">
                <a:latin typeface="Arial" charset="0"/>
              </a:rPr>
              <a:t>Nick Rocca</a:t>
            </a:r>
            <a:r>
              <a:rPr lang="en-US" sz="2000" dirty="0">
                <a:latin typeface="Arial" charset="0"/>
              </a:rPr>
              <a:t>: PFM Financial Advisors LLC – Financial Advisor</a:t>
            </a:r>
          </a:p>
          <a:p>
            <a:pPr marL="866775" lvl="1" indent="-409575">
              <a:spcBef>
                <a:spcPts val="600"/>
              </a:spcBef>
              <a:spcAft>
                <a:spcPts val="600"/>
              </a:spcAft>
              <a:buFont typeface="Arial" panose="020B0604020202020204" pitchFamily="34" charset="0"/>
              <a:buChar char="-"/>
              <a:tabLst>
                <a:tab pos="914400" algn="l"/>
                <a:tab pos="4051300" algn="l"/>
              </a:tabLst>
            </a:pPr>
            <a:r>
              <a:rPr lang="en-US" sz="2000" dirty="0">
                <a:latin typeface="Arial" charset="0"/>
                <a:hlinkClick r:id="rId3"/>
              </a:rPr>
              <a:t>roccan@pfm.com</a:t>
            </a:r>
            <a:r>
              <a:rPr lang="en-US" sz="2000" dirty="0">
                <a:latin typeface="Arial" charset="0"/>
              </a:rPr>
              <a:t>, (407-406-5773) </a:t>
            </a:r>
          </a:p>
          <a:p>
            <a:pPr lvl="1">
              <a:spcBef>
                <a:spcPts val="600"/>
              </a:spcBef>
              <a:spcAft>
                <a:spcPts val="600"/>
              </a:spcAft>
              <a:tabLst>
                <a:tab pos="914400" algn="l"/>
                <a:tab pos="4051300" algn="l"/>
              </a:tabLst>
            </a:pPr>
            <a:endParaRPr lang="en-US" sz="2000" dirty="0">
              <a:latin typeface="Arial" charset="0"/>
            </a:endParaRPr>
          </a:p>
          <a:p>
            <a:pPr marL="409575" indent="-409575" algn="l">
              <a:spcBef>
                <a:spcPts val="600"/>
              </a:spcBef>
              <a:spcAft>
                <a:spcPts val="600"/>
              </a:spcAft>
              <a:buClr>
                <a:schemeClr val="accent4"/>
              </a:buClr>
              <a:buFont typeface="Arial" panose="020B0604020202020204" pitchFamily="34" charset="0"/>
              <a:buChar char="•"/>
              <a:tabLst>
                <a:tab pos="914400" algn="l"/>
                <a:tab pos="4051300" algn="l"/>
              </a:tabLst>
            </a:pPr>
            <a:r>
              <a:rPr lang="en-US" sz="2000" b="1" dirty="0">
                <a:latin typeface="Arial" charset="0"/>
              </a:rPr>
              <a:t>Michael Broschart</a:t>
            </a:r>
            <a:r>
              <a:rPr lang="en-US" sz="2000" dirty="0">
                <a:latin typeface="Arial" charset="0"/>
              </a:rPr>
              <a:t>: Nabors, Giblin &amp; Nickerson – Bond/Disclosure Counsel</a:t>
            </a:r>
          </a:p>
          <a:p>
            <a:pPr marL="866775" lvl="1" indent="-409575">
              <a:spcBef>
                <a:spcPts val="600"/>
              </a:spcBef>
              <a:spcAft>
                <a:spcPts val="600"/>
              </a:spcAft>
              <a:buFont typeface="Arial" panose="020B0604020202020204" pitchFamily="34" charset="0"/>
              <a:buChar char="-"/>
              <a:tabLst>
                <a:tab pos="914400" algn="l"/>
                <a:tab pos="4051300" algn="l"/>
              </a:tabLst>
            </a:pPr>
            <a:r>
              <a:rPr lang="en-US" sz="2000" dirty="0">
                <a:latin typeface="Arial" charset="0"/>
                <a:hlinkClick r:id="rId4"/>
              </a:rPr>
              <a:t>mbroschart@ngn-tampa.com</a:t>
            </a:r>
            <a:r>
              <a:rPr lang="en-US" sz="2000" dirty="0">
                <a:latin typeface="Arial" charset="0"/>
              </a:rPr>
              <a:t>, (813-281-2222) </a:t>
            </a:r>
          </a:p>
        </p:txBody>
      </p:sp>
      <p:sp>
        <p:nvSpPr>
          <p:cNvPr id="2" name="Slide Number Placeholder 1"/>
          <p:cNvSpPr>
            <a:spLocks noGrp="1"/>
          </p:cNvSpPr>
          <p:nvPr>
            <p:ph type="sldNum" sz="quarter" idx="12"/>
          </p:nvPr>
        </p:nvSpPr>
        <p:spPr/>
        <p:txBody>
          <a:bodyPr/>
          <a:lstStyle/>
          <a:p>
            <a:fld id="{B46E8BEF-84F8-4DAE-A40D-50CC264AEF27}" type="slidenum">
              <a:rPr lang="en-US" smtClean="0"/>
              <a:pPr/>
              <a:t>2</a:t>
            </a:fld>
            <a:endParaRPr lang="en-US" dirty="0"/>
          </a:p>
        </p:txBody>
      </p:sp>
    </p:spTree>
    <p:extLst>
      <p:ext uri="{BB962C8B-B14F-4D97-AF65-F5344CB8AC3E}">
        <p14:creationId xmlns:p14="http://schemas.microsoft.com/office/powerpoint/2010/main" val="37159049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bwMode="auto">
          <a:xfrm>
            <a:off x="367390" y="1195616"/>
            <a:ext cx="8235950" cy="5054600"/>
          </a:xfrm>
          <a:prstGeom prst="rect">
            <a:avLst/>
          </a:prstGeom>
          <a:noFill/>
          <a:ln w="9525">
            <a:noFill/>
            <a:miter lim="800000"/>
            <a:headEnd/>
            <a:tailEnd/>
          </a:ln>
        </p:spPr>
        <p:txBody>
          <a:bodyPr lIns="81937" tIns="40968" rIns="81937" bIns="40968"/>
          <a:lstStyle/>
          <a:p>
            <a:pPr marL="742950" lvl="1" indent="-285750" eaLnBrk="0" hangingPunct="0">
              <a:spcBef>
                <a:spcPct val="20000"/>
              </a:spcBef>
              <a:buFontTx/>
              <a:buChar char="–"/>
              <a:defRPr/>
            </a:pPr>
            <a:endParaRPr lang="en-US" sz="1600" b="1" kern="0" dirty="0">
              <a:solidFill>
                <a:srgbClr val="000099"/>
              </a:solidFill>
              <a:latin typeface="+mn-lt"/>
            </a:endParaRPr>
          </a:p>
        </p:txBody>
      </p:sp>
      <p:sp>
        <p:nvSpPr>
          <p:cNvPr id="6" name="Rectangle 4"/>
          <p:cNvSpPr txBox="1">
            <a:spLocks noChangeArrowheads="1"/>
          </p:cNvSpPr>
          <p:nvPr/>
        </p:nvSpPr>
        <p:spPr bwMode="auto">
          <a:xfrm>
            <a:off x="194586" y="1154344"/>
            <a:ext cx="8167914" cy="5503863"/>
          </a:xfrm>
          <a:prstGeom prst="rect">
            <a:avLst/>
          </a:prstGeom>
          <a:noFill/>
          <a:ln w="9525">
            <a:noFill/>
            <a:miter lim="800000"/>
            <a:headEnd/>
            <a:tailEnd/>
          </a:ln>
        </p:spPr>
        <p:txBody>
          <a:bodyPr vert="horz" wrap="square" lIns="81937" tIns="40968" rIns="81937" bIns="40968" numCol="1" anchor="t" anchorCtr="0" compatLnSpc="1">
            <a:prstTxWarp prst="textNoShape">
              <a:avLst/>
            </a:prstTxWarp>
          </a:bodyPr>
          <a:lstStyle/>
          <a:p>
            <a:pPr marL="561975" marR="0" lvl="3" indent="-285750" algn="just" defTabSz="914400" rtl="0" eaLnBrk="0" fontAlgn="base" latinLnBrk="0" hangingPunct="0">
              <a:lnSpc>
                <a:spcPct val="105000"/>
              </a:lnSpc>
              <a:spcBef>
                <a:spcPct val="20000"/>
              </a:spcBef>
              <a:spcAft>
                <a:spcPct val="0"/>
              </a:spcAft>
              <a:buClr>
                <a:schemeClr val="accent4"/>
              </a:buClr>
              <a:buSzTx/>
              <a:buFont typeface="Arial" panose="020B0604020202020204" pitchFamily="34" charset="0"/>
              <a:buChar char="•"/>
              <a:tabLst/>
              <a:defRPr/>
            </a:pPr>
            <a:r>
              <a:rPr kumimoji="0" lang="en-US" b="0" i="0" u="none" strike="noStrike" kern="0" cap="none" spc="0" normalizeH="0" baseline="0" noProof="0" dirty="0">
                <a:ln>
                  <a:noFill/>
                </a:ln>
                <a:solidFill>
                  <a:schemeClr val="tx1"/>
                </a:solidFill>
                <a:effectLst/>
                <a:uLnTx/>
                <a:uFillTx/>
                <a:latin typeface="Arial" panose="020B0604020202020204" pitchFamily="34" charset="0"/>
                <a:cs typeface="Arial" panose="020B0604020202020204" pitchFamily="34" charset="0"/>
              </a:rPr>
              <a:t>Very efficient for longer term transactions – 20 to 30 years</a:t>
            </a:r>
          </a:p>
          <a:p>
            <a:pPr marL="561975" marR="0" lvl="3" indent="-285750" algn="just" defTabSz="914400" rtl="0" eaLnBrk="0" fontAlgn="base" latinLnBrk="0" hangingPunct="0">
              <a:lnSpc>
                <a:spcPct val="105000"/>
              </a:lnSpc>
              <a:spcBef>
                <a:spcPct val="20000"/>
              </a:spcBef>
              <a:spcAft>
                <a:spcPct val="0"/>
              </a:spcAft>
              <a:buClr>
                <a:schemeClr val="accent4"/>
              </a:buClr>
              <a:buSzTx/>
              <a:buFont typeface="Arial" panose="020B0604020202020204" pitchFamily="34" charset="0"/>
              <a:buChar char="•"/>
              <a:tabLst/>
              <a:defRPr/>
            </a:pPr>
            <a:r>
              <a:rPr kumimoji="0" lang="en-US" b="0" i="0" u="none" strike="noStrike" kern="0" cap="none" spc="0" normalizeH="0" baseline="0" noProof="0" dirty="0">
                <a:ln>
                  <a:noFill/>
                </a:ln>
                <a:solidFill>
                  <a:schemeClr val="tx1"/>
                </a:solidFill>
                <a:effectLst/>
                <a:uLnTx/>
                <a:uFillTx/>
                <a:latin typeface="Arial" panose="020B0604020202020204" pitchFamily="34" charset="0"/>
                <a:cs typeface="Arial" panose="020B0604020202020204" pitchFamily="34" charset="0"/>
              </a:rPr>
              <a:t>Can accommodate innovative and creative financial solutions beneficial to the issuer</a:t>
            </a:r>
          </a:p>
          <a:p>
            <a:pPr marL="561975" marR="0" lvl="3" indent="-285750" algn="just" defTabSz="914400" rtl="0" eaLnBrk="0" fontAlgn="base" latinLnBrk="0" hangingPunct="0">
              <a:lnSpc>
                <a:spcPct val="105000"/>
              </a:lnSpc>
              <a:spcBef>
                <a:spcPct val="20000"/>
              </a:spcBef>
              <a:spcAft>
                <a:spcPct val="0"/>
              </a:spcAft>
              <a:buClr>
                <a:schemeClr val="accent4"/>
              </a:buClr>
              <a:buSzTx/>
              <a:buFont typeface="Arial" panose="020B0604020202020204" pitchFamily="34" charset="0"/>
              <a:buChar char="•"/>
              <a:tabLst/>
              <a:defRPr/>
            </a:pPr>
            <a:r>
              <a:rPr kumimoji="0" lang="en-US" b="0" i="0" u="none" strike="noStrike" kern="0" cap="none" spc="0" normalizeH="0" baseline="0" noProof="0" dirty="0">
                <a:ln>
                  <a:noFill/>
                </a:ln>
                <a:solidFill>
                  <a:schemeClr val="tx1"/>
                </a:solidFill>
                <a:effectLst/>
                <a:uLnTx/>
                <a:uFillTx/>
                <a:latin typeface="Arial" panose="020B0604020202020204" pitchFamily="34" charset="0"/>
                <a:cs typeface="Arial" panose="020B0604020202020204" pitchFamily="34" charset="0"/>
              </a:rPr>
              <a:t>Highest cost of issuance</a:t>
            </a:r>
          </a:p>
          <a:p>
            <a:pPr marL="561975" marR="0" lvl="3" indent="-285750" algn="just" defTabSz="914400" rtl="0" eaLnBrk="0" fontAlgn="base" latinLnBrk="0" hangingPunct="0">
              <a:lnSpc>
                <a:spcPct val="105000"/>
              </a:lnSpc>
              <a:spcBef>
                <a:spcPct val="20000"/>
              </a:spcBef>
              <a:spcAft>
                <a:spcPct val="0"/>
              </a:spcAft>
              <a:buClr>
                <a:schemeClr val="accent4"/>
              </a:buClr>
              <a:buSzTx/>
              <a:buFont typeface="Arial" panose="020B0604020202020204" pitchFamily="34" charset="0"/>
              <a:buChar char="•"/>
              <a:tabLst/>
              <a:defRPr/>
            </a:pPr>
            <a:r>
              <a:rPr kumimoji="0" lang="en-US" b="0" i="0" u="none" strike="noStrike" kern="0" cap="none" spc="0" normalizeH="0" baseline="0" noProof="0" dirty="0">
                <a:ln>
                  <a:noFill/>
                </a:ln>
                <a:solidFill>
                  <a:schemeClr val="tx1"/>
                </a:solidFill>
                <a:effectLst/>
                <a:uLnTx/>
                <a:uFillTx/>
                <a:latin typeface="Arial" panose="020B0604020202020204" pitchFamily="34" charset="0"/>
                <a:cs typeface="Arial" panose="020B0604020202020204" pitchFamily="34" charset="0"/>
              </a:rPr>
              <a:t>Debt rating and/or credit enhancement (bond insurance) may be required.  </a:t>
            </a:r>
            <a:endParaRPr lang="en-US" kern="0" noProof="0" dirty="0">
              <a:latin typeface="Arial" panose="020B0604020202020204" pitchFamily="34" charset="0"/>
              <a:cs typeface="Arial" panose="020B0604020202020204" pitchFamily="34" charset="0"/>
            </a:endParaRPr>
          </a:p>
          <a:p>
            <a:pPr marL="561975" marR="0" lvl="3" indent="-285750" algn="just" defTabSz="914400" rtl="0" eaLnBrk="0" fontAlgn="base" latinLnBrk="0" hangingPunct="0">
              <a:lnSpc>
                <a:spcPct val="105000"/>
              </a:lnSpc>
              <a:spcBef>
                <a:spcPct val="20000"/>
              </a:spcBef>
              <a:spcAft>
                <a:spcPct val="0"/>
              </a:spcAft>
              <a:buClr>
                <a:schemeClr val="accent4"/>
              </a:buClr>
              <a:buSzTx/>
              <a:buFont typeface="Arial" panose="020B0604020202020204" pitchFamily="34" charset="0"/>
              <a:buChar char="•"/>
              <a:tabLst/>
              <a:defRPr/>
            </a:pPr>
            <a:r>
              <a:rPr kumimoji="0" lang="en-US" b="0" i="0" u="none" strike="noStrike" kern="0" cap="none" spc="0" normalizeH="0" baseline="0" dirty="0">
                <a:ln>
                  <a:noFill/>
                </a:ln>
                <a:solidFill>
                  <a:schemeClr val="tx1"/>
                </a:solidFill>
                <a:effectLst/>
                <a:uLnTx/>
                <a:uFillTx/>
                <a:latin typeface="Arial" panose="020B0604020202020204" pitchFamily="34" charset="0"/>
                <a:cs typeface="Arial" panose="020B0604020202020204" pitchFamily="34" charset="0"/>
              </a:rPr>
              <a:t>Funding of Debt Service</a:t>
            </a:r>
            <a:r>
              <a:rPr kumimoji="0" lang="en-US" b="0" i="0" u="none" strike="noStrike" kern="0" cap="none" spc="0" normalizeH="0" dirty="0">
                <a:ln>
                  <a:noFill/>
                </a:ln>
                <a:solidFill>
                  <a:schemeClr val="tx1"/>
                </a:solidFill>
                <a:effectLst/>
                <a:uLnTx/>
                <a:uFillTx/>
                <a:latin typeface="Arial" panose="020B0604020202020204" pitchFamily="34" charset="0"/>
                <a:cs typeface="Arial" panose="020B0604020202020204" pitchFamily="34" charset="0"/>
              </a:rPr>
              <a:t> Reserve Fund required for </a:t>
            </a:r>
            <a:r>
              <a:rPr lang="en-US" kern="0" dirty="0">
                <a:latin typeface="Arial" panose="020B0604020202020204" pitchFamily="34" charset="0"/>
                <a:cs typeface="Arial" panose="020B0604020202020204" pitchFamily="34" charset="0"/>
              </a:rPr>
              <a:t>some</a:t>
            </a:r>
            <a:r>
              <a:rPr kumimoji="0" lang="en-US" b="0" i="0" u="none" strike="noStrike" kern="0" cap="none" spc="0" normalizeH="0" dirty="0">
                <a:ln>
                  <a:noFill/>
                </a:ln>
                <a:solidFill>
                  <a:schemeClr val="tx1"/>
                </a:solidFill>
                <a:effectLst/>
                <a:uLnTx/>
                <a:uFillTx/>
                <a:latin typeface="Arial" panose="020B0604020202020204" pitchFamily="34" charset="0"/>
                <a:cs typeface="Arial" panose="020B0604020202020204" pitchFamily="34" charset="0"/>
              </a:rPr>
              <a:t> credits</a:t>
            </a:r>
            <a:endParaRPr kumimoji="0" lang="en-US" b="0" i="0" u="none" strike="noStrike" kern="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a:p>
            <a:pPr marL="561975" marR="0" lvl="3" indent="-285750" algn="just" defTabSz="914400" rtl="0" eaLnBrk="0" fontAlgn="base" latinLnBrk="0" hangingPunct="0">
              <a:lnSpc>
                <a:spcPct val="105000"/>
              </a:lnSpc>
              <a:spcBef>
                <a:spcPct val="20000"/>
              </a:spcBef>
              <a:spcAft>
                <a:spcPct val="0"/>
              </a:spcAft>
              <a:buClr>
                <a:schemeClr val="accent4"/>
              </a:buClr>
              <a:buSzTx/>
              <a:buFont typeface="Arial" panose="020B0604020202020204" pitchFamily="34" charset="0"/>
              <a:buChar char="•"/>
              <a:tabLst/>
              <a:defRPr/>
            </a:pPr>
            <a:r>
              <a:rPr kumimoji="0" lang="en-US" b="0" i="0" u="none" strike="noStrike" kern="0" cap="none" spc="0" normalizeH="0" baseline="0" noProof="0" dirty="0">
                <a:ln>
                  <a:noFill/>
                </a:ln>
                <a:solidFill>
                  <a:schemeClr val="tx1"/>
                </a:solidFill>
                <a:effectLst/>
                <a:uLnTx/>
                <a:uFillTx/>
                <a:latin typeface="Arial" panose="020B0604020202020204" pitchFamily="34" charset="0"/>
                <a:cs typeface="Arial" panose="020B0604020202020204" pitchFamily="34" charset="0"/>
              </a:rPr>
              <a:t>Risk of future changes in tax laws passed to investors (i.e., no “gross up” language)</a:t>
            </a:r>
          </a:p>
          <a:p>
            <a:pPr marL="561975" marR="0" lvl="3" indent="-285750" algn="just" defTabSz="914400" rtl="0" eaLnBrk="0" fontAlgn="base" latinLnBrk="0" hangingPunct="0">
              <a:lnSpc>
                <a:spcPct val="105000"/>
              </a:lnSpc>
              <a:spcBef>
                <a:spcPct val="20000"/>
              </a:spcBef>
              <a:spcAft>
                <a:spcPct val="0"/>
              </a:spcAft>
              <a:buClr>
                <a:schemeClr val="accent4"/>
              </a:buClr>
              <a:buSzTx/>
              <a:buFont typeface="Arial" panose="020B0604020202020204" pitchFamily="34" charset="0"/>
              <a:buChar char="•"/>
              <a:tabLst/>
              <a:defRPr/>
            </a:pPr>
            <a:r>
              <a:rPr kumimoji="0" lang="en-US" b="0" i="0" u="none" strike="noStrike" kern="0" cap="none" spc="0" normalizeH="0" baseline="0" noProof="0" dirty="0">
                <a:ln>
                  <a:noFill/>
                </a:ln>
                <a:solidFill>
                  <a:schemeClr val="tx1"/>
                </a:solidFill>
                <a:effectLst/>
                <a:uLnTx/>
                <a:uFillTx/>
                <a:latin typeface="Arial" panose="020B0604020202020204" pitchFamily="34" charset="0"/>
                <a:cs typeface="Arial" panose="020B0604020202020204" pitchFamily="34" charset="0"/>
              </a:rPr>
              <a:t>Sold either competitively or negotiated</a:t>
            </a:r>
          </a:p>
          <a:p>
            <a:pPr marL="561975" marR="0" lvl="3" indent="-285750" algn="just" defTabSz="914400" rtl="0" eaLnBrk="0" fontAlgn="base" latinLnBrk="0" hangingPunct="0">
              <a:lnSpc>
                <a:spcPct val="105000"/>
              </a:lnSpc>
              <a:spcBef>
                <a:spcPct val="20000"/>
              </a:spcBef>
              <a:spcAft>
                <a:spcPct val="0"/>
              </a:spcAft>
              <a:buClr>
                <a:schemeClr val="accent4"/>
              </a:buClr>
              <a:buSzTx/>
              <a:buFont typeface="Arial" panose="020B0604020202020204" pitchFamily="34" charset="0"/>
              <a:buChar char="•"/>
              <a:tabLst/>
              <a:defRPr/>
            </a:pPr>
            <a:r>
              <a:rPr lang="en-US" kern="0" dirty="0">
                <a:latin typeface="Arial" panose="020B0604020202020204" pitchFamily="34" charset="0"/>
                <a:cs typeface="Arial" panose="020B0604020202020204" pitchFamily="34" charset="0"/>
              </a:rPr>
              <a:t>Initial disclosure requirements (official statement) can be burdensome</a:t>
            </a:r>
            <a:endParaRPr kumimoji="0" lang="en-US" b="0" i="0" u="none" strike="noStrike" kern="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a:p>
            <a:pPr marL="561975" marR="0" lvl="3" indent="-285750" algn="just" defTabSz="914400" rtl="0" eaLnBrk="0" fontAlgn="base" latinLnBrk="0" hangingPunct="0">
              <a:lnSpc>
                <a:spcPct val="105000"/>
              </a:lnSpc>
              <a:spcBef>
                <a:spcPct val="20000"/>
              </a:spcBef>
              <a:spcAft>
                <a:spcPct val="0"/>
              </a:spcAft>
              <a:buClr>
                <a:schemeClr val="accent4"/>
              </a:buClr>
              <a:buSzTx/>
              <a:buFont typeface="Arial" panose="020B0604020202020204" pitchFamily="34" charset="0"/>
              <a:buChar char="•"/>
              <a:tabLst/>
              <a:defRPr/>
            </a:pPr>
            <a:r>
              <a:rPr kumimoji="0" lang="en-US" b="0" i="0" u="none" strike="noStrike" kern="0" cap="none" spc="0" normalizeH="0" baseline="0" noProof="0" dirty="0">
                <a:ln>
                  <a:noFill/>
                </a:ln>
                <a:solidFill>
                  <a:schemeClr val="tx1"/>
                </a:solidFill>
                <a:effectLst/>
                <a:uLnTx/>
                <a:uFillTx/>
                <a:latin typeface="Arial" panose="020B0604020202020204" pitchFamily="34" charset="0"/>
                <a:cs typeface="Arial" panose="020B0604020202020204" pitchFamily="34" charset="0"/>
              </a:rPr>
              <a:t>Continuing disclosure required after bonds are sold</a:t>
            </a:r>
          </a:p>
          <a:p>
            <a:pPr marL="561975" marR="0" lvl="3" indent="-285750" algn="just" defTabSz="914400" rtl="0" eaLnBrk="0" fontAlgn="base" latinLnBrk="0" hangingPunct="0">
              <a:lnSpc>
                <a:spcPct val="105000"/>
              </a:lnSpc>
              <a:spcBef>
                <a:spcPct val="20000"/>
              </a:spcBef>
              <a:spcAft>
                <a:spcPct val="0"/>
              </a:spcAft>
              <a:buClr>
                <a:schemeClr val="accent4"/>
              </a:buClr>
              <a:buSzTx/>
              <a:buFont typeface="Arial" panose="020B0604020202020204" pitchFamily="34" charset="0"/>
              <a:buChar char="•"/>
              <a:tabLst/>
              <a:defRPr/>
            </a:pPr>
            <a:r>
              <a:rPr kumimoji="0" lang="en-US" b="0" i="0" u="none" strike="noStrike" kern="0" cap="none" spc="0" normalizeH="0" baseline="0" noProof="0" dirty="0">
                <a:ln>
                  <a:noFill/>
                </a:ln>
                <a:solidFill>
                  <a:schemeClr val="tx1"/>
                </a:solidFill>
                <a:effectLst/>
                <a:uLnTx/>
                <a:uFillTx/>
                <a:latin typeface="Arial" panose="020B0604020202020204" pitchFamily="34" charset="0"/>
                <a:cs typeface="Arial" panose="020B0604020202020204" pitchFamily="34" charset="0"/>
              </a:rPr>
              <a:t>Flexible call features (10-year par call is standard)</a:t>
            </a:r>
          </a:p>
          <a:p>
            <a:pPr marL="342900" marR="0" lvl="0" indent="-342900" algn="just" defTabSz="914400" rtl="0" eaLnBrk="0" fontAlgn="base" latinLnBrk="0" hangingPunct="0">
              <a:lnSpc>
                <a:spcPct val="105000"/>
              </a:lnSpc>
              <a:spcBef>
                <a:spcPct val="20000"/>
              </a:spcBef>
              <a:spcAft>
                <a:spcPct val="0"/>
              </a:spcAft>
              <a:buClrTx/>
              <a:buSzTx/>
              <a:buFont typeface="Wingdings" pitchFamily="2" charset="2"/>
              <a:buNone/>
              <a:tabLst/>
              <a:defRPr/>
            </a:pPr>
            <a:endParaRPr kumimoji="0" lang="en-US" b="0" i="0" u="none" strike="noStrike" kern="0" cap="none" spc="0" normalizeH="0" baseline="0" noProof="0" dirty="0">
              <a:ln>
                <a:noFill/>
              </a:ln>
              <a:solidFill>
                <a:schemeClr val="tx1"/>
              </a:solidFill>
              <a:effectLst/>
              <a:uLnTx/>
              <a:uFillTx/>
            </a:endParaRPr>
          </a:p>
        </p:txBody>
      </p:sp>
      <p:sp>
        <p:nvSpPr>
          <p:cNvPr id="8" name="Slide Number Placeholder 3"/>
          <p:cNvSpPr>
            <a:spLocks noGrp="1"/>
          </p:cNvSpPr>
          <p:nvPr>
            <p:ph type="sldNum" sz="quarter" idx="4294967295"/>
          </p:nvPr>
        </p:nvSpPr>
        <p:spPr>
          <a:xfrm>
            <a:off x="8383979" y="6578248"/>
            <a:ext cx="676896" cy="304058"/>
          </a:xfrm>
          <a:prstGeom prst="rect">
            <a:avLst/>
          </a:prstGeom>
        </p:spPr>
        <p:txBody>
          <a:bodyPr/>
          <a:lstStyle/>
          <a:p>
            <a:pPr algn="r"/>
            <a:fld id="{8A439E45-64D6-4308-8376-F9C877C62E15}" type="slidenum">
              <a:rPr lang="en-US" b="1" smtClean="0"/>
              <a:pPr algn="r"/>
              <a:t>20</a:t>
            </a:fld>
            <a:endParaRPr lang="en-US" b="1" dirty="0"/>
          </a:p>
        </p:txBody>
      </p:sp>
      <p:sp>
        <p:nvSpPr>
          <p:cNvPr id="9" name="Rectangle 2"/>
          <p:cNvSpPr txBox="1">
            <a:spLocks noChangeArrowheads="1"/>
          </p:cNvSpPr>
          <p:nvPr/>
        </p:nvSpPr>
        <p:spPr>
          <a:xfrm>
            <a:off x="130629" y="-76200"/>
            <a:ext cx="8882742" cy="114300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200" b="1" kern="1200">
                <a:solidFill>
                  <a:srgbClr val="03162F"/>
                </a:solidFill>
                <a:latin typeface="Garamond" pitchFamily="18" charset="0"/>
                <a:ea typeface="+mj-ea"/>
                <a:cs typeface="+mj-cs"/>
              </a:defRPr>
            </a:lvl1pPr>
          </a:lstStyle>
          <a:p>
            <a:r>
              <a:rPr lang="en-US" altLang="en-US" dirty="0"/>
              <a:t>Publicly Offered Bonds</a:t>
            </a:r>
          </a:p>
        </p:txBody>
      </p:sp>
    </p:spTree>
    <p:extLst>
      <p:ext uri="{BB962C8B-B14F-4D97-AF65-F5344CB8AC3E}">
        <p14:creationId xmlns:p14="http://schemas.microsoft.com/office/powerpoint/2010/main" val="30921890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normAutofit/>
          </a:bodyPr>
          <a:lstStyle/>
          <a:p>
            <a:r>
              <a:rPr lang="en-US" dirty="0"/>
              <a:t>Privately Placed Bank Loans</a:t>
            </a:r>
          </a:p>
        </p:txBody>
      </p:sp>
      <p:sp>
        <p:nvSpPr>
          <p:cNvPr id="5" name="Content Placeholder 2"/>
          <p:cNvSpPr txBox="1">
            <a:spLocks/>
          </p:cNvSpPr>
          <p:nvPr/>
        </p:nvSpPr>
        <p:spPr bwMode="auto">
          <a:xfrm>
            <a:off x="367390" y="1195616"/>
            <a:ext cx="8235950" cy="5054600"/>
          </a:xfrm>
          <a:prstGeom prst="rect">
            <a:avLst/>
          </a:prstGeom>
          <a:noFill/>
          <a:ln w="9525">
            <a:noFill/>
            <a:miter lim="800000"/>
            <a:headEnd/>
            <a:tailEnd/>
          </a:ln>
        </p:spPr>
        <p:txBody>
          <a:bodyPr lIns="81937" tIns="40968" rIns="81937" bIns="40968"/>
          <a:lstStyle/>
          <a:p>
            <a:pPr marL="742950" lvl="1" indent="-285750" eaLnBrk="0" hangingPunct="0">
              <a:spcBef>
                <a:spcPct val="20000"/>
              </a:spcBef>
              <a:buFontTx/>
              <a:buChar char="–"/>
              <a:defRPr/>
            </a:pPr>
            <a:endParaRPr lang="en-US" sz="1600" b="1" kern="0" dirty="0">
              <a:solidFill>
                <a:srgbClr val="000099"/>
              </a:solidFill>
              <a:latin typeface="+mn-lt"/>
            </a:endParaRPr>
          </a:p>
        </p:txBody>
      </p:sp>
      <p:sp>
        <p:nvSpPr>
          <p:cNvPr id="6" name="Rectangle 4"/>
          <p:cNvSpPr txBox="1">
            <a:spLocks noChangeArrowheads="1"/>
          </p:cNvSpPr>
          <p:nvPr/>
        </p:nvSpPr>
        <p:spPr bwMode="auto">
          <a:xfrm>
            <a:off x="177807" y="838207"/>
            <a:ext cx="8487222" cy="5503863"/>
          </a:xfrm>
          <a:prstGeom prst="rect">
            <a:avLst/>
          </a:prstGeom>
          <a:noFill/>
          <a:ln w="9525">
            <a:noFill/>
            <a:miter lim="800000"/>
            <a:headEnd/>
            <a:tailEnd/>
          </a:ln>
        </p:spPr>
        <p:txBody>
          <a:bodyPr vert="horz" wrap="square" lIns="81937" tIns="40968" rIns="81937" bIns="40968" numCol="1" anchor="t" anchorCtr="0" compatLnSpc="1">
            <a:prstTxWarp prst="textNoShape">
              <a:avLst/>
            </a:prstTxWarp>
          </a:bodyPr>
          <a:lstStyle/>
          <a:p>
            <a:pPr marL="742950" marR="0" lvl="1" indent="-285750" algn="just" defTabSz="914400" rtl="0" eaLnBrk="0" fontAlgn="base" latinLnBrk="0" hangingPunct="0">
              <a:lnSpc>
                <a:spcPct val="105000"/>
              </a:lnSpc>
              <a:spcBef>
                <a:spcPct val="20000"/>
              </a:spcBef>
              <a:spcAft>
                <a:spcPct val="0"/>
              </a:spcAft>
              <a:buClrTx/>
              <a:buSzTx/>
              <a:buFontTx/>
              <a:buChar char="–"/>
              <a:tabLst/>
              <a:defRPr/>
            </a:pPr>
            <a:endParaRPr kumimoji="0" lang="en-US" sz="1600" b="1" i="0" u="none" strike="noStrike" kern="0" cap="none" spc="0" normalizeH="0" baseline="0" noProof="0" dirty="0">
              <a:ln>
                <a:noFill/>
              </a:ln>
              <a:solidFill>
                <a:schemeClr val="tx1"/>
              </a:solidFill>
              <a:effectLst/>
              <a:uLnTx/>
              <a:uFillTx/>
            </a:endParaRPr>
          </a:p>
          <a:p>
            <a:pPr marL="561975" lvl="3" indent="-285750" algn="just" eaLnBrk="0" hangingPunct="0">
              <a:lnSpc>
                <a:spcPct val="105000"/>
              </a:lnSpc>
              <a:spcBef>
                <a:spcPct val="20000"/>
              </a:spcBef>
              <a:buClr>
                <a:schemeClr val="accent4"/>
              </a:buClr>
              <a:buFont typeface="Arial" panose="020B0604020202020204" pitchFamily="34" charset="0"/>
              <a:buChar char="•"/>
            </a:pPr>
            <a:r>
              <a:rPr lang="en-US" sz="1600" kern="0" dirty="0">
                <a:latin typeface="Arial" panose="020B0604020202020204" pitchFamily="34" charset="0"/>
                <a:cs typeface="Arial" panose="020B0604020202020204" pitchFamily="34" charset="0"/>
              </a:rPr>
              <a:t>Does not require that transaction be rated or insured</a:t>
            </a:r>
          </a:p>
          <a:p>
            <a:pPr marL="561975" lvl="3" indent="-285750" algn="just" eaLnBrk="0" hangingPunct="0">
              <a:lnSpc>
                <a:spcPct val="105000"/>
              </a:lnSpc>
              <a:spcBef>
                <a:spcPct val="20000"/>
              </a:spcBef>
              <a:buClr>
                <a:schemeClr val="accent4"/>
              </a:buClr>
              <a:buFont typeface="Arial" panose="020B0604020202020204" pitchFamily="34" charset="0"/>
              <a:buChar char="•"/>
            </a:pPr>
            <a:endParaRPr lang="en-US" sz="1600" kern="0" dirty="0">
              <a:latin typeface="Arial" panose="020B0604020202020204" pitchFamily="34" charset="0"/>
              <a:cs typeface="Arial" panose="020B0604020202020204" pitchFamily="34" charset="0"/>
            </a:endParaRPr>
          </a:p>
          <a:p>
            <a:pPr marL="561975" lvl="3" indent="-285750" algn="just" eaLnBrk="0" hangingPunct="0">
              <a:lnSpc>
                <a:spcPct val="105000"/>
              </a:lnSpc>
              <a:spcBef>
                <a:spcPct val="20000"/>
              </a:spcBef>
              <a:buClr>
                <a:schemeClr val="accent4"/>
              </a:buClr>
              <a:buFont typeface="Arial" panose="020B0604020202020204" pitchFamily="34" charset="0"/>
              <a:buChar char="•"/>
            </a:pPr>
            <a:r>
              <a:rPr lang="en-US" sz="1600" kern="0" dirty="0">
                <a:latin typeface="Arial" panose="020B0604020202020204" pitchFamily="34" charset="0"/>
                <a:cs typeface="Arial" panose="020B0604020202020204" pitchFamily="34" charset="0"/>
              </a:rPr>
              <a:t>No offering documents or registration required</a:t>
            </a:r>
          </a:p>
          <a:p>
            <a:pPr marL="561975" lvl="3" indent="-285750" algn="just" eaLnBrk="0" hangingPunct="0">
              <a:lnSpc>
                <a:spcPct val="105000"/>
              </a:lnSpc>
              <a:spcBef>
                <a:spcPct val="20000"/>
              </a:spcBef>
              <a:buClr>
                <a:schemeClr val="accent4"/>
              </a:buClr>
              <a:buFont typeface="Arial" panose="020B0604020202020204" pitchFamily="34" charset="0"/>
              <a:buChar char="•"/>
            </a:pPr>
            <a:endParaRPr lang="en-US" sz="1600" kern="0" dirty="0">
              <a:latin typeface="Arial" panose="020B0604020202020204" pitchFamily="34" charset="0"/>
              <a:cs typeface="Arial" panose="020B0604020202020204" pitchFamily="34" charset="0"/>
            </a:endParaRPr>
          </a:p>
          <a:p>
            <a:pPr marL="561975" lvl="3" indent="-285750" algn="just" eaLnBrk="0" hangingPunct="0">
              <a:lnSpc>
                <a:spcPct val="105000"/>
              </a:lnSpc>
              <a:spcBef>
                <a:spcPct val="20000"/>
              </a:spcBef>
              <a:buClr>
                <a:schemeClr val="accent4"/>
              </a:buClr>
              <a:buFont typeface="Arial" panose="020B0604020202020204" pitchFamily="34" charset="0"/>
              <a:buChar char="•"/>
            </a:pPr>
            <a:r>
              <a:rPr lang="en-US" sz="1600" kern="0" dirty="0">
                <a:latin typeface="Arial" panose="020B0604020202020204" pitchFamily="34" charset="0"/>
                <a:cs typeface="Arial" panose="020B0604020202020204" pitchFamily="34" charset="0"/>
              </a:rPr>
              <a:t>Banks usually do not require a Debt Service Reserve Fund </a:t>
            </a:r>
          </a:p>
          <a:p>
            <a:pPr marL="561975" lvl="3" indent="-285750" algn="just" eaLnBrk="0" hangingPunct="0">
              <a:lnSpc>
                <a:spcPct val="105000"/>
              </a:lnSpc>
              <a:spcBef>
                <a:spcPct val="20000"/>
              </a:spcBef>
              <a:buClr>
                <a:schemeClr val="accent4"/>
              </a:buClr>
              <a:buFont typeface="Arial" panose="020B0604020202020204" pitchFamily="34" charset="0"/>
              <a:buChar char="•"/>
            </a:pPr>
            <a:endParaRPr lang="en-US" sz="1600" kern="0" dirty="0">
              <a:latin typeface="Arial" panose="020B0604020202020204" pitchFamily="34" charset="0"/>
              <a:cs typeface="Arial" panose="020B0604020202020204" pitchFamily="34" charset="0"/>
            </a:endParaRPr>
          </a:p>
          <a:p>
            <a:pPr marL="561975" lvl="3" indent="-285750" algn="just" eaLnBrk="0" hangingPunct="0">
              <a:lnSpc>
                <a:spcPct val="105000"/>
              </a:lnSpc>
              <a:spcBef>
                <a:spcPct val="20000"/>
              </a:spcBef>
              <a:buClr>
                <a:schemeClr val="accent4"/>
              </a:buClr>
              <a:buFont typeface="Arial" panose="020B0604020202020204" pitchFamily="34" charset="0"/>
              <a:buChar char="•"/>
            </a:pPr>
            <a:r>
              <a:rPr lang="en-US" sz="1600" kern="0" dirty="0">
                <a:latin typeface="Arial" panose="020B0604020202020204" pitchFamily="34" charset="0"/>
                <a:cs typeface="Arial" panose="020B0604020202020204" pitchFamily="34" charset="0"/>
              </a:rPr>
              <a:t>Disclosure usually limited to receipt of ACFR and budget (no official statement)</a:t>
            </a:r>
          </a:p>
          <a:p>
            <a:pPr marL="561975" lvl="3" indent="-285750" algn="just" eaLnBrk="0" hangingPunct="0">
              <a:lnSpc>
                <a:spcPct val="105000"/>
              </a:lnSpc>
              <a:spcBef>
                <a:spcPct val="20000"/>
              </a:spcBef>
              <a:buClr>
                <a:schemeClr val="accent4"/>
              </a:buClr>
              <a:buFont typeface="Arial" panose="020B0604020202020204" pitchFamily="34" charset="0"/>
              <a:buChar char="•"/>
            </a:pPr>
            <a:endParaRPr lang="en-US" sz="1600" kern="0" dirty="0">
              <a:latin typeface="Arial" panose="020B0604020202020204" pitchFamily="34" charset="0"/>
              <a:cs typeface="Arial" panose="020B0604020202020204" pitchFamily="34" charset="0"/>
            </a:endParaRPr>
          </a:p>
          <a:p>
            <a:pPr marL="561975" lvl="3" indent="-285750" algn="just" eaLnBrk="0" hangingPunct="0">
              <a:lnSpc>
                <a:spcPct val="105000"/>
              </a:lnSpc>
              <a:spcBef>
                <a:spcPct val="20000"/>
              </a:spcBef>
              <a:buClr>
                <a:schemeClr val="accent4"/>
              </a:buClr>
              <a:buFont typeface="Arial" panose="020B0604020202020204" pitchFamily="34" charset="0"/>
              <a:buChar char="•"/>
            </a:pPr>
            <a:r>
              <a:rPr lang="en-US" sz="1600" kern="0" dirty="0">
                <a:latin typeface="Arial" panose="020B0604020202020204" pitchFamily="34" charset="0"/>
                <a:cs typeface="Arial" panose="020B0604020202020204" pitchFamily="34" charset="0"/>
              </a:rPr>
              <a:t>Minimal cost of issuance</a:t>
            </a:r>
          </a:p>
          <a:p>
            <a:pPr marL="561975" lvl="3" indent="-285750" algn="just" eaLnBrk="0" hangingPunct="0">
              <a:lnSpc>
                <a:spcPct val="105000"/>
              </a:lnSpc>
              <a:spcBef>
                <a:spcPct val="20000"/>
              </a:spcBef>
              <a:buClr>
                <a:schemeClr val="accent4"/>
              </a:buClr>
              <a:buFont typeface="Arial" panose="020B0604020202020204" pitchFamily="34" charset="0"/>
              <a:buChar char="•"/>
            </a:pPr>
            <a:endParaRPr lang="en-US" sz="1600" kern="0" dirty="0">
              <a:latin typeface="Arial" panose="020B0604020202020204" pitchFamily="34" charset="0"/>
              <a:cs typeface="Arial" panose="020B0604020202020204" pitchFamily="34" charset="0"/>
            </a:endParaRPr>
          </a:p>
        </p:txBody>
      </p:sp>
      <p:sp>
        <p:nvSpPr>
          <p:cNvPr id="8" name="Slide Number Placeholder 3"/>
          <p:cNvSpPr>
            <a:spLocks noGrp="1"/>
          </p:cNvSpPr>
          <p:nvPr>
            <p:ph type="sldNum" sz="quarter" idx="4294967295"/>
          </p:nvPr>
        </p:nvSpPr>
        <p:spPr>
          <a:xfrm>
            <a:off x="8383979" y="6578248"/>
            <a:ext cx="676896" cy="304058"/>
          </a:xfrm>
          <a:prstGeom prst="rect">
            <a:avLst/>
          </a:prstGeom>
        </p:spPr>
        <p:txBody>
          <a:bodyPr/>
          <a:lstStyle/>
          <a:p>
            <a:pPr algn="r"/>
            <a:fld id="{8A439E45-64D6-4308-8376-F9C877C62E15}" type="slidenum">
              <a:rPr lang="en-US" b="1" smtClean="0"/>
              <a:pPr algn="r"/>
              <a:t>21</a:t>
            </a:fld>
            <a:endParaRPr lang="en-US" b="1" dirty="0"/>
          </a:p>
        </p:txBody>
      </p:sp>
    </p:spTree>
    <p:extLst>
      <p:ext uri="{BB962C8B-B14F-4D97-AF65-F5344CB8AC3E}">
        <p14:creationId xmlns:p14="http://schemas.microsoft.com/office/powerpoint/2010/main" val="22703625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normAutofit/>
          </a:bodyPr>
          <a:lstStyle/>
          <a:p>
            <a:r>
              <a:rPr lang="en-US" dirty="0"/>
              <a:t>Privately Placed Bank Loans</a:t>
            </a:r>
          </a:p>
        </p:txBody>
      </p:sp>
      <p:sp>
        <p:nvSpPr>
          <p:cNvPr id="5" name="Content Placeholder 2"/>
          <p:cNvSpPr txBox="1">
            <a:spLocks/>
          </p:cNvSpPr>
          <p:nvPr/>
        </p:nvSpPr>
        <p:spPr bwMode="auto">
          <a:xfrm>
            <a:off x="367390" y="1195616"/>
            <a:ext cx="8235950" cy="5054600"/>
          </a:xfrm>
          <a:prstGeom prst="rect">
            <a:avLst/>
          </a:prstGeom>
          <a:noFill/>
          <a:ln w="9525">
            <a:noFill/>
            <a:miter lim="800000"/>
            <a:headEnd/>
            <a:tailEnd/>
          </a:ln>
        </p:spPr>
        <p:txBody>
          <a:bodyPr lIns="81937" tIns="40968" rIns="81937" bIns="40968"/>
          <a:lstStyle/>
          <a:p>
            <a:pPr marL="742950" lvl="1" indent="-285750" eaLnBrk="0" hangingPunct="0">
              <a:spcBef>
                <a:spcPct val="20000"/>
              </a:spcBef>
              <a:buFontTx/>
              <a:buChar char="–"/>
              <a:defRPr/>
            </a:pPr>
            <a:endParaRPr lang="en-US" sz="1600" b="1" kern="0" dirty="0">
              <a:solidFill>
                <a:srgbClr val="000099"/>
              </a:solidFill>
              <a:latin typeface="+mn-lt"/>
            </a:endParaRPr>
          </a:p>
        </p:txBody>
      </p:sp>
      <p:sp>
        <p:nvSpPr>
          <p:cNvPr id="6" name="Rectangle 4"/>
          <p:cNvSpPr txBox="1">
            <a:spLocks noChangeArrowheads="1"/>
          </p:cNvSpPr>
          <p:nvPr/>
        </p:nvSpPr>
        <p:spPr bwMode="auto">
          <a:xfrm>
            <a:off x="177807" y="896263"/>
            <a:ext cx="8487222" cy="5503863"/>
          </a:xfrm>
          <a:prstGeom prst="rect">
            <a:avLst/>
          </a:prstGeom>
          <a:noFill/>
          <a:ln w="9525">
            <a:noFill/>
            <a:miter lim="800000"/>
            <a:headEnd/>
            <a:tailEnd/>
          </a:ln>
        </p:spPr>
        <p:txBody>
          <a:bodyPr vert="horz" wrap="square" lIns="81937" tIns="40968" rIns="81937" bIns="40968" numCol="1" anchor="t" anchorCtr="0" compatLnSpc="1">
            <a:prstTxWarp prst="textNoShape">
              <a:avLst/>
            </a:prstTxWarp>
          </a:bodyPr>
          <a:lstStyle/>
          <a:p>
            <a:pPr marL="742950" marR="0" lvl="1" indent="-285750" algn="just" defTabSz="914400" rtl="0" eaLnBrk="0" fontAlgn="base" latinLnBrk="0" hangingPunct="0">
              <a:lnSpc>
                <a:spcPct val="105000"/>
              </a:lnSpc>
              <a:spcBef>
                <a:spcPct val="20000"/>
              </a:spcBef>
              <a:spcAft>
                <a:spcPct val="0"/>
              </a:spcAft>
              <a:buClrTx/>
              <a:buSzTx/>
              <a:buFontTx/>
              <a:buChar char="–"/>
              <a:tabLst/>
              <a:defRPr/>
            </a:pPr>
            <a:endParaRPr kumimoji="0" lang="en-US" sz="1600" b="1" i="0" u="none" strike="noStrike" kern="0" cap="none" spc="0" normalizeH="0" baseline="0" noProof="0" dirty="0">
              <a:ln>
                <a:noFill/>
              </a:ln>
              <a:solidFill>
                <a:schemeClr val="tx1"/>
              </a:solidFill>
              <a:effectLst/>
              <a:uLnTx/>
              <a:uFillTx/>
            </a:endParaRPr>
          </a:p>
          <a:p>
            <a:pPr marL="561975" lvl="3" indent="-285750" algn="just" eaLnBrk="0" hangingPunct="0">
              <a:lnSpc>
                <a:spcPct val="105000"/>
              </a:lnSpc>
              <a:spcBef>
                <a:spcPct val="20000"/>
              </a:spcBef>
              <a:buClr>
                <a:schemeClr val="accent4"/>
              </a:buClr>
              <a:buFont typeface="Arial" panose="020B0604020202020204" pitchFamily="34" charset="0"/>
              <a:buChar char="•"/>
            </a:pPr>
            <a:r>
              <a:rPr lang="en-US" sz="1600" kern="0" dirty="0">
                <a:latin typeface="Arial" panose="020B0604020202020204" pitchFamily="34" charset="0"/>
                <a:cs typeface="Arial" panose="020B0604020202020204" pitchFamily="34" charset="0"/>
              </a:rPr>
              <a:t>Risk of future tax law changes retained by the issuer.  Bank loans usually contain interest rate “gross up” language; providing the bank the right to increase the loan rate should tax law changes negatively impact the bank’s after tax yield.</a:t>
            </a:r>
          </a:p>
          <a:p>
            <a:pPr marL="561975" lvl="3" indent="-285750" algn="just" eaLnBrk="0" hangingPunct="0">
              <a:lnSpc>
                <a:spcPct val="105000"/>
              </a:lnSpc>
              <a:spcBef>
                <a:spcPct val="20000"/>
              </a:spcBef>
              <a:buClr>
                <a:schemeClr val="accent4"/>
              </a:buClr>
              <a:buFont typeface="Arial" panose="020B0604020202020204" pitchFamily="34" charset="0"/>
              <a:buChar char="•"/>
            </a:pPr>
            <a:endParaRPr lang="en-US" sz="1600" kern="0" dirty="0">
              <a:latin typeface="Arial" panose="020B0604020202020204" pitchFamily="34" charset="0"/>
              <a:cs typeface="Arial" panose="020B0604020202020204" pitchFamily="34" charset="0"/>
            </a:endParaRPr>
          </a:p>
          <a:p>
            <a:pPr marL="561975" lvl="3" indent="-285750" algn="just" eaLnBrk="0" hangingPunct="0">
              <a:lnSpc>
                <a:spcPct val="105000"/>
              </a:lnSpc>
              <a:spcBef>
                <a:spcPct val="20000"/>
              </a:spcBef>
              <a:buClr>
                <a:schemeClr val="accent4"/>
              </a:buClr>
              <a:buFont typeface="Arial" panose="020B0604020202020204" pitchFamily="34" charset="0"/>
              <a:buChar char="•"/>
            </a:pPr>
            <a:r>
              <a:rPr lang="en-US" sz="1600" kern="0" dirty="0">
                <a:latin typeface="Arial" panose="020B0604020202020204" pitchFamily="34" charset="0"/>
                <a:cs typeface="Arial" panose="020B0604020202020204" pitchFamily="34" charset="0"/>
              </a:rPr>
              <a:t>Term limited typically to 20 years and some banks will not provide a fixed rate for the entire term.  Instead, the bank would have a “put” option during the term of the loan (5, 10, or 15 years).  This gives the bank the option to “put” the loan back to the issuer and force them to refinance at the then current market rates.</a:t>
            </a:r>
          </a:p>
          <a:p>
            <a:pPr marL="561975" lvl="3" indent="-285750" algn="just" eaLnBrk="0" hangingPunct="0">
              <a:lnSpc>
                <a:spcPct val="105000"/>
              </a:lnSpc>
              <a:spcBef>
                <a:spcPct val="20000"/>
              </a:spcBef>
              <a:buClr>
                <a:schemeClr val="accent4"/>
              </a:buClr>
              <a:buFont typeface="Arial" panose="020B0604020202020204" pitchFamily="34" charset="0"/>
              <a:buChar char="•"/>
            </a:pPr>
            <a:endParaRPr lang="en-US" sz="1600" kern="0" dirty="0">
              <a:latin typeface="Arial" panose="020B0604020202020204" pitchFamily="34" charset="0"/>
              <a:cs typeface="Arial" panose="020B0604020202020204" pitchFamily="34" charset="0"/>
            </a:endParaRPr>
          </a:p>
          <a:p>
            <a:pPr marL="561975" lvl="3" indent="-285750" algn="just" eaLnBrk="0" hangingPunct="0">
              <a:lnSpc>
                <a:spcPct val="105000"/>
              </a:lnSpc>
              <a:spcBef>
                <a:spcPct val="20000"/>
              </a:spcBef>
              <a:buClr>
                <a:schemeClr val="accent4"/>
              </a:buClr>
              <a:buFont typeface="Arial" panose="020B0604020202020204" pitchFamily="34" charset="0"/>
              <a:buChar char="•"/>
            </a:pPr>
            <a:r>
              <a:rPr lang="en-US" sz="1600" kern="0" dirty="0">
                <a:latin typeface="Arial" panose="020B0604020202020204" pitchFamily="34" charset="0"/>
                <a:cs typeface="Arial" panose="020B0604020202020204" pitchFamily="34" charset="0"/>
              </a:rPr>
              <a:t>Level of municipal finance expertise varies. Larger banks have dedicated professionals; while smaller institutions may not.</a:t>
            </a:r>
          </a:p>
          <a:p>
            <a:pPr marL="342900" marR="0" lvl="0" indent="-342900" algn="just" defTabSz="914400" rtl="0" eaLnBrk="0" fontAlgn="base" latinLnBrk="0" hangingPunct="0">
              <a:lnSpc>
                <a:spcPct val="105000"/>
              </a:lnSpc>
              <a:spcBef>
                <a:spcPct val="20000"/>
              </a:spcBef>
              <a:spcAft>
                <a:spcPct val="0"/>
              </a:spcAft>
              <a:buClrTx/>
              <a:buSzTx/>
              <a:buFont typeface="Wingdings" pitchFamily="2" charset="2"/>
              <a:buNone/>
              <a:tabLst/>
              <a:defRPr/>
            </a:pPr>
            <a:endParaRPr kumimoji="0" lang="en-US" sz="1600" b="0" i="0" u="none" strike="noStrike" kern="0" cap="none" spc="0" normalizeH="0" baseline="0" noProof="0" dirty="0">
              <a:ln>
                <a:noFill/>
              </a:ln>
              <a:solidFill>
                <a:schemeClr val="tx1"/>
              </a:solidFill>
              <a:effectLst/>
              <a:uLnTx/>
              <a:uFillTx/>
            </a:endParaRPr>
          </a:p>
        </p:txBody>
      </p:sp>
      <p:sp>
        <p:nvSpPr>
          <p:cNvPr id="8" name="Slide Number Placeholder 3"/>
          <p:cNvSpPr>
            <a:spLocks noGrp="1"/>
          </p:cNvSpPr>
          <p:nvPr>
            <p:ph type="sldNum" sz="quarter" idx="4294967295"/>
          </p:nvPr>
        </p:nvSpPr>
        <p:spPr>
          <a:xfrm>
            <a:off x="8383979" y="6578248"/>
            <a:ext cx="676896" cy="304058"/>
          </a:xfrm>
          <a:prstGeom prst="rect">
            <a:avLst/>
          </a:prstGeom>
        </p:spPr>
        <p:txBody>
          <a:bodyPr/>
          <a:lstStyle/>
          <a:p>
            <a:pPr algn="r"/>
            <a:fld id="{8A439E45-64D6-4308-8376-F9C877C62E15}" type="slidenum">
              <a:rPr lang="en-US" b="1" smtClean="0"/>
              <a:pPr algn="r"/>
              <a:t>22</a:t>
            </a:fld>
            <a:endParaRPr lang="en-US" b="1" dirty="0"/>
          </a:p>
        </p:txBody>
      </p:sp>
    </p:spTree>
    <p:extLst>
      <p:ext uri="{BB962C8B-B14F-4D97-AF65-F5344CB8AC3E}">
        <p14:creationId xmlns:p14="http://schemas.microsoft.com/office/powerpoint/2010/main" val="2745983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normAutofit/>
          </a:bodyPr>
          <a:lstStyle/>
          <a:p>
            <a:r>
              <a:rPr lang="en-US" dirty="0"/>
              <a:t>Commercial Paper/Line of Credit</a:t>
            </a:r>
          </a:p>
        </p:txBody>
      </p:sp>
      <p:sp>
        <p:nvSpPr>
          <p:cNvPr id="5" name="Content Placeholder 2"/>
          <p:cNvSpPr txBox="1">
            <a:spLocks/>
          </p:cNvSpPr>
          <p:nvPr/>
        </p:nvSpPr>
        <p:spPr bwMode="auto">
          <a:xfrm>
            <a:off x="367390" y="1195616"/>
            <a:ext cx="8235950" cy="5054600"/>
          </a:xfrm>
          <a:prstGeom prst="rect">
            <a:avLst/>
          </a:prstGeom>
          <a:noFill/>
          <a:ln w="9525">
            <a:noFill/>
            <a:miter lim="800000"/>
            <a:headEnd/>
            <a:tailEnd/>
          </a:ln>
        </p:spPr>
        <p:txBody>
          <a:bodyPr lIns="81937" tIns="40968" rIns="81937" bIns="40968"/>
          <a:lstStyle/>
          <a:p>
            <a:pPr marL="742950" lvl="1" indent="-285750" eaLnBrk="0" hangingPunct="0">
              <a:spcBef>
                <a:spcPct val="20000"/>
              </a:spcBef>
              <a:buFontTx/>
              <a:buChar char="–"/>
              <a:defRPr/>
            </a:pPr>
            <a:endParaRPr lang="en-US" sz="1600" b="1" kern="0" dirty="0">
              <a:solidFill>
                <a:srgbClr val="000099"/>
              </a:solidFill>
              <a:latin typeface="+mn-lt"/>
            </a:endParaRPr>
          </a:p>
        </p:txBody>
      </p:sp>
      <p:sp>
        <p:nvSpPr>
          <p:cNvPr id="6" name="Rectangle 4"/>
          <p:cNvSpPr txBox="1">
            <a:spLocks noChangeArrowheads="1"/>
          </p:cNvSpPr>
          <p:nvPr/>
        </p:nvSpPr>
        <p:spPr bwMode="auto">
          <a:xfrm>
            <a:off x="177807" y="818416"/>
            <a:ext cx="8487222" cy="5503863"/>
          </a:xfrm>
          <a:prstGeom prst="rect">
            <a:avLst/>
          </a:prstGeom>
          <a:noFill/>
          <a:ln w="9525">
            <a:noFill/>
            <a:miter lim="800000"/>
            <a:headEnd/>
            <a:tailEnd/>
          </a:ln>
        </p:spPr>
        <p:txBody>
          <a:bodyPr vert="horz" wrap="square" lIns="81937" tIns="40968" rIns="81937" bIns="40968" numCol="1" anchor="t" anchorCtr="0" compatLnSpc="1">
            <a:prstTxWarp prst="textNoShape">
              <a:avLst/>
            </a:prstTxWarp>
          </a:bodyPr>
          <a:lstStyle/>
          <a:p>
            <a:pPr marL="742950" marR="0" lvl="1" indent="-285750" algn="just" defTabSz="914400" rtl="0" eaLnBrk="0" fontAlgn="base" latinLnBrk="0" hangingPunct="0">
              <a:lnSpc>
                <a:spcPct val="105000"/>
              </a:lnSpc>
              <a:spcBef>
                <a:spcPct val="20000"/>
              </a:spcBef>
              <a:spcAft>
                <a:spcPct val="0"/>
              </a:spcAft>
              <a:buClrTx/>
              <a:buSzTx/>
              <a:buFontTx/>
              <a:buChar char="–"/>
              <a:tabLst/>
              <a:defRPr/>
            </a:pPr>
            <a:endParaRPr kumimoji="0" lang="en-US" sz="2000" b="1" i="0" u="none" strike="noStrike" kern="0" cap="none" spc="0" normalizeH="0" baseline="0" noProof="0" dirty="0">
              <a:ln>
                <a:noFill/>
              </a:ln>
              <a:solidFill>
                <a:schemeClr val="tx1"/>
              </a:solidFill>
              <a:effectLst/>
              <a:uLnTx/>
              <a:uFillTx/>
              <a:latin typeface="+mn-lt"/>
            </a:endParaRPr>
          </a:p>
          <a:p>
            <a:pPr marL="561975" lvl="3" indent="-285750" algn="just" eaLnBrk="0" hangingPunct="0">
              <a:lnSpc>
                <a:spcPct val="105000"/>
              </a:lnSpc>
              <a:spcBef>
                <a:spcPct val="20000"/>
              </a:spcBef>
              <a:buClr>
                <a:schemeClr val="accent4"/>
              </a:buClr>
              <a:buFont typeface="Arial" panose="020B0604020202020204" pitchFamily="34" charset="0"/>
              <a:buChar char="•"/>
            </a:pPr>
            <a:r>
              <a:rPr lang="en-US" kern="0" dirty="0">
                <a:latin typeface="Arial" panose="020B0604020202020204" pitchFamily="34" charset="0"/>
                <a:cs typeface="Arial" panose="020B0604020202020204" pitchFamily="34" charset="0"/>
              </a:rPr>
              <a:t>Ability to Drawdown Proceeds over time to fund Project </a:t>
            </a:r>
          </a:p>
          <a:p>
            <a:pPr marL="561975" lvl="3" indent="-285750" algn="just" eaLnBrk="0" hangingPunct="0">
              <a:lnSpc>
                <a:spcPct val="105000"/>
              </a:lnSpc>
              <a:spcBef>
                <a:spcPct val="20000"/>
              </a:spcBef>
              <a:buClr>
                <a:schemeClr val="accent4"/>
              </a:buClr>
              <a:buFont typeface="Arial" panose="020B0604020202020204" pitchFamily="34" charset="0"/>
              <a:buChar char="•"/>
            </a:pPr>
            <a:endParaRPr lang="en-US" kern="0" dirty="0">
              <a:latin typeface="Arial" panose="020B0604020202020204" pitchFamily="34" charset="0"/>
              <a:cs typeface="Arial" panose="020B0604020202020204" pitchFamily="34" charset="0"/>
            </a:endParaRPr>
          </a:p>
          <a:p>
            <a:pPr marL="561975" lvl="3" indent="-285750" algn="just" eaLnBrk="0" hangingPunct="0">
              <a:lnSpc>
                <a:spcPct val="105000"/>
              </a:lnSpc>
              <a:spcBef>
                <a:spcPct val="20000"/>
              </a:spcBef>
              <a:buClr>
                <a:schemeClr val="accent4"/>
              </a:buClr>
              <a:buFont typeface="Arial" panose="020B0604020202020204" pitchFamily="34" charset="0"/>
              <a:buChar char="•"/>
            </a:pPr>
            <a:r>
              <a:rPr lang="en-US" kern="0" dirty="0">
                <a:latin typeface="Arial" panose="020B0604020202020204" pitchFamily="34" charset="0"/>
                <a:cs typeface="Arial" panose="020B0604020202020204" pitchFamily="34" charset="0"/>
              </a:rPr>
              <a:t>Bridge/Interim Financing, usually refinanced with a long-term debt issuance</a:t>
            </a:r>
          </a:p>
          <a:p>
            <a:pPr marL="561975" lvl="3" indent="-285750" algn="just" eaLnBrk="0" hangingPunct="0">
              <a:lnSpc>
                <a:spcPct val="105000"/>
              </a:lnSpc>
              <a:spcBef>
                <a:spcPct val="20000"/>
              </a:spcBef>
              <a:buClr>
                <a:schemeClr val="accent4"/>
              </a:buClr>
              <a:buFont typeface="Arial" panose="020B0604020202020204" pitchFamily="34" charset="0"/>
              <a:buChar char="•"/>
            </a:pPr>
            <a:endParaRPr lang="en-US" kern="0" dirty="0">
              <a:latin typeface="Arial" panose="020B0604020202020204" pitchFamily="34" charset="0"/>
              <a:cs typeface="Arial" panose="020B0604020202020204" pitchFamily="34" charset="0"/>
            </a:endParaRPr>
          </a:p>
          <a:p>
            <a:pPr marL="561975" lvl="3" indent="-285750" algn="just" eaLnBrk="0" hangingPunct="0">
              <a:lnSpc>
                <a:spcPct val="105000"/>
              </a:lnSpc>
              <a:spcBef>
                <a:spcPct val="20000"/>
              </a:spcBef>
              <a:buClr>
                <a:schemeClr val="accent4"/>
              </a:buClr>
              <a:buFont typeface="Arial" panose="020B0604020202020204" pitchFamily="34" charset="0"/>
              <a:buChar char="•"/>
            </a:pPr>
            <a:r>
              <a:rPr lang="en-US" kern="0" dirty="0">
                <a:latin typeface="Arial" panose="020B0604020202020204" pitchFamily="34" charset="0"/>
                <a:cs typeface="Arial" panose="020B0604020202020204" pitchFamily="34" charset="0"/>
              </a:rPr>
              <a:t>Desired Repayment is short (5 years or less) and repayment timing is flexible</a:t>
            </a:r>
          </a:p>
          <a:p>
            <a:pPr marL="561975" lvl="3" indent="-285750" algn="just" eaLnBrk="0" hangingPunct="0">
              <a:lnSpc>
                <a:spcPct val="105000"/>
              </a:lnSpc>
              <a:spcBef>
                <a:spcPct val="20000"/>
              </a:spcBef>
              <a:buClr>
                <a:schemeClr val="accent4"/>
              </a:buClr>
              <a:buFont typeface="Arial" panose="020B0604020202020204" pitchFamily="34" charset="0"/>
              <a:buChar char="•"/>
            </a:pPr>
            <a:endParaRPr lang="en-US" kern="0" dirty="0">
              <a:latin typeface="Arial" panose="020B0604020202020204" pitchFamily="34" charset="0"/>
              <a:cs typeface="Arial" panose="020B0604020202020204" pitchFamily="34" charset="0"/>
            </a:endParaRPr>
          </a:p>
          <a:p>
            <a:pPr marL="561975" lvl="3" indent="-285750" algn="just" eaLnBrk="0" hangingPunct="0">
              <a:lnSpc>
                <a:spcPct val="105000"/>
              </a:lnSpc>
              <a:spcBef>
                <a:spcPct val="20000"/>
              </a:spcBef>
              <a:buClr>
                <a:schemeClr val="accent4"/>
              </a:buClr>
              <a:buFont typeface="Arial" panose="020B0604020202020204" pitchFamily="34" charset="0"/>
              <a:buChar char="•"/>
            </a:pPr>
            <a:r>
              <a:rPr lang="en-US" kern="0" dirty="0">
                <a:latin typeface="Arial" panose="020B0604020202020204" pitchFamily="34" charset="0"/>
                <a:cs typeface="Arial" panose="020B0604020202020204" pitchFamily="34" charset="0"/>
              </a:rPr>
              <a:t>Interest rate is variable</a:t>
            </a:r>
          </a:p>
          <a:p>
            <a:pPr marL="561975" lvl="3" indent="-285750" algn="just" eaLnBrk="0" hangingPunct="0">
              <a:lnSpc>
                <a:spcPct val="105000"/>
              </a:lnSpc>
              <a:spcBef>
                <a:spcPct val="20000"/>
              </a:spcBef>
              <a:buClr>
                <a:schemeClr val="accent4"/>
              </a:buClr>
              <a:buFont typeface="Arial" panose="020B0604020202020204" pitchFamily="34" charset="0"/>
              <a:buChar char="•"/>
            </a:pPr>
            <a:endParaRPr lang="en-US" kern="0" dirty="0">
              <a:latin typeface="Arial" panose="020B0604020202020204" pitchFamily="34" charset="0"/>
              <a:cs typeface="Arial" panose="020B0604020202020204" pitchFamily="34" charset="0"/>
            </a:endParaRPr>
          </a:p>
          <a:p>
            <a:pPr marL="561975" lvl="3" indent="-285750" algn="just" eaLnBrk="0" hangingPunct="0">
              <a:lnSpc>
                <a:spcPct val="105000"/>
              </a:lnSpc>
              <a:spcBef>
                <a:spcPct val="20000"/>
              </a:spcBef>
              <a:buClr>
                <a:schemeClr val="accent4"/>
              </a:buClr>
              <a:buFont typeface="Arial" panose="020B0604020202020204" pitchFamily="34" charset="0"/>
              <a:buChar char="•"/>
            </a:pPr>
            <a:r>
              <a:rPr lang="en-US" kern="0" dirty="0">
                <a:latin typeface="Arial" panose="020B0604020202020204" pitchFamily="34" charset="0"/>
                <a:cs typeface="Arial" panose="020B0604020202020204" pitchFamily="34" charset="0"/>
              </a:rPr>
              <a:t>Letter of Credit (LOC) may be required from bank.  Also leaves issuer exposed to credit risk of the bank as well as renewal risk on LOC.</a:t>
            </a:r>
          </a:p>
          <a:p>
            <a:pPr marL="561975" lvl="3" indent="-285750" algn="just" eaLnBrk="0" hangingPunct="0">
              <a:lnSpc>
                <a:spcPct val="105000"/>
              </a:lnSpc>
              <a:spcBef>
                <a:spcPct val="20000"/>
              </a:spcBef>
              <a:buClr>
                <a:schemeClr val="accent4"/>
              </a:buClr>
              <a:buFont typeface="Arial" panose="020B0604020202020204" pitchFamily="34" charset="0"/>
              <a:buChar char="•"/>
            </a:pPr>
            <a:endParaRPr lang="en-US" kern="0" dirty="0">
              <a:latin typeface="Arial" panose="020B0604020202020204" pitchFamily="34" charset="0"/>
              <a:cs typeface="Arial" panose="020B0604020202020204" pitchFamily="34" charset="0"/>
            </a:endParaRPr>
          </a:p>
          <a:p>
            <a:pPr marL="561975" lvl="3" indent="-285750" algn="just" eaLnBrk="0" hangingPunct="0">
              <a:lnSpc>
                <a:spcPct val="105000"/>
              </a:lnSpc>
              <a:spcBef>
                <a:spcPct val="20000"/>
              </a:spcBef>
              <a:buClr>
                <a:schemeClr val="accent4"/>
              </a:buClr>
              <a:buFont typeface="Arial" panose="020B0604020202020204" pitchFamily="34" charset="0"/>
              <a:buChar char="•"/>
            </a:pPr>
            <a:r>
              <a:rPr lang="en-US" kern="0" dirty="0">
                <a:latin typeface="Arial" panose="020B0604020202020204" pitchFamily="34" charset="0"/>
                <a:cs typeface="Arial" panose="020B0604020202020204" pitchFamily="34" charset="0"/>
              </a:rPr>
              <a:t>Early Prepayment Flexibility</a:t>
            </a:r>
          </a:p>
          <a:p>
            <a:pPr marL="561975" lvl="3" indent="-285750" algn="just" eaLnBrk="0" hangingPunct="0">
              <a:lnSpc>
                <a:spcPct val="105000"/>
              </a:lnSpc>
              <a:spcBef>
                <a:spcPct val="20000"/>
              </a:spcBef>
              <a:buClr>
                <a:schemeClr val="accent4"/>
              </a:buClr>
              <a:buFont typeface="Arial" panose="020B0604020202020204" pitchFamily="34" charset="0"/>
              <a:buChar char="•"/>
            </a:pPr>
            <a:endParaRPr lang="en-US" kern="0" dirty="0">
              <a:latin typeface="Arial" panose="020B0604020202020204" pitchFamily="34" charset="0"/>
              <a:cs typeface="Arial" panose="020B0604020202020204" pitchFamily="34" charset="0"/>
            </a:endParaRPr>
          </a:p>
          <a:p>
            <a:pPr marL="342900" marR="0" lvl="0" indent="-342900" algn="just" defTabSz="914400" rtl="0" eaLnBrk="0" fontAlgn="base" latinLnBrk="0" hangingPunct="0">
              <a:lnSpc>
                <a:spcPct val="105000"/>
              </a:lnSpc>
              <a:spcBef>
                <a:spcPct val="20000"/>
              </a:spcBef>
              <a:spcAft>
                <a:spcPct val="0"/>
              </a:spcAft>
              <a:buClrTx/>
              <a:buSzTx/>
              <a:buFont typeface="Wingdings" pitchFamily="2" charset="2"/>
              <a:buNone/>
              <a:tabLst/>
              <a:defRPr/>
            </a:pPr>
            <a:endParaRPr kumimoji="0" lang="en-US" sz="2000" b="0" i="0" u="none" strike="noStrike" kern="0" cap="none" spc="0" normalizeH="0" baseline="0" noProof="0" dirty="0">
              <a:ln>
                <a:noFill/>
              </a:ln>
              <a:solidFill>
                <a:schemeClr val="tx1"/>
              </a:solidFill>
              <a:effectLst/>
              <a:uLnTx/>
              <a:uFillTx/>
              <a:latin typeface="+mn-lt"/>
              <a:ea typeface="+mn-ea"/>
              <a:cs typeface="+mn-cs"/>
            </a:endParaRPr>
          </a:p>
        </p:txBody>
      </p:sp>
      <p:sp>
        <p:nvSpPr>
          <p:cNvPr id="8" name="Slide Number Placeholder 3"/>
          <p:cNvSpPr>
            <a:spLocks noGrp="1"/>
          </p:cNvSpPr>
          <p:nvPr>
            <p:ph type="sldNum" sz="quarter" idx="4294967295"/>
          </p:nvPr>
        </p:nvSpPr>
        <p:spPr>
          <a:xfrm>
            <a:off x="8383979" y="6578248"/>
            <a:ext cx="676896" cy="304058"/>
          </a:xfrm>
          <a:prstGeom prst="rect">
            <a:avLst/>
          </a:prstGeom>
        </p:spPr>
        <p:txBody>
          <a:bodyPr/>
          <a:lstStyle/>
          <a:p>
            <a:pPr algn="r"/>
            <a:fld id="{8A439E45-64D6-4308-8376-F9C877C62E15}" type="slidenum">
              <a:rPr lang="en-US" b="1" smtClean="0"/>
              <a:pPr algn="r"/>
              <a:t>23</a:t>
            </a:fld>
            <a:endParaRPr lang="en-US" b="1" dirty="0"/>
          </a:p>
        </p:txBody>
      </p:sp>
    </p:spTree>
    <p:extLst>
      <p:ext uri="{BB962C8B-B14F-4D97-AF65-F5344CB8AC3E}">
        <p14:creationId xmlns:p14="http://schemas.microsoft.com/office/powerpoint/2010/main" val="19052853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normAutofit/>
          </a:bodyPr>
          <a:lstStyle/>
          <a:p>
            <a:r>
              <a:rPr lang="en-US" dirty="0"/>
              <a:t>SRF Loan</a:t>
            </a:r>
          </a:p>
        </p:txBody>
      </p:sp>
      <p:sp>
        <p:nvSpPr>
          <p:cNvPr id="5" name="Content Placeholder 2"/>
          <p:cNvSpPr txBox="1">
            <a:spLocks/>
          </p:cNvSpPr>
          <p:nvPr/>
        </p:nvSpPr>
        <p:spPr bwMode="auto">
          <a:xfrm>
            <a:off x="367390" y="1195616"/>
            <a:ext cx="8235950" cy="5054600"/>
          </a:xfrm>
          <a:prstGeom prst="rect">
            <a:avLst/>
          </a:prstGeom>
          <a:noFill/>
          <a:ln w="9525">
            <a:noFill/>
            <a:miter lim="800000"/>
            <a:headEnd/>
            <a:tailEnd/>
          </a:ln>
        </p:spPr>
        <p:txBody>
          <a:bodyPr lIns="81937" tIns="40968" rIns="81937" bIns="40968"/>
          <a:lstStyle/>
          <a:p>
            <a:pPr marL="742950" lvl="1" indent="-285750" eaLnBrk="0" hangingPunct="0">
              <a:spcBef>
                <a:spcPct val="20000"/>
              </a:spcBef>
              <a:buFontTx/>
              <a:buChar char="–"/>
              <a:defRPr/>
            </a:pPr>
            <a:endParaRPr lang="en-US" sz="1600" b="1" kern="0" dirty="0">
              <a:solidFill>
                <a:srgbClr val="000099"/>
              </a:solidFill>
              <a:latin typeface="+mn-lt"/>
            </a:endParaRPr>
          </a:p>
        </p:txBody>
      </p:sp>
      <p:sp>
        <p:nvSpPr>
          <p:cNvPr id="6" name="Rectangle 4"/>
          <p:cNvSpPr txBox="1">
            <a:spLocks noChangeArrowheads="1"/>
          </p:cNvSpPr>
          <p:nvPr/>
        </p:nvSpPr>
        <p:spPr bwMode="auto">
          <a:xfrm>
            <a:off x="177807" y="925291"/>
            <a:ext cx="8487222" cy="5503863"/>
          </a:xfrm>
          <a:prstGeom prst="rect">
            <a:avLst/>
          </a:prstGeom>
          <a:noFill/>
          <a:ln w="9525">
            <a:noFill/>
            <a:miter lim="800000"/>
            <a:headEnd/>
            <a:tailEnd/>
          </a:ln>
        </p:spPr>
        <p:txBody>
          <a:bodyPr vert="horz" wrap="square" lIns="81937" tIns="40968" rIns="81937" bIns="40968" numCol="1" anchor="t" anchorCtr="0" compatLnSpc="1">
            <a:prstTxWarp prst="textNoShape">
              <a:avLst/>
            </a:prstTxWarp>
          </a:bodyPr>
          <a:lstStyle/>
          <a:p>
            <a:pPr marL="742950" marR="0" lvl="1" indent="-285750" algn="just" defTabSz="914400" rtl="0" eaLnBrk="0" fontAlgn="base" latinLnBrk="0" hangingPunct="0">
              <a:lnSpc>
                <a:spcPct val="105000"/>
              </a:lnSpc>
              <a:spcBef>
                <a:spcPct val="20000"/>
              </a:spcBef>
              <a:spcAft>
                <a:spcPct val="0"/>
              </a:spcAft>
              <a:buClrTx/>
              <a:buSzTx/>
              <a:buFontTx/>
              <a:buChar char="–"/>
              <a:tabLst/>
              <a:defRPr/>
            </a:pPr>
            <a:endParaRPr kumimoji="0" lang="en-US" sz="1800" b="1" i="0" u="none" strike="noStrike" kern="0" cap="none" spc="0" normalizeH="0" baseline="0" noProof="0" dirty="0">
              <a:ln>
                <a:noFill/>
              </a:ln>
              <a:solidFill>
                <a:schemeClr val="tx1"/>
              </a:solidFill>
              <a:effectLst/>
              <a:uLnTx/>
              <a:uFillTx/>
              <a:latin typeface="+mn-lt"/>
            </a:endParaRPr>
          </a:p>
          <a:p>
            <a:pPr marL="342900" marR="0" lvl="0" indent="-342900" algn="just" defTabSz="914400" rtl="0" eaLnBrk="0" fontAlgn="base" latinLnBrk="0" hangingPunct="0">
              <a:lnSpc>
                <a:spcPct val="105000"/>
              </a:lnSpc>
              <a:spcBef>
                <a:spcPct val="20000"/>
              </a:spcBef>
              <a:spcAft>
                <a:spcPct val="0"/>
              </a:spcAft>
              <a:buClrTx/>
              <a:buSzTx/>
              <a:buFont typeface="Wingdings" pitchFamily="2" charset="2"/>
              <a:buNone/>
              <a:tabLst/>
              <a:defRPr/>
            </a:pPr>
            <a:endParaRPr kumimoji="0" lang="en-US" sz="1800" b="0" i="0" u="none" strike="noStrike" kern="0" cap="none" spc="0" normalizeH="0" baseline="0" noProof="0" dirty="0">
              <a:ln>
                <a:noFill/>
              </a:ln>
              <a:solidFill>
                <a:schemeClr val="tx1"/>
              </a:solidFill>
              <a:effectLst/>
              <a:uLnTx/>
              <a:uFillTx/>
              <a:latin typeface="+mn-lt"/>
              <a:ea typeface="+mn-ea"/>
              <a:cs typeface="+mn-cs"/>
            </a:endParaRPr>
          </a:p>
        </p:txBody>
      </p:sp>
      <p:sp>
        <p:nvSpPr>
          <p:cNvPr id="7" name="Rectangle 4"/>
          <p:cNvSpPr txBox="1">
            <a:spLocks noChangeArrowheads="1"/>
          </p:cNvSpPr>
          <p:nvPr/>
        </p:nvSpPr>
        <p:spPr bwMode="auto">
          <a:xfrm>
            <a:off x="156039" y="1030066"/>
            <a:ext cx="8487222" cy="5503863"/>
          </a:xfrm>
          <a:prstGeom prst="rect">
            <a:avLst/>
          </a:prstGeom>
          <a:noFill/>
          <a:ln w="9525">
            <a:noFill/>
            <a:miter lim="800000"/>
            <a:headEnd/>
            <a:tailEnd/>
          </a:ln>
        </p:spPr>
        <p:txBody>
          <a:bodyPr vert="horz" wrap="square" lIns="81937" tIns="40968" rIns="81937" bIns="40968" numCol="1" anchor="t" anchorCtr="0" compatLnSpc="1">
            <a:prstTxWarp prst="textNoShape">
              <a:avLst/>
            </a:prstTxWarp>
          </a:bodyPr>
          <a:lstStyle/>
          <a:p>
            <a:pPr marL="742950" marR="0" lvl="1" indent="-285750" algn="just" defTabSz="914400" rtl="0" eaLnBrk="0" fontAlgn="base" latinLnBrk="0" hangingPunct="0">
              <a:lnSpc>
                <a:spcPct val="105000"/>
              </a:lnSpc>
              <a:spcBef>
                <a:spcPct val="20000"/>
              </a:spcBef>
              <a:spcAft>
                <a:spcPct val="0"/>
              </a:spcAft>
              <a:buClrTx/>
              <a:buSzTx/>
              <a:buFontTx/>
              <a:buChar char="–"/>
              <a:tabLst/>
              <a:defRPr/>
            </a:pPr>
            <a:endParaRPr kumimoji="0" lang="en-US" sz="2000" b="1" i="0" u="none" strike="noStrike" kern="0" cap="none" spc="0" normalizeH="0" baseline="0" noProof="0" dirty="0">
              <a:ln>
                <a:noFill/>
              </a:ln>
              <a:solidFill>
                <a:schemeClr val="tx1"/>
              </a:solidFill>
              <a:effectLst/>
              <a:uLnTx/>
              <a:uFillTx/>
              <a:latin typeface="+mn-lt"/>
            </a:endParaRPr>
          </a:p>
          <a:p>
            <a:pPr marL="561975" lvl="3" indent="-285750" algn="just" eaLnBrk="0" hangingPunct="0">
              <a:lnSpc>
                <a:spcPct val="105000"/>
              </a:lnSpc>
              <a:spcBef>
                <a:spcPct val="20000"/>
              </a:spcBef>
              <a:buClr>
                <a:schemeClr val="accent4"/>
              </a:buClr>
              <a:buFont typeface="Arial" panose="020B0604020202020204" pitchFamily="34" charset="0"/>
              <a:buChar char="•"/>
            </a:pPr>
            <a:r>
              <a:rPr lang="en-US" kern="0" dirty="0">
                <a:latin typeface="Arial" panose="020B0604020202020204" pitchFamily="34" charset="0"/>
                <a:cs typeface="Arial" panose="020B0604020202020204" pitchFamily="34" charset="0"/>
              </a:rPr>
              <a:t>State Revolving Fund Loans (SRF) are limited to water and sewer type projects.</a:t>
            </a:r>
          </a:p>
          <a:p>
            <a:pPr marL="561975" lvl="3" indent="-285750" algn="just" eaLnBrk="0" hangingPunct="0">
              <a:lnSpc>
                <a:spcPct val="105000"/>
              </a:lnSpc>
              <a:spcBef>
                <a:spcPct val="20000"/>
              </a:spcBef>
              <a:buClr>
                <a:schemeClr val="accent4"/>
              </a:buClr>
              <a:buFont typeface="Arial" panose="020B0604020202020204" pitchFamily="34" charset="0"/>
              <a:buChar char="•"/>
            </a:pPr>
            <a:endParaRPr lang="en-US" kern="0" dirty="0">
              <a:latin typeface="Arial" panose="020B0604020202020204" pitchFamily="34" charset="0"/>
              <a:cs typeface="Arial" panose="020B0604020202020204" pitchFamily="34" charset="0"/>
            </a:endParaRPr>
          </a:p>
          <a:p>
            <a:pPr marL="561975" lvl="3" indent="-285750" algn="just" eaLnBrk="0" hangingPunct="0">
              <a:lnSpc>
                <a:spcPct val="105000"/>
              </a:lnSpc>
              <a:spcBef>
                <a:spcPct val="20000"/>
              </a:spcBef>
              <a:buClr>
                <a:schemeClr val="accent4"/>
              </a:buClr>
              <a:buFont typeface="Arial" panose="020B0604020202020204" pitchFamily="34" charset="0"/>
              <a:buChar char="•"/>
            </a:pPr>
            <a:r>
              <a:rPr lang="en-US" kern="0" dirty="0">
                <a:latin typeface="Arial" panose="020B0604020202020204" pitchFamily="34" charset="0"/>
                <a:cs typeface="Arial" panose="020B0604020202020204" pitchFamily="34" charset="0"/>
              </a:rPr>
              <a:t>State of Florida issues bonds to generate a pool of funds, which are then used to make loans to local governments.</a:t>
            </a:r>
          </a:p>
          <a:p>
            <a:pPr marL="561975" lvl="3" indent="-285750" algn="just" eaLnBrk="0" hangingPunct="0">
              <a:lnSpc>
                <a:spcPct val="105000"/>
              </a:lnSpc>
              <a:spcBef>
                <a:spcPct val="20000"/>
              </a:spcBef>
              <a:buClr>
                <a:schemeClr val="accent4"/>
              </a:buClr>
              <a:buFont typeface="Arial" panose="020B0604020202020204" pitchFamily="34" charset="0"/>
              <a:buChar char="•"/>
            </a:pPr>
            <a:endParaRPr lang="en-US" kern="0" dirty="0">
              <a:latin typeface="Arial" panose="020B0604020202020204" pitchFamily="34" charset="0"/>
              <a:cs typeface="Arial" panose="020B0604020202020204" pitchFamily="34" charset="0"/>
            </a:endParaRPr>
          </a:p>
          <a:p>
            <a:pPr marL="561975" lvl="3" indent="-285750" algn="just" eaLnBrk="0" hangingPunct="0">
              <a:lnSpc>
                <a:spcPct val="105000"/>
              </a:lnSpc>
              <a:spcBef>
                <a:spcPct val="20000"/>
              </a:spcBef>
              <a:buClr>
                <a:schemeClr val="accent4"/>
              </a:buClr>
              <a:buFont typeface="Arial" panose="020B0604020202020204" pitchFamily="34" charset="0"/>
              <a:buChar char="•"/>
            </a:pPr>
            <a:r>
              <a:rPr lang="en-US" kern="0" dirty="0">
                <a:latin typeface="Arial" panose="020B0604020202020204" pitchFamily="34" charset="0"/>
                <a:cs typeface="Arial" panose="020B0604020202020204" pitchFamily="34" charset="0"/>
              </a:rPr>
              <a:t>Issuer must complete application about projects to be financed, which is then reviewed by the State.  Assuming the projects qualify, and funds are available, then all or a portion of the project may receive SRF funding. </a:t>
            </a:r>
          </a:p>
          <a:p>
            <a:pPr marL="504825" lvl="3" indent="-228600" algn="just" eaLnBrk="0" hangingPunct="0">
              <a:lnSpc>
                <a:spcPct val="105000"/>
              </a:lnSpc>
              <a:spcBef>
                <a:spcPct val="20000"/>
              </a:spcBef>
              <a:buClr>
                <a:schemeClr val="accent4"/>
              </a:buClr>
            </a:pPr>
            <a:endParaRPr lang="en-US" sz="2000" kern="0" dirty="0">
              <a:latin typeface="Arial" panose="020B0604020202020204" pitchFamily="34" charset="0"/>
              <a:cs typeface="Arial" panose="020B0604020202020204" pitchFamily="34" charset="0"/>
            </a:endParaRPr>
          </a:p>
          <a:p>
            <a:pPr marL="342900" marR="0" lvl="0" indent="-342900" algn="just" defTabSz="914400" rtl="0" eaLnBrk="0" fontAlgn="base" latinLnBrk="0" hangingPunct="0">
              <a:lnSpc>
                <a:spcPct val="105000"/>
              </a:lnSpc>
              <a:spcBef>
                <a:spcPct val="20000"/>
              </a:spcBef>
              <a:spcAft>
                <a:spcPct val="0"/>
              </a:spcAft>
              <a:buClrTx/>
              <a:buSzTx/>
              <a:buFont typeface="Wingdings" pitchFamily="2" charset="2"/>
              <a:buNone/>
              <a:tabLst/>
              <a:defRPr/>
            </a:pPr>
            <a:endParaRPr kumimoji="0" lang="en-US" sz="2000" b="0" i="0" u="none" strike="noStrike" kern="0" cap="none" spc="0" normalizeH="0" baseline="0" noProof="0" dirty="0">
              <a:ln>
                <a:noFill/>
              </a:ln>
              <a:solidFill>
                <a:schemeClr val="tx1"/>
              </a:solidFill>
              <a:effectLst/>
              <a:uLnTx/>
              <a:uFillTx/>
              <a:latin typeface="+mn-lt"/>
              <a:ea typeface="+mn-ea"/>
              <a:cs typeface="+mn-cs"/>
            </a:endParaRPr>
          </a:p>
        </p:txBody>
      </p:sp>
      <p:sp>
        <p:nvSpPr>
          <p:cNvPr id="9" name="Slide Number Placeholder 3"/>
          <p:cNvSpPr>
            <a:spLocks noGrp="1"/>
          </p:cNvSpPr>
          <p:nvPr>
            <p:ph type="sldNum" sz="quarter" idx="4294967295"/>
          </p:nvPr>
        </p:nvSpPr>
        <p:spPr>
          <a:xfrm>
            <a:off x="8383979" y="6578248"/>
            <a:ext cx="676896" cy="304058"/>
          </a:xfrm>
          <a:prstGeom prst="rect">
            <a:avLst/>
          </a:prstGeom>
        </p:spPr>
        <p:txBody>
          <a:bodyPr/>
          <a:lstStyle/>
          <a:p>
            <a:pPr algn="r"/>
            <a:fld id="{8A439E45-64D6-4308-8376-F9C877C62E15}" type="slidenum">
              <a:rPr lang="en-US" b="1" smtClean="0"/>
              <a:pPr algn="r"/>
              <a:t>24</a:t>
            </a:fld>
            <a:endParaRPr lang="en-US" b="1" dirty="0"/>
          </a:p>
        </p:txBody>
      </p:sp>
    </p:spTree>
    <p:extLst>
      <p:ext uri="{BB962C8B-B14F-4D97-AF65-F5344CB8AC3E}">
        <p14:creationId xmlns:p14="http://schemas.microsoft.com/office/powerpoint/2010/main" val="30974096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normAutofit/>
          </a:bodyPr>
          <a:lstStyle/>
          <a:p>
            <a:r>
              <a:rPr lang="en-US" dirty="0"/>
              <a:t>SRF Loan</a:t>
            </a:r>
          </a:p>
        </p:txBody>
      </p:sp>
      <p:sp>
        <p:nvSpPr>
          <p:cNvPr id="5" name="Content Placeholder 2"/>
          <p:cNvSpPr txBox="1">
            <a:spLocks/>
          </p:cNvSpPr>
          <p:nvPr/>
        </p:nvSpPr>
        <p:spPr bwMode="auto">
          <a:xfrm>
            <a:off x="367390" y="1195616"/>
            <a:ext cx="8235950" cy="5054600"/>
          </a:xfrm>
          <a:prstGeom prst="rect">
            <a:avLst/>
          </a:prstGeom>
          <a:noFill/>
          <a:ln w="9525">
            <a:noFill/>
            <a:miter lim="800000"/>
            <a:headEnd/>
            <a:tailEnd/>
          </a:ln>
        </p:spPr>
        <p:txBody>
          <a:bodyPr lIns="81937" tIns="40968" rIns="81937" bIns="40968"/>
          <a:lstStyle/>
          <a:p>
            <a:pPr marL="742950" lvl="1" indent="-285750" eaLnBrk="0" hangingPunct="0">
              <a:spcBef>
                <a:spcPct val="20000"/>
              </a:spcBef>
              <a:buFontTx/>
              <a:buChar char="–"/>
              <a:defRPr/>
            </a:pPr>
            <a:endParaRPr lang="en-US" sz="1600" b="1" kern="0" dirty="0">
              <a:solidFill>
                <a:srgbClr val="000099"/>
              </a:solidFill>
              <a:latin typeface="+mn-lt"/>
            </a:endParaRPr>
          </a:p>
        </p:txBody>
      </p:sp>
      <p:sp>
        <p:nvSpPr>
          <p:cNvPr id="6" name="Rectangle 4"/>
          <p:cNvSpPr txBox="1">
            <a:spLocks noChangeArrowheads="1"/>
          </p:cNvSpPr>
          <p:nvPr/>
        </p:nvSpPr>
        <p:spPr bwMode="auto">
          <a:xfrm>
            <a:off x="177807" y="925291"/>
            <a:ext cx="8487222" cy="5503863"/>
          </a:xfrm>
          <a:prstGeom prst="rect">
            <a:avLst/>
          </a:prstGeom>
          <a:noFill/>
          <a:ln w="9525">
            <a:noFill/>
            <a:miter lim="800000"/>
            <a:headEnd/>
            <a:tailEnd/>
          </a:ln>
        </p:spPr>
        <p:txBody>
          <a:bodyPr vert="horz" wrap="square" lIns="81937" tIns="40968" rIns="81937" bIns="40968" numCol="1" anchor="t" anchorCtr="0" compatLnSpc="1">
            <a:prstTxWarp prst="textNoShape">
              <a:avLst/>
            </a:prstTxWarp>
          </a:bodyPr>
          <a:lstStyle/>
          <a:p>
            <a:pPr marL="742950" marR="0" lvl="1" indent="-285750" algn="just" defTabSz="914400" rtl="0" eaLnBrk="0" fontAlgn="base" latinLnBrk="0" hangingPunct="0">
              <a:lnSpc>
                <a:spcPct val="105000"/>
              </a:lnSpc>
              <a:spcBef>
                <a:spcPct val="20000"/>
              </a:spcBef>
              <a:spcAft>
                <a:spcPct val="0"/>
              </a:spcAft>
              <a:buClrTx/>
              <a:buSzTx/>
              <a:buFontTx/>
              <a:buChar char="–"/>
              <a:tabLst/>
              <a:defRPr/>
            </a:pPr>
            <a:endParaRPr kumimoji="0" lang="en-US" sz="1800" b="1" i="0" u="none" strike="noStrike" kern="0" cap="none" spc="0" normalizeH="0" baseline="0" noProof="0" dirty="0">
              <a:ln>
                <a:noFill/>
              </a:ln>
              <a:solidFill>
                <a:schemeClr val="tx1"/>
              </a:solidFill>
              <a:effectLst/>
              <a:uLnTx/>
              <a:uFillTx/>
              <a:latin typeface="+mn-lt"/>
            </a:endParaRPr>
          </a:p>
          <a:p>
            <a:pPr marL="342900" marR="0" lvl="0" indent="-342900" algn="just" defTabSz="914400" rtl="0" eaLnBrk="0" fontAlgn="base" latinLnBrk="0" hangingPunct="0">
              <a:lnSpc>
                <a:spcPct val="105000"/>
              </a:lnSpc>
              <a:spcBef>
                <a:spcPct val="20000"/>
              </a:spcBef>
              <a:spcAft>
                <a:spcPct val="0"/>
              </a:spcAft>
              <a:buClrTx/>
              <a:buSzTx/>
              <a:buFont typeface="Wingdings" pitchFamily="2" charset="2"/>
              <a:buNone/>
              <a:tabLst/>
              <a:defRPr/>
            </a:pPr>
            <a:endParaRPr kumimoji="0" lang="en-US" sz="1800" b="0" i="0" u="none" strike="noStrike" kern="0" cap="none" spc="0" normalizeH="0" baseline="0" noProof="0" dirty="0">
              <a:ln>
                <a:noFill/>
              </a:ln>
              <a:solidFill>
                <a:schemeClr val="tx1"/>
              </a:solidFill>
              <a:effectLst/>
              <a:uLnTx/>
              <a:uFillTx/>
              <a:latin typeface="+mn-lt"/>
              <a:ea typeface="+mn-ea"/>
              <a:cs typeface="+mn-cs"/>
            </a:endParaRPr>
          </a:p>
        </p:txBody>
      </p:sp>
      <p:sp>
        <p:nvSpPr>
          <p:cNvPr id="7" name="Rectangle 4"/>
          <p:cNvSpPr txBox="1">
            <a:spLocks noChangeArrowheads="1"/>
          </p:cNvSpPr>
          <p:nvPr/>
        </p:nvSpPr>
        <p:spPr bwMode="auto">
          <a:xfrm>
            <a:off x="112497" y="874495"/>
            <a:ext cx="8487222" cy="5503863"/>
          </a:xfrm>
          <a:prstGeom prst="rect">
            <a:avLst/>
          </a:prstGeom>
          <a:noFill/>
          <a:ln w="9525">
            <a:noFill/>
            <a:miter lim="800000"/>
            <a:headEnd/>
            <a:tailEnd/>
          </a:ln>
        </p:spPr>
        <p:txBody>
          <a:bodyPr vert="horz" wrap="square" lIns="81937" tIns="40968" rIns="81937" bIns="40968" numCol="1" anchor="t" anchorCtr="0" compatLnSpc="1">
            <a:prstTxWarp prst="textNoShape">
              <a:avLst/>
            </a:prstTxWarp>
          </a:bodyPr>
          <a:lstStyle/>
          <a:p>
            <a:pPr marL="742950" marR="0" lvl="1" indent="-285750" algn="just" defTabSz="914400" rtl="0" eaLnBrk="0" fontAlgn="base" latinLnBrk="0" hangingPunct="0">
              <a:lnSpc>
                <a:spcPct val="105000"/>
              </a:lnSpc>
              <a:spcBef>
                <a:spcPct val="20000"/>
              </a:spcBef>
              <a:spcAft>
                <a:spcPct val="0"/>
              </a:spcAft>
              <a:buClrTx/>
              <a:buSzTx/>
              <a:buFontTx/>
              <a:buChar char="–"/>
              <a:tabLst/>
              <a:defRPr/>
            </a:pPr>
            <a:endParaRPr kumimoji="0" lang="en-US" sz="1800" b="1" i="0" u="none" strike="noStrike" kern="0" cap="none" spc="0" normalizeH="0" baseline="0" noProof="0" dirty="0">
              <a:ln>
                <a:noFill/>
              </a:ln>
              <a:solidFill>
                <a:schemeClr val="tx1"/>
              </a:solidFill>
              <a:effectLst/>
              <a:uLnTx/>
              <a:uFillTx/>
              <a:latin typeface="+mn-lt"/>
            </a:endParaRPr>
          </a:p>
          <a:p>
            <a:pPr marL="561975" lvl="3" indent="-285750" algn="just" eaLnBrk="0" hangingPunct="0">
              <a:lnSpc>
                <a:spcPct val="105000"/>
              </a:lnSpc>
              <a:spcBef>
                <a:spcPct val="20000"/>
              </a:spcBef>
              <a:buClr>
                <a:schemeClr val="accent4"/>
              </a:buClr>
              <a:buFont typeface="Arial" panose="020B0604020202020204" pitchFamily="34" charset="0"/>
              <a:buChar char="•"/>
            </a:pPr>
            <a:r>
              <a:rPr lang="en-US" sz="1600" kern="0" dirty="0">
                <a:latin typeface="Arial" panose="020B0604020202020204" pitchFamily="34" charset="0"/>
                <a:cs typeface="Arial" panose="020B0604020202020204" pitchFamily="34" charset="0"/>
              </a:rPr>
              <a:t>Interest rates are generally lower than what is available through public bond market or private bank market because interest rates are subsidized by the State.</a:t>
            </a:r>
          </a:p>
          <a:p>
            <a:pPr marL="561975" lvl="3" indent="-285750" algn="just" eaLnBrk="0" hangingPunct="0">
              <a:lnSpc>
                <a:spcPct val="105000"/>
              </a:lnSpc>
              <a:spcBef>
                <a:spcPts val="1200"/>
              </a:spcBef>
              <a:buClr>
                <a:schemeClr val="accent4"/>
              </a:buClr>
              <a:buFont typeface="Arial" panose="020B0604020202020204" pitchFamily="34" charset="0"/>
              <a:buChar char="•"/>
            </a:pPr>
            <a:r>
              <a:rPr lang="en-US" sz="1600" kern="0" dirty="0">
                <a:latin typeface="Arial" panose="020B0604020202020204" pitchFamily="34" charset="0"/>
                <a:cs typeface="Arial" panose="020B0604020202020204" pitchFamily="34" charset="0"/>
              </a:rPr>
              <a:t>The term of these loans is 20 years (10 years if funding design expenses) with debt service paid on a level semi-annual basis.  As a result, the issuer has little structuring flexibility.   </a:t>
            </a:r>
          </a:p>
          <a:p>
            <a:pPr marL="561975" lvl="3" indent="-285750" algn="just" eaLnBrk="0" hangingPunct="0">
              <a:lnSpc>
                <a:spcPct val="105000"/>
              </a:lnSpc>
              <a:spcBef>
                <a:spcPts val="1200"/>
              </a:spcBef>
              <a:buClr>
                <a:schemeClr val="accent4"/>
              </a:buClr>
              <a:buFont typeface="Arial" panose="020B0604020202020204" pitchFamily="34" charset="0"/>
              <a:buChar char="•"/>
            </a:pPr>
            <a:r>
              <a:rPr lang="en-US" sz="1600" kern="0" dirty="0">
                <a:latin typeface="Arial" panose="020B0604020202020204" pitchFamily="34" charset="0"/>
                <a:cs typeface="Arial" panose="020B0604020202020204" pitchFamily="34" charset="0"/>
              </a:rPr>
              <a:t>Revenue pledged as security typically subordinate to other water and sewer debt of the issuer (very important to make sure SRF documents comply with existing water and sewer bond documents to the extent issuer has other debt).</a:t>
            </a:r>
          </a:p>
          <a:p>
            <a:pPr marL="561975" lvl="3" indent="-285750" algn="just" eaLnBrk="0" hangingPunct="0">
              <a:lnSpc>
                <a:spcPct val="105000"/>
              </a:lnSpc>
              <a:spcBef>
                <a:spcPts val="1200"/>
              </a:spcBef>
              <a:buClr>
                <a:schemeClr val="accent4"/>
              </a:buClr>
              <a:buFont typeface="Arial" panose="020B0604020202020204" pitchFamily="34" charset="0"/>
              <a:buChar char="•"/>
            </a:pPr>
            <a:r>
              <a:rPr lang="en-US" sz="1600" kern="0" dirty="0">
                <a:latin typeface="Arial" panose="020B0604020202020204" pitchFamily="34" charset="0"/>
                <a:cs typeface="Arial" panose="020B0604020202020204" pitchFamily="34" charset="0"/>
              </a:rPr>
              <a:t>Funds are generally provided on a reimbursement basis so some type of interim financing or internal financing may be required.</a:t>
            </a:r>
          </a:p>
          <a:p>
            <a:pPr marL="561975" lvl="3" indent="-285750" algn="just" eaLnBrk="0" hangingPunct="0">
              <a:lnSpc>
                <a:spcPct val="105000"/>
              </a:lnSpc>
              <a:spcBef>
                <a:spcPts val="1200"/>
              </a:spcBef>
              <a:buClr>
                <a:schemeClr val="accent4"/>
              </a:buClr>
              <a:buFont typeface="Arial" panose="020B0604020202020204" pitchFamily="34" charset="0"/>
              <a:buChar char="•"/>
            </a:pPr>
            <a:r>
              <a:rPr lang="en-US" sz="1600" kern="0" dirty="0">
                <a:latin typeface="Arial" panose="020B0604020202020204" pitchFamily="34" charset="0"/>
                <a:cs typeface="Arial" panose="020B0604020202020204" pitchFamily="34" charset="0"/>
              </a:rPr>
              <a:t>Limited amount of capacity and typically abundant demand. </a:t>
            </a:r>
          </a:p>
          <a:p>
            <a:pPr marL="561975" lvl="3" indent="-285750" algn="just" eaLnBrk="0" hangingPunct="0">
              <a:lnSpc>
                <a:spcPct val="105000"/>
              </a:lnSpc>
              <a:spcBef>
                <a:spcPts val="1200"/>
              </a:spcBef>
              <a:buClr>
                <a:schemeClr val="accent4"/>
              </a:buClr>
              <a:buFont typeface="Arial" panose="020B0604020202020204" pitchFamily="34" charset="0"/>
              <a:buChar char="•"/>
            </a:pPr>
            <a:r>
              <a:rPr lang="en-US" sz="1600" kern="0" dirty="0">
                <a:latin typeface="Arial" panose="020B0604020202020204" pitchFamily="34" charset="0"/>
                <a:cs typeface="Arial" panose="020B0604020202020204" pitchFamily="34" charset="0"/>
              </a:rPr>
              <a:t>Stringent ongoing reporting/compliance requirements (a lot of paperwork).</a:t>
            </a:r>
          </a:p>
          <a:p>
            <a:pPr marL="561975" lvl="3" indent="-285750" algn="just" eaLnBrk="0" hangingPunct="0">
              <a:lnSpc>
                <a:spcPct val="105000"/>
              </a:lnSpc>
              <a:spcBef>
                <a:spcPts val="1200"/>
              </a:spcBef>
              <a:buClr>
                <a:schemeClr val="accent4"/>
              </a:buClr>
              <a:buFont typeface="Arial" panose="020B0604020202020204" pitchFamily="34" charset="0"/>
              <a:buChar char="•"/>
            </a:pPr>
            <a:r>
              <a:rPr lang="en-US" sz="1600" kern="0" dirty="0">
                <a:latin typeface="Arial" panose="020B0604020202020204" pitchFamily="34" charset="0"/>
                <a:cs typeface="Arial" panose="020B0604020202020204" pitchFamily="34" charset="0"/>
              </a:rPr>
              <a:t>Covenants are non-negotiable and generally not issuer friendly.</a:t>
            </a:r>
          </a:p>
          <a:p>
            <a:pPr marL="561975" lvl="3" indent="-285750" algn="just" eaLnBrk="0" hangingPunct="0">
              <a:lnSpc>
                <a:spcPct val="105000"/>
              </a:lnSpc>
              <a:spcBef>
                <a:spcPts val="1200"/>
              </a:spcBef>
              <a:buClr>
                <a:schemeClr val="accent4"/>
              </a:buClr>
              <a:buFont typeface="Arial" panose="020B0604020202020204" pitchFamily="34" charset="0"/>
              <a:buChar char="•"/>
            </a:pPr>
            <a:r>
              <a:rPr lang="en-US" sz="1600" kern="0" dirty="0">
                <a:latin typeface="Arial" panose="020B0604020202020204" pitchFamily="34" charset="0"/>
                <a:cs typeface="Arial" panose="020B0604020202020204" pitchFamily="34" charset="0"/>
              </a:rPr>
              <a:t>Consent required for additional bonds, even if additional bonds test requirement is met.</a:t>
            </a:r>
          </a:p>
          <a:p>
            <a:pPr marL="561975" lvl="3" indent="-285750" algn="just" eaLnBrk="0" hangingPunct="0">
              <a:lnSpc>
                <a:spcPct val="105000"/>
              </a:lnSpc>
              <a:spcBef>
                <a:spcPct val="20000"/>
              </a:spcBef>
              <a:buClr>
                <a:schemeClr val="accent4"/>
              </a:buClr>
              <a:buFont typeface="Arial" panose="020B0604020202020204" pitchFamily="34" charset="0"/>
              <a:buChar char="•"/>
            </a:pPr>
            <a:endParaRPr lang="en-US" sz="1800" kern="0" dirty="0">
              <a:latin typeface="+mn-lt"/>
            </a:endParaRPr>
          </a:p>
          <a:p>
            <a:pPr marL="342900" marR="0" lvl="0" indent="-342900" algn="just" defTabSz="914400" rtl="0" eaLnBrk="0" fontAlgn="base" latinLnBrk="0" hangingPunct="0">
              <a:lnSpc>
                <a:spcPct val="105000"/>
              </a:lnSpc>
              <a:spcBef>
                <a:spcPct val="20000"/>
              </a:spcBef>
              <a:spcAft>
                <a:spcPct val="0"/>
              </a:spcAft>
              <a:buClrTx/>
              <a:buSzTx/>
              <a:buFont typeface="Wingdings" pitchFamily="2" charset="2"/>
              <a:buNone/>
              <a:tabLst/>
              <a:defRPr/>
            </a:pPr>
            <a:endParaRPr kumimoji="0" lang="en-US" sz="1800" b="0" i="0" u="none" strike="noStrike" kern="0" cap="none" spc="0" normalizeH="0" baseline="0" noProof="0" dirty="0">
              <a:ln>
                <a:noFill/>
              </a:ln>
              <a:solidFill>
                <a:schemeClr val="tx1"/>
              </a:solidFill>
              <a:effectLst/>
              <a:uLnTx/>
              <a:uFillTx/>
              <a:latin typeface="+mn-lt"/>
              <a:ea typeface="+mn-ea"/>
              <a:cs typeface="+mn-cs"/>
            </a:endParaRPr>
          </a:p>
        </p:txBody>
      </p:sp>
      <p:sp>
        <p:nvSpPr>
          <p:cNvPr id="9" name="Slide Number Placeholder 3"/>
          <p:cNvSpPr>
            <a:spLocks noGrp="1"/>
          </p:cNvSpPr>
          <p:nvPr>
            <p:ph type="sldNum" sz="quarter" idx="4294967295"/>
          </p:nvPr>
        </p:nvSpPr>
        <p:spPr>
          <a:xfrm>
            <a:off x="8383979" y="6578248"/>
            <a:ext cx="676896" cy="304058"/>
          </a:xfrm>
          <a:prstGeom prst="rect">
            <a:avLst/>
          </a:prstGeom>
        </p:spPr>
        <p:txBody>
          <a:bodyPr/>
          <a:lstStyle/>
          <a:p>
            <a:pPr algn="r"/>
            <a:fld id="{8A439E45-64D6-4308-8376-F9C877C62E15}" type="slidenum">
              <a:rPr lang="en-US" b="1" smtClean="0"/>
              <a:pPr algn="r"/>
              <a:t>25</a:t>
            </a:fld>
            <a:endParaRPr lang="en-US" b="1" dirty="0"/>
          </a:p>
        </p:txBody>
      </p:sp>
    </p:spTree>
    <p:extLst>
      <p:ext uri="{BB962C8B-B14F-4D97-AF65-F5344CB8AC3E}">
        <p14:creationId xmlns:p14="http://schemas.microsoft.com/office/powerpoint/2010/main" val="153566956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730470-AA5E-4F64-80E7-7DCB758DAA42}"/>
              </a:ext>
            </a:extLst>
          </p:cNvPr>
          <p:cNvSpPr>
            <a:spLocks noGrp="1"/>
          </p:cNvSpPr>
          <p:nvPr>
            <p:ph type="title"/>
          </p:nvPr>
        </p:nvSpPr>
        <p:spPr>
          <a:xfrm>
            <a:off x="388962" y="294888"/>
            <a:ext cx="8154632" cy="252557"/>
          </a:xfrm>
        </p:spPr>
        <p:txBody>
          <a:bodyPr/>
          <a:lstStyle/>
          <a:p>
            <a:r>
              <a:rPr lang="en-US" dirty="0"/>
              <a:t>Issuance Timing</a:t>
            </a:r>
          </a:p>
        </p:txBody>
      </p:sp>
      <p:sp>
        <p:nvSpPr>
          <p:cNvPr id="6" name="Text Placeholder 5">
            <a:extLst>
              <a:ext uri="{FF2B5EF4-FFF2-40B4-BE49-F238E27FC236}">
                <a16:creationId xmlns:a16="http://schemas.microsoft.com/office/drawing/2014/main" id="{9F0ABDEE-88F8-47FF-8073-D6AB1330AD2B}"/>
              </a:ext>
            </a:extLst>
          </p:cNvPr>
          <p:cNvSpPr>
            <a:spLocks noGrp="1"/>
          </p:cNvSpPr>
          <p:nvPr>
            <p:ph type="body" sz="quarter" idx="10"/>
          </p:nvPr>
        </p:nvSpPr>
        <p:spPr>
          <a:xfrm>
            <a:off x="376517" y="1154090"/>
            <a:ext cx="8229600" cy="4549819"/>
          </a:xfrm>
        </p:spPr>
        <p:txBody>
          <a:bodyPr/>
          <a:lstStyle/>
          <a:p>
            <a:r>
              <a:rPr lang="en-US" dirty="0"/>
              <a:t>From start to finish, the process of issuing bonds is expected to take approximately 3-4 months.</a:t>
            </a:r>
          </a:p>
          <a:p>
            <a:r>
              <a:rPr lang="en-US" dirty="0"/>
              <a:t>Provided below is an outline of the sequence of events for issuing bonds:</a:t>
            </a:r>
          </a:p>
          <a:p>
            <a:pPr marL="0" indent="0">
              <a:buNone/>
            </a:pPr>
            <a:endParaRPr lang="en-US" dirty="0"/>
          </a:p>
          <a:p>
            <a:endParaRPr lang="en-US" dirty="0"/>
          </a:p>
        </p:txBody>
      </p:sp>
      <p:sp>
        <p:nvSpPr>
          <p:cNvPr id="12" name="Text Placeholder 11">
            <a:extLst>
              <a:ext uri="{FF2B5EF4-FFF2-40B4-BE49-F238E27FC236}">
                <a16:creationId xmlns:a16="http://schemas.microsoft.com/office/drawing/2014/main" id="{10EEBF37-ABB7-4DB0-9B32-60BB20A6DC76}"/>
              </a:ext>
            </a:extLst>
          </p:cNvPr>
          <p:cNvSpPr>
            <a:spLocks noGrp="1"/>
          </p:cNvSpPr>
          <p:nvPr>
            <p:ph type="body" sz="quarter" idx="4294967295"/>
          </p:nvPr>
        </p:nvSpPr>
        <p:spPr>
          <a:xfrm>
            <a:off x="592507" y="2856220"/>
            <a:ext cx="2495550" cy="2995692"/>
          </a:xfrm>
        </p:spPr>
        <p:txBody>
          <a:bodyPr>
            <a:noAutofit/>
          </a:bodyPr>
          <a:lstStyle/>
          <a:p>
            <a:pPr marL="171450" indent="-171450">
              <a:spcBef>
                <a:spcPts val="400"/>
              </a:spcBef>
              <a:buClr>
                <a:schemeClr val="accent2"/>
              </a:buClr>
              <a:buFont typeface="Arial" panose="020B0604020202020204" pitchFamily="34" charset="0"/>
              <a:buChar char="•"/>
            </a:pPr>
            <a:r>
              <a:rPr lang="en-US" sz="1200" dirty="0">
                <a:latin typeface="Arial" panose="020B0604020202020204" pitchFamily="34" charset="0"/>
                <a:cs typeface="Arial" panose="020B0604020202020204" pitchFamily="34" charset="0"/>
              </a:rPr>
              <a:t>Select the Team</a:t>
            </a:r>
          </a:p>
          <a:p>
            <a:pPr marL="171450" indent="-171450">
              <a:spcBef>
                <a:spcPts val="400"/>
              </a:spcBef>
              <a:buClr>
                <a:schemeClr val="accent2"/>
              </a:buClr>
              <a:buFont typeface="Arial" panose="020B0604020202020204" pitchFamily="34" charset="0"/>
              <a:buChar char="•"/>
            </a:pPr>
            <a:r>
              <a:rPr lang="en-US" sz="1200" dirty="0">
                <a:latin typeface="Arial" panose="020B0604020202020204" pitchFamily="34" charset="0"/>
                <a:cs typeface="Arial" panose="020B0604020202020204" pitchFamily="34" charset="0"/>
              </a:rPr>
              <a:t>Distribute Timetable &amp; Distribution List </a:t>
            </a:r>
          </a:p>
          <a:p>
            <a:pPr marL="171450" indent="-171450">
              <a:spcBef>
                <a:spcPts val="400"/>
              </a:spcBef>
              <a:buClr>
                <a:schemeClr val="accent2"/>
              </a:buClr>
              <a:buFont typeface="Arial" panose="020B0604020202020204" pitchFamily="34" charset="0"/>
              <a:buChar char="•"/>
            </a:pPr>
            <a:r>
              <a:rPr lang="en-US" sz="1200" dirty="0">
                <a:latin typeface="Arial" panose="020B0604020202020204" pitchFamily="34" charset="0"/>
                <a:cs typeface="Arial" panose="020B0604020202020204" pitchFamily="34" charset="0"/>
              </a:rPr>
              <a:t>Tax Analysis &amp; Review of Project List </a:t>
            </a:r>
          </a:p>
          <a:p>
            <a:pPr marL="171450" indent="-171450">
              <a:spcBef>
                <a:spcPts val="400"/>
              </a:spcBef>
              <a:buClr>
                <a:schemeClr val="accent2"/>
              </a:buClr>
              <a:buFont typeface="Arial" panose="020B0604020202020204" pitchFamily="34" charset="0"/>
              <a:buChar char="•"/>
            </a:pPr>
            <a:r>
              <a:rPr lang="en-US" sz="1200" dirty="0">
                <a:latin typeface="Arial" panose="020B0604020202020204" pitchFamily="34" charset="0"/>
                <a:cs typeface="Arial" panose="020B0604020202020204" pitchFamily="34" charset="0"/>
              </a:rPr>
              <a:t>Draft Financing Documents</a:t>
            </a:r>
          </a:p>
          <a:p>
            <a:pPr marL="628650" lvl="1" indent="-171450">
              <a:spcBef>
                <a:spcPts val="400"/>
              </a:spcBef>
              <a:buClr>
                <a:schemeClr val="accent2"/>
              </a:buClr>
              <a:buFont typeface="Arial" panose="020B0604020202020204" pitchFamily="34" charset="0"/>
              <a:buChar char="•"/>
            </a:pPr>
            <a:r>
              <a:rPr lang="en-US" sz="1200" dirty="0">
                <a:latin typeface="Arial" panose="020B0604020202020204" pitchFamily="34" charset="0"/>
                <a:cs typeface="Arial" panose="020B0604020202020204" pitchFamily="34" charset="0"/>
              </a:rPr>
              <a:t>Bond Ordinance/Resolution</a:t>
            </a:r>
          </a:p>
          <a:p>
            <a:pPr marL="628650" lvl="1" indent="-171450">
              <a:spcBef>
                <a:spcPts val="400"/>
              </a:spcBef>
              <a:buClr>
                <a:schemeClr val="accent2"/>
              </a:buClr>
              <a:buFont typeface="Arial" panose="020B0604020202020204" pitchFamily="34" charset="0"/>
              <a:buChar char="•"/>
            </a:pPr>
            <a:r>
              <a:rPr lang="en-US" sz="1200" dirty="0">
                <a:latin typeface="Arial" panose="020B0604020202020204" pitchFamily="34" charset="0"/>
                <a:cs typeface="Arial" panose="020B0604020202020204" pitchFamily="34" charset="0"/>
              </a:rPr>
              <a:t>Preliminary Official Statement (POS)</a:t>
            </a:r>
          </a:p>
          <a:p>
            <a:pPr marL="171450" indent="-171450">
              <a:spcBef>
                <a:spcPts val="400"/>
              </a:spcBef>
              <a:buClr>
                <a:schemeClr val="accent2"/>
              </a:buClr>
              <a:buFont typeface="Arial" panose="020B0604020202020204" pitchFamily="34" charset="0"/>
              <a:buChar char="•"/>
            </a:pPr>
            <a:r>
              <a:rPr lang="en-US" sz="1200" dirty="0">
                <a:latin typeface="Arial" panose="020B0604020202020204" pitchFamily="34" charset="0"/>
                <a:cs typeface="Arial" panose="020B0604020202020204" pitchFamily="34" charset="0"/>
              </a:rPr>
              <a:t>Determine Structure &amp; Sale Parameters </a:t>
            </a:r>
          </a:p>
          <a:p>
            <a:pPr marL="628650" lvl="1" indent="-171450">
              <a:spcBef>
                <a:spcPts val="400"/>
              </a:spcBef>
              <a:buClr>
                <a:schemeClr val="accent2"/>
              </a:buClr>
              <a:buFont typeface="Arial" panose="020B0604020202020204" pitchFamily="34" charset="0"/>
              <a:buChar char="•"/>
            </a:pPr>
            <a:r>
              <a:rPr lang="en-US" sz="1200" dirty="0">
                <a:latin typeface="Arial" panose="020B0604020202020204" pitchFamily="34" charset="0"/>
                <a:cs typeface="Arial" panose="020B0604020202020204" pitchFamily="34" charset="0"/>
              </a:rPr>
              <a:t>Notice of Sale (NOS)</a:t>
            </a:r>
          </a:p>
          <a:p>
            <a:pPr marL="171450" indent="-171450">
              <a:spcBef>
                <a:spcPts val="400"/>
              </a:spcBef>
              <a:buClr>
                <a:schemeClr val="accent2"/>
              </a:buClr>
              <a:buFont typeface="Arial" panose="020B0604020202020204" pitchFamily="34" charset="0"/>
              <a:buChar char="•"/>
            </a:pPr>
            <a:r>
              <a:rPr lang="en-US" sz="1200" dirty="0">
                <a:latin typeface="Arial" panose="020B0604020202020204" pitchFamily="34" charset="0"/>
                <a:cs typeface="Arial" panose="020B0604020202020204" pitchFamily="34" charset="0"/>
              </a:rPr>
              <a:t>Submit Documents by Agenda Deadline</a:t>
            </a:r>
          </a:p>
        </p:txBody>
      </p:sp>
      <p:graphicFrame>
        <p:nvGraphicFramePr>
          <p:cNvPr id="5" name="Diagram 4">
            <a:extLst>
              <a:ext uri="{FF2B5EF4-FFF2-40B4-BE49-F238E27FC236}">
                <a16:creationId xmlns:a16="http://schemas.microsoft.com/office/drawing/2014/main" id="{5620331A-4C82-4409-A22C-925BED67B3D0}"/>
              </a:ext>
            </a:extLst>
          </p:cNvPr>
          <p:cNvGraphicFramePr/>
          <p:nvPr/>
        </p:nvGraphicFramePr>
        <p:xfrm>
          <a:off x="747688" y="2301748"/>
          <a:ext cx="7562225" cy="50730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8" name="Text Placeholder 11">
            <a:extLst>
              <a:ext uri="{FF2B5EF4-FFF2-40B4-BE49-F238E27FC236}">
                <a16:creationId xmlns:a16="http://schemas.microsoft.com/office/drawing/2014/main" id="{56FAB4FA-D59F-4227-AD11-2B1B08C000A7}"/>
              </a:ext>
            </a:extLst>
          </p:cNvPr>
          <p:cNvSpPr txBox="1">
            <a:spLocks/>
          </p:cNvSpPr>
          <p:nvPr/>
        </p:nvSpPr>
        <p:spPr>
          <a:xfrm>
            <a:off x="3506145" y="2856221"/>
            <a:ext cx="2496036" cy="1909693"/>
          </a:xfrm>
          <a:prstGeom prst="rect">
            <a:avLst/>
          </a:prstGeom>
        </p:spPr>
        <p:txBody>
          <a:bodyPr vert="horz" wrap="square" lIns="0" tIns="0" rIns="0" bIns="0" rtlCol="0">
            <a:noAutofit/>
          </a:bodyPr>
          <a:lstStyle>
            <a:lvl1pPr marL="225425" indent="-225425" algn="l" defTabSz="914400" rtl="0" eaLnBrk="1" latinLnBrk="0" hangingPunct="1">
              <a:lnSpc>
                <a:spcPct val="110000"/>
              </a:lnSpc>
              <a:spcBef>
                <a:spcPts val="1200"/>
              </a:spcBef>
              <a:buClr>
                <a:schemeClr val="accent2"/>
              </a:buClr>
              <a:buSzPct val="90000"/>
              <a:buFont typeface="Wingdings 2" panose="05020102010507070707" pitchFamily="18" charset="2"/>
              <a:buChar char="Ã"/>
              <a:defRPr sz="1200" kern="1200">
                <a:solidFill>
                  <a:schemeClr val="tx2"/>
                </a:solidFill>
                <a:latin typeface="+mn-lt"/>
                <a:ea typeface="Arial" charset="0"/>
                <a:cs typeface="Arial" charset="0"/>
              </a:defRPr>
            </a:lvl1pPr>
            <a:lvl2pPr marL="398463" indent="-173038" algn="l" defTabSz="914400" rtl="0" eaLnBrk="1" latinLnBrk="0" hangingPunct="1">
              <a:lnSpc>
                <a:spcPct val="110000"/>
              </a:lnSpc>
              <a:spcBef>
                <a:spcPts val="1200"/>
              </a:spcBef>
              <a:buClr>
                <a:schemeClr val="accent2"/>
              </a:buClr>
              <a:buFont typeface="Arial" panose="020B0604020202020204" pitchFamily="34" charset="0"/>
              <a:buChar char="•"/>
              <a:defRPr sz="1200" kern="1200">
                <a:solidFill>
                  <a:schemeClr val="tx2"/>
                </a:solidFill>
                <a:latin typeface="+mn-lt"/>
                <a:ea typeface="Soleil" charset="0"/>
                <a:cs typeface="Soleil" charset="0"/>
              </a:defRPr>
            </a:lvl2pPr>
            <a:lvl3pPr marL="569913" indent="-171450" algn="l" defTabSz="914400" rtl="0" eaLnBrk="1" latinLnBrk="0" hangingPunct="1">
              <a:lnSpc>
                <a:spcPct val="110000"/>
              </a:lnSpc>
              <a:spcBef>
                <a:spcPts val="1200"/>
              </a:spcBef>
              <a:buClr>
                <a:schemeClr val="accent2"/>
              </a:buClr>
              <a:buFont typeface="Arial" panose="020B0604020202020204" pitchFamily="34" charset="0"/>
              <a:buChar char="•"/>
              <a:defRPr sz="1200" kern="1200">
                <a:solidFill>
                  <a:schemeClr val="tx2"/>
                </a:solidFill>
                <a:latin typeface="+mn-lt"/>
                <a:ea typeface="Arial" charset="0"/>
                <a:cs typeface="Arial" charset="0"/>
              </a:defRPr>
            </a:lvl3pPr>
            <a:lvl4pPr marL="742950" indent="-173038" algn="l" defTabSz="914400" rtl="0" eaLnBrk="1" latinLnBrk="0" hangingPunct="1">
              <a:lnSpc>
                <a:spcPct val="110000"/>
              </a:lnSpc>
              <a:spcBef>
                <a:spcPts val="1200"/>
              </a:spcBef>
              <a:buClr>
                <a:schemeClr val="accent2"/>
              </a:buClr>
              <a:buFont typeface="Arial" panose="020B0604020202020204" pitchFamily="34" charset="0"/>
              <a:buChar char="•"/>
              <a:defRPr sz="1200" kern="1200">
                <a:solidFill>
                  <a:schemeClr val="tx2"/>
                </a:solidFill>
                <a:latin typeface="+mn-lt"/>
                <a:ea typeface="Arial" charset="0"/>
                <a:cs typeface="Arial" charset="0"/>
              </a:defRPr>
            </a:lvl4pPr>
            <a:lvl5pPr marL="914400" indent="-173038" algn="l" defTabSz="914400" rtl="0" eaLnBrk="1" latinLnBrk="0" hangingPunct="1">
              <a:lnSpc>
                <a:spcPct val="110000"/>
              </a:lnSpc>
              <a:spcBef>
                <a:spcPts val="1200"/>
              </a:spcBef>
              <a:buClr>
                <a:schemeClr val="accent2"/>
              </a:buClr>
              <a:buFont typeface="Arial" panose="020B0604020202020204" pitchFamily="34" charset="0"/>
              <a:buChar char="•"/>
              <a:defRPr sz="1200" kern="1200" baseline="0">
                <a:solidFill>
                  <a:schemeClr val="tx2"/>
                </a:solidFill>
                <a:latin typeface="+mn-lt"/>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400"/>
              </a:spcBef>
              <a:buFont typeface="Arial" panose="020B0604020202020204" pitchFamily="34" charset="0"/>
              <a:buChar char="•"/>
            </a:pPr>
            <a:r>
              <a:rPr lang="en-US" dirty="0">
                <a:solidFill>
                  <a:schemeClr val="tx1"/>
                </a:solidFill>
                <a:latin typeface="Arial" panose="020B0604020202020204" pitchFamily="34" charset="0"/>
                <a:ea typeface="+mn-ea"/>
                <a:cs typeface="Arial" panose="020B0604020202020204" pitchFamily="34" charset="0"/>
              </a:rPr>
              <a:t>Commission/Council Meeting for Approval</a:t>
            </a:r>
          </a:p>
          <a:p>
            <a:pPr>
              <a:spcBef>
                <a:spcPts val="400"/>
              </a:spcBef>
              <a:buFont typeface="Arial" panose="020B0604020202020204" pitchFamily="34" charset="0"/>
              <a:buChar char="•"/>
            </a:pPr>
            <a:r>
              <a:rPr lang="en-US" dirty="0">
                <a:solidFill>
                  <a:schemeClr val="tx1"/>
                </a:solidFill>
                <a:latin typeface="Arial" panose="020B0604020202020204" pitchFamily="34" charset="0"/>
                <a:ea typeface="+mn-ea"/>
                <a:cs typeface="Arial" panose="020B0604020202020204" pitchFamily="34" charset="0"/>
              </a:rPr>
              <a:t>Obtain Credit Ratings</a:t>
            </a:r>
          </a:p>
          <a:p>
            <a:pPr>
              <a:spcBef>
                <a:spcPts val="400"/>
              </a:spcBef>
              <a:buFont typeface="Arial" panose="020B0604020202020204" pitchFamily="34" charset="0"/>
              <a:buChar char="•"/>
            </a:pPr>
            <a:r>
              <a:rPr lang="en-US" dirty="0">
                <a:solidFill>
                  <a:schemeClr val="tx1"/>
                </a:solidFill>
                <a:latin typeface="Arial" panose="020B0604020202020204" pitchFamily="34" charset="0"/>
                <a:ea typeface="+mn-ea"/>
                <a:cs typeface="Arial" panose="020B0604020202020204" pitchFamily="34" charset="0"/>
              </a:rPr>
              <a:t>Post POS &amp; NOS</a:t>
            </a:r>
          </a:p>
          <a:p>
            <a:pPr>
              <a:spcBef>
                <a:spcPts val="400"/>
              </a:spcBef>
              <a:buFont typeface="Arial" panose="020B0604020202020204" pitchFamily="34" charset="0"/>
              <a:buChar char="•"/>
            </a:pPr>
            <a:r>
              <a:rPr lang="en-US" dirty="0">
                <a:solidFill>
                  <a:schemeClr val="tx1"/>
                </a:solidFill>
                <a:latin typeface="Arial" panose="020B0604020202020204" pitchFamily="34" charset="0"/>
                <a:ea typeface="+mn-ea"/>
                <a:cs typeface="Arial" panose="020B0604020202020204" pitchFamily="34" charset="0"/>
              </a:rPr>
              <a:t>Price &amp; Sell Bonds</a:t>
            </a:r>
          </a:p>
          <a:p>
            <a:pPr>
              <a:spcBef>
                <a:spcPts val="400"/>
              </a:spcBef>
              <a:buFont typeface="Arial" panose="020B0604020202020204" pitchFamily="34" charset="0"/>
              <a:buChar char="•"/>
            </a:pPr>
            <a:r>
              <a:rPr lang="en-US" dirty="0">
                <a:solidFill>
                  <a:schemeClr val="tx1"/>
                </a:solidFill>
                <a:latin typeface="Arial" panose="020B0604020202020204" pitchFamily="34" charset="0"/>
                <a:ea typeface="+mn-ea"/>
                <a:cs typeface="Arial" panose="020B0604020202020204" pitchFamily="34" charset="0"/>
              </a:rPr>
              <a:t>Finalize Numbers </a:t>
            </a:r>
          </a:p>
          <a:p>
            <a:pPr>
              <a:spcBef>
                <a:spcPts val="400"/>
              </a:spcBef>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a:spcBef>
                <a:spcPts val="400"/>
              </a:spcBef>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a:spcBef>
                <a:spcPts val="400"/>
              </a:spcBef>
              <a:buFont typeface="Arial" panose="020B0604020202020204" pitchFamily="34" charset="0"/>
              <a:buChar char="•"/>
            </a:pPr>
            <a:endParaRPr lang="en-US" dirty="0">
              <a:latin typeface="Arial" panose="020B0604020202020204" pitchFamily="34" charset="0"/>
              <a:cs typeface="Arial" panose="020B0604020202020204" pitchFamily="34" charset="0"/>
            </a:endParaRPr>
          </a:p>
        </p:txBody>
      </p:sp>
      <p:sp>
        <p:nvSpPr>
          <p:cNvPr id="19" name="Text Placeholder 11">
            <a:extLst>
              <a:ext uri="{FF2B5EF4-FFF2-40B4-BE49-F238E27FC236}">
                <a16:creationId xmlns:a16="http://schemas.microsoft.com/office/drawing/2014/main" id="{BAF2D649-149E-4723-89BC-A53B56C60D23}"/>
              </a:ext>
            </a:extLst>
          </p:cNvPr>
          <p:cNvSpPr txBox="1">
            <a:spLocks/>
          </p:cNvSpPr>
          <p:nvPr/>
        </p:nvSpPr>
        <p:spPr>
          <a:xfrm>
            <a:off x="6420269" y="2856221"/>
            <a:ext cx="2185848" cy="1768751"/>
          </a:xfrm>
          <a:prstGeom prst="rect">
            <a:avLst/>
          </a:prstGeom>
        </p:spPr>
        <p:txBody>
          <a:bodyPr vert="horz" wrap="square" lIns="0" tIns="0" rIns="0" bIns="0" rtlCol="0">
            <a:noAutofit/>
          </a:bodyPr>
          <a:lstStyle>
            <a:lvl1pPr marL="225425" indent="-225425" algn="l" defTabSz="914400" rtl="0" eaLnBrk="1" latinLnBrk="0" hangingPunct="1">
              <a:lnSpc>
                <a:spcPct val="110000"/>
              </a:lnSpc>
              <a:spcBef>
                <a:spcPts val="1200"/>
              </a:spcBef>
              <a:buClr>
                <a:schemeClr val="accent2"/>
              </a:buClr>
              <a:buSzPct val="90000"/>
              <a:buFont typeface="Wingdings 2" panose="05020102010507070707" pitchFamily="18" charset="2"/>
              <a:buChar char="Ã"/>
              <a:defRPr sz="1200" kern="1200">
                <a:solidFill>
                  <a:schemeClr val="tx2"/>
                </a:solidFill>
                <a:latin typeface="+mn-lt"/>
                <a:ea typeface="Arial" charset="0"/>
                <a:cs typeface="Arial" charset="0"/>
              </a:defRPr>
            </a:lvl1pPr>
            <a:lvl2pPr marL="398463" indent="-173038" algn="l" defTabSz="914400" rtl="0" eaLnBrk="1" latinLnBrk="0" hangingPunct="1">
              <a:lnSpc>
                <a:spcPct val="110000"/>
              </a:lnSpc>
              <a:spcBef>
                <a:spcPts val="1200"/>
              </a:spcBef>
              <a:buClr>
                <a:schemeClr val="accent2"/>
              </a:buClr>
              <a:buFont typeface="Arial" panose="020B0604020202020204" pitchFamily="34" charset="0"/>
              <a:buChar char="•"/>
              <a:defRPr sz="1200" kern="1200">
                <a:solidFill>
                  <a:schemeClr val="tx2"/>
                </a:solidFill>
                <a:latin typeface="+mn-lt"/>
                <a:ea typeface="Soleil" charset="0"/>
                <a:cs typeface="Soleil" charset="0"/>
              </a:defRPr>
            </a:lvl2pPr>
            <a:lvl3pPr marL="569913" indent="-171450" algn="l" defTabSz="914400" rtl="0" eaLnBrk="1" latinLnBrk="0" hangingPunct="1">
              <a:lnSpc>
                <a:spcPct val="110000"/>
              </a:lnSpc>
              <a:spcBef>
                <a:spcPts val="1200"/>
              </a:spcBef>
              <a:buClr>
                <a:schemeClr val="accent2"/>
              </a:buClr>
              <a:buFont typeface="Arial" panose="020B0604020202020204" pitchFamily="34" charset="0"/>
              <a:buChar char="•"/>
              <a:defRPr sz="1200" kern="1200">
                <a:solidFill>
                  <a:schemeClr val="tx2"/>
                </a:solidFill>
                <a:latin typeface="+mn-lt"/>
                <a:ea typeface="Arial" charset="0"/>
                <a:cs typeface="Arial" charset="0"/>
              </a:defRPr>
            </a:lvl3pPr>
            <a:lvl4pPr marL="742950" indent="-173038" algn="l" defTabSz="914400" rtl="0" eaLnBrk="1" latinLnBrk="0" hangingPunct="1">
              <a:lnSpc>
                <a:spcPct val="110000"/>
              </a:lnSpc>
              <a:spcBef>
                <a:spcPts val="1200"/>
              </a:spcBef>
              <a:buClr>
                <a:schemeClr val="accent2"/>
              </a:buClr>
              <a:buFont typeface="Arial" panose="020B0604020202020204" pitchFamily="34" charset="0"/>
              <a:buChar char="•"/>
              <a:defRPr sz="1200" kern="1200">
                <a:solidFill>
                  <a:schemeClr val="tx2"/>
                </a:solidFill>
                <a:latin typeface="+mn-lt"/>
                <a:ea typeface="Arial" charset="0"/>
                <a:cs typeface="Arial" charset="0"/>
              </a:defRPr>
            </a:lvl4pPr>
            <a:lvl5pPr marL="914400" indent="-173038" algn="l" defTabSz="914400" rtl="0" eaLnBrk="1" latinLnBrk="0" hangingPunct="1">
              <a:lnSpc>
                <a:spcPct val="110000"/>
              </a:lnSpc>
              <a:spcBef>
                <a:spcPts val="1200"/>
              </a:spcBef>
              <a:buClr>
                <a:schemeClr val="accent2"/>
              </a:buClr>
              <a:buFont typeface="Arial" panose="020B0604020202020204" pitchFamily="34" charset="0"/>
              <a:buChar char="•"/>
              <a:defRPr sz="1200" kern="1200" baseline="0">
                <a:solidFill>
                  <a:schemeClr val="tx2"/>
                </a:solidFill>
                <a:latin typeface="+mn-lt"/>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400"/>
              </a:spcBef>
              <a:buFont typeface="Arial" panose="020B0604020202020204" pitchFamily="34" charset="0"/>
              <a:buChar char="•"/>
            </a:pPr>
            <a:r>
              <a:rPr lang="en-US" dirty="0">
                <a:solidFill>
                  <a:schemeClr val="tx1"/>
                </a:solidFill>
                <a:latin typeface="Arial" panose="020B0604020202020204" pitchFamily="34" charset="0"/>
                <a:ea typeface="+mn-ea"/>
                <a:cs typeface="Arial" panose="020B0604020202020204" pitchFamily="34" charset="0"/>
              </a:rPr>
              <a:t>Distribute Closing Documents</a:t>
            </a:r>
          </a:p>
          <a:p>
            <a:pPr>
              <a:spcBef>
                <a:spcPts val="400"/>
              </a:spcBef>
              <a:buFont typeface="Arial" panose="020B0604020202020204" pitchFamily="34" charset="0"/>
              <a:buChar char="•"/>
            </a:pPr>
            <a:r>
              <a:rPr lang="en-US" dirty="0">
                <a:solidFill>
                  <a:schemeClr val="tx1"/>
                </a:solidFill>
                <a:latin typeface="Arial" panose="020B0604020202020204" pitchFamily="34" charset="0"/>
                <a:ea typeface="+mn-ea"/>
                <a:cs typeface="Arial" panose="020B0604020202020204" pitchFamily="34" charset="0"/>
              </a:rPr>
              <a:t>Print/Post Final OS</a:t>
            </a:r>
          </a:p>
          <a:p>
            <a:pPr>
              <a:spcBef>
                <a:spcPts val="400"/>
              </a:spcBef>
              <a:buFont typeface="Arial" panose="020B0604020202020204" pitchFamily="34" charset="0"/>
              <a:buChar char="•"/>
            </a:pPr>
            <a:r>
              <a:rPr lang="en-US" dirty="0">
                <a:solidFill>
                  <a:schemeClr val="tx1"/>
                </a:solidFill>
                <a:latin typeface="Arial" panose="020B0604020202020204" pitchFamily="34" charset="0"/>
                <a:ea typeface="+mn-ea"/>
                <a:cs typeface="Arial" panose="020B0604020202020204" pitchFamily="34" charset="0"/>
              </a:rPr>
              <a:t>Prepare Closing Memorandum </a:t>
            </a:r>
          </a:p>
          <a:p>
            <a:pPr>
              <a:spcBef>
                <a:spcPts val="400"/>
              </a:spcBef>
              <a:buFont typeface="Arial" panose="020B0604020202020204" pitchFamily="34" charset="0"/>
              <a:buChar char="•"/>
            </a:pPr>
            <a:r>
              <a:rPr lang="en-US" dirty="0">
                <a:solidFill>
                  <a:schemeClr val="tx1"/>
                </a:solidFill>
                <a:latin typeface="Arial" panose="020B0604020202020204" pitchFamily="34" charset="0"/>
                <a:ea typeface="+mn-ea"/>
                <a:cs typeface="Arial" panose="020B0604020202020204" pitchFamily="34" charset="0"/>
              </a:rPr>
              <a:t>Pre-Closing </a:t>
            </a:r>
          </a:p>
          <a:p>
            <a:pPr marL="225425" lvl="1" indent="-225425">
              <a:spcBef>
                <a:spcPts val="400"/>
              </a:spcBef>
              <a:buSzPct val="90000"/>
            </a:pPr>
            <a:r>
              <a:rPr lang="en-US" dirty="0">
                <a:solidFill>
                  <a:schemeClr val="tx1"/>
                </a:solidFill>
                <a:latin typeface="Arial" panose="020B0604020202020204" pitchFamily="34" charset="0"/>
                <a:ea typeface="+mn-ea"/>
                <a:cs typeface="Arial" panose="020B0604020202020204" pitchFamily="34" charset="0"/>
              </a:rPr>
              <a:t>Signing of Documents </a:t>
            </a:r>
          </a:p>
          <a:p>
            <a:pPr>
              <a:spcBef>
                <a:spcPts val="400"/>
              </a:spcBef>
              <a:buFont typeface="Arial" panose="020B0604020202020204" pitchFamily="34" charset="0"/>
              <a:buChar char="•"/>
            </a:pPr>
            <a:r>
              <a:rPr lang="en-US" dirty="0">
                <a:solidFill>
                  <a:schemeClr val="tx1"/>
                </a:solidFill>
                <a:latin typeface="Arial" panose="020B0604020202020204" pitchFamily="34" charset="0"/>
                <a:ea typeface="+mn-ea"/>
                <a:cs typeface="Arial" panose="020B0604020202020204" pitchFamily="34" charset="0"/>
              </a:rPr>
              <a:t>Closing</a:t>
            </a:r>
          </a:p>
          <a:p>
            <a:pPr marL="396875" lvl="2" indent="-225425">
              <a:spcBef>
                <a:spcPts val="400"/>
              </a:spcBef>
              <a:buSzPct val="90000"/>
            </a:pPr>
            <a:r>
              <a:rPr lang="en-US" dirty="0">
                <a:solidFill>
                  <a:schemeClr val="tx1"/>
                </a:solidFill>
                <a:latin typeface="Arial" panose="020B0604020202020204" pitchFamily="34" charset="0"/>
                <a:ea typeface="+mn-ea"/>
                <a:cs typeface="Arial" panose="020B0604020202020204" pitchFamily="34" charset="0"/>
              </a:rPr>
              <a:t>Transfer of Funds</a:t>
            </a:r>
          </a:p>
        </p:txBody>
      </p:sp>
      <p:sp>
        <p:nvSpPr>
          <p:cNvPr id="3" name="Slide Number Placeholder 1">
            <a:extLst>
              <a:ext uri="{FF2B5EF4-FFF2-40B4-BE49-F238E27FC236}">
                <a16:creationId xmlns:a16="http://schemas.microsoft.com/office/drawing/2014/main" id="{AF7956DE-63C6-F051-FA9F-73886AF1801D}"/>
              </a:ext>
            </a:extLst>
          </p:cNvPr>
          <p:cNvSpPr txBox="1">
            <a:spLocks/>
          </p:cNvSpPr>
          <p:nvPr/>
        </p:nvSpPr>
        <p:spPr>
          <a:xfrm>
            <a:off x="7791451" y="6492875"/>
            <a:ext cx="135255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	</a:t>
            </a:r>
            <a:r>
              <a:rPr lang="en-US" sz="1200" b="1" i="1" dirty="0">
                <a:latin typeface="Arial" panose="020B0604020202020204" pitchFamily="34" charset="0"/>
                <a:cs typeface="Arial" panose="020B0604020202020204" pitchFamily="34" charset="0"/>
              </a:rPr>
              <a:t>29</a:t>
            </a:r>
          </a:p>
        </p:txBody>
      </p:sp>
    </p:spTree>
    <p:extLst>
      <p:ext uri="{BB962C8B-B14F-4D97-AF65-F5344CB8AC3E}">
        <p14:creationId xmlns:p14="http://schemas.microsoft.com/office/powerpoint/2010/main" val="32119306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itle 1"/>
          <p:cNvSpPr>
            <a:spLocks noGrp="1"/>
          </p:cNvSpPr>
          <p:nvPr>
            <p:ph type="title"/>
          </p:nvPr>
        </p:nvSpPr>
        <p:spPr>
          <a:xfrm>
            <a:off x="458191" y="29363"/>
            <a:ext cx="7391400" cy="1143000"/>
          </a:xfrm>
        </p:spPr>
        <p:txBody>
          <a:bodyPr/>
          <a:lstStyle/>
          <a:p>
            <a:r>
              <a:rPr lang="en-US" altLang="en-US" dirty="0">
                <a:solidFill>
                  <a:schemeClr val="accent1"/>
                </a:solidFill>
              </a:rPr>
              <a:t>Recent Gulf Coast Area Financings</a:t>
            </a:r>
          </a:p>
        </p:txBody>
      </p:sp>
      <p:sp>
        <p:nvSpPr>
          <p:cNvPr id="44034" name="Content Placeholder 4"/>
          <p:cNvSpPr>
            <a:spLocks noGrp="1"/>
          </p:cNvSpPr>
          <p:nvPr>
            <p:ph idx="1"/>
          </p:nvPr>
        </p:nvSpPr>
        <p:spPr>
          <a:xfrm>
            <a:off x="95000" y="1276724"/>
            <a:ext cx="8363200" cy="5015896"/>
          </a:xfrm>
        </p:spPr>
        <p:txBody>
          <a:bodyPr>
            <a:normAutofit fontScale="92500" lnSpcReduction="20000"/>
          </a:bodyPr>
          <a:lstStyle/>
          <a:p>
            <a:r>
              <a:rPr lang="en-US" altLang="en-US" dirty="0">
                <a:solidFill>
                  <a:srgbClr val="000000"/>
                </a:solidFill>
              </a:rPr>
              <a:t>Tampa Bay Water – $545,885,000 Utility Revenue and Refunding Bonds, Series 2024</a:t>
            </a:r>
          </a:p>
          <a:p>
            <a:pPr lvl="1"/>
            <a:r>
              <a:rPr lang="en-US" altLang="en-US" dirty="0">
                <a:solidFill>
                  <a:srgbClr val="000000"/>
                </a:solidFill>
              </a:rPr>
              <a:t>2024A Bonds: $395,430,000 of tax-exempt new money capital projects</a:t>
            </a:r>
          </a:p>
          <a:p>
            <a:pPr lvl="1"/>
            <a:r>
              <a:rPr lang="en-US" altLang="en-US" dirty="0">
                <a:solidFill>
                  <a:srgbClr val="000000"/>
                </a:solidFill>
              </a:rPr>
              <a:t>2024B Bonds: $94,405,000 of tax-exempt refunding bonds</a:t>
            </a:r>
          </a:p>
          <a:p>
            <a:pPr lvl="1"/>
            <a:r>
              <a:rPr lang="en-US" altLang="en-US" dirty="0">
                <a:solidFill>
                  <a:srgbClr val="000000"/>
                </a:solidFill>
              </a:rPr>
              <a:t>2024C Bonds: $56,050,000 of taxable refunding bonds</a:t>
            </a:r>
          </a:p>
          <a:p>
            <a:endParaRPr lang="en-US" altLang="en-US" dirty="0">
              <a:solidFill>
                <a:srgbClr val="000000"/>
              </a:solidFill>
            </a:endParaRPr>
          </a:p>
          <a:p>
            <a:r>
              <a:rPr lang="en-US" altLang="en-US" dirty="0">
                <a:solidFill>
                  <a:srgbClr val="000000"/>
                </a:solidFill>
              </a:rPr>
              <a:t>Pasco County – $64,870,000 Half-Cent Sales Tax Improvement Revenue Bonds, Series 2024A</a:t>
            </a:r>
          </a:p>
          <a:p>
            <a:pPr lvl="1"/>
            <a:r>
              <a:rPr lang="en-US" altLang="en-US" dirty="0">
                <a:solidFill>
                  <a:srgbClr val="000000"/>
                </a:solidFill>
              </a:rPr>
              <a:t>Finance capital improvements for parks and recreation facilities and jail facilities</a:t>
            </a:r>
          </a:p>
          <a:p>
            <a:endParaRPr lang="en-US" altLang="en-US" dirty="0">
              <a:solidFill>
                <a:srgbClr val="000000"/>
              </a:solidFill>
            </a:endParaRPr>
          </a:p>
          <a:p>
            <a:r>
              <a:rPr lang="en-US" altLang="en-US" dirty="0">
                <a:solidFill>
                  <a:srgbClr val="000000"/>
                </a:solidFill>
              </a:rPr>
              <a:t>City of Tampa - $130,000,000 Solid Waste System Revenue Note (BANA Line of Credit), Series 2025</a:t>
            </a:r>
          </a:p>
          <a:p>
            <a:endParaRPr lang="en-US" altLang="en-US" dirty="0">
              <a:solidFill>
                <a:srgbClr val="000000"/>
              </a:solidFill>
            </a:endParaRPr>
          </a:p>
          <a:p>
            <a:r>
              <a:rPr lang="en-US" altLang="en-US" dirty="0">
                <a:solidFill>
                  <a:srgbClr val="000000"/>
                </a:solidFill>
              </a:rPr>
              <a:t>City of Tampa - $120,500,000 Non-Ad Valorem Revenue Note (Waste-to-Energy Retrofit Project), Series 2024</a:t>
            </a:r>
          </a:p>
          <a:p>
            <a:pPr lvl="1"/>
            <a:r>
              <a:rPr lang="en-US" altLang="en-US" dirty="0">
                <a:solidFill>
                  <a:srgbClr val="000000"/>
                </a:solidFill>
              </a:rPr>
              <a:t>2024 Bonds: $120,500,000 of tax-exempt new money capital projects</a:t>
            </a:r>
          </a:p>
          <a:p>
            <a:pPr lvl="1"/>
            <a:endParaRPr lang="en-US" altLang="en-US" dirty="0">
              <a:solidFill>
                <a:srgbClr val="000000"/>
              </a:solidFill>
            </a:endParaRPr>
          </a:p>
          <a:p>
            <a:r>
              <a:rPr lang="en-US" altLang="en-US" dirty="0">
                <a:solidFill>
                  <a:srgbClr val="000000"/>
                </a:solidFill>
              </a:rPr>
              <a:t>City of Tampa - $231,030,000 Water and Wastewater Systems Revenue Bonds, Series 2024</a:t>
            </a:r>
          </a:p>
          <a:p>
            <a:pPr lvl="1"/>
            <a:r>
              <a:rPr lang="en-US" altLang="en-US" dirty="0">
                <a:solidFill>
                  <a:srgbClr val="000000"/>
                </a:solidFill>
              </a:rPr>
              <a:t>2024 Bonds: $231,030,000 of tax-exempt new money capital projects</a:t>
            </a:r>
          </a:p>
          <a:p>
            <a:pPr lvl="1"/>
            <a:endParaRPr lang="en-US" altLang="en-US" dirty="0">
              <a:solidFill>
                <a:srgbClr val="000000"/>
              </a:solidFill>
            </a:endParaRPr>
          </a:p>
          <a:p>
            <a:r>
              <a:rPr lang="en-US" altLang="en-US" dirty="0">
                <a:solidFill>
                  <a:srgbClr val="000000"/>
                </a:solidFill>
              </a:rPr>
              <a:t>City of Tampa - $34,935,000 Special Assessment Revenue Bonds (Central and Lower Basin Stormwater Improvements), Series 2023</a:t>
            </a:r>
          </a:p>
          <a:p>
            <a:pPr lvl="1"/>
            <a:r>
              <a:rPr lang="en-US" altLang="en-US" dirty="0">
                <a:solidFill>
                  <a:srgbClr val="000000"/>
                </a:solidFill>
              </a:rPr>
              <a:t>2023 Bonds: $34,935,000 of tax-exempt new money capital projects</a:t>
            </a:r>
          </a:p>
          <a:p>
            <a:endParaRPr lang="en-US" altLang="en-US" dirty="0">
              <a:solidFill>
                <a:srgbClr val="000000"/>
              </a:solidFill>
            </a:endParaRPr>
          </a:p>
        </p:txBody>
      </p:sp>
      <p:sp>
        <p:nvSpPr>
          <p:cNvPr id="2" name="Slide Number Placeholder 1"/>
          <p:cNvSpPr>
            <a:spLocks noGrp="1"/>
          </p:cNvSpPr>
          <p:nvPr>
            <p:ph type="sldNum" sz="quarter" idx="12"/>
          </p:nvPr>
        </p:nvSpPr>
        <p:spPr/>
        <p:txBody>
          <a:bodyPr/>
          <a:lstStyle/>
          <a:p>
            <a:fld id="{B46E8BEF-84F8-4DAE-A40D-50CC264AEF27}" type="slidenum">
              <a:rPr lang="en-US" smtClean="0"/>
              <a:pPr/>
              <a:t>27</a:t>
            </a:fld>
            <a:endParaRPr lang="en-US" dirty="0"/>
          </a:p>
        </p:txBody>
      </p:sp>
    </p:spTree>
    <p:extLst>
      <p:ext uri="{BB962C8B-B14F-4D97-AF65-F5344CB8AC3E}">
        <p14:creationId xmlns:p14="http://schemas.microsoft.com/office/powerpoint/2010/main" val="20088779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sz="4400" dirty="0"/>
              <a:t>Financing Team</a:t>
            </a:r>
            <a:br>
              <a:rPr lang="en-US" dirty="0"/>
            </a:br>
            <a:endParaRPr lang="en-US" dirty="0"/>
          </a:p>
        </p:txBody>
      </p:sp>
    </p:spTree>
    <p:extLst>
      <p:ext uri="{BB962C8B-B14F-4D97-AF65-F5344CB8AC3E}">
        <p14:creationId xmlns:p14="http://schemas.microsoft.com/office/powerpoint/2010/main" val="306343109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Internal Team</a:t>
            </a:r>
          </a:p>
        </p:txBody>
      </p:sp>
      <p:sp>
        <p:nvSpPr>
          <p:cNvPr id="3" name="Content Placeholder 2"/>
          <p:cNvSpPr>
            <a:spLocks noGrp="1"/>
          </p:cNvSpPr>
          <p:nvPr>
            <p:ph idx="1"/>
          </p:nvPr>
        </p:nvSpPr>
        <p:spPr/>
        <p:txBody>
          <a:bodyPr>
            <a:normAutofit/>
          </a:bodyPr>
          <a:lstStyle/>
          <a:p>
            <a:pPr>
              <a:spcBef>
                <a:spcPts val="600"/>
              </a:spcBef>
              <a:spcAft>
                <a:spcPts val="600"/>
              </a:spcAft>
            </a:pPr>
            <a:r>
              <a:rPr lang="en-US" sz="1800" dirty="0"/>
              <a:t>The core members or point persons of the internal bond financing team vary from issuer to issuer but typically representatives for a transaction include:</a:t>
            </a:r>
          </a:p>
          <a:p>
            <a:pPr lvl="1">
              <a:spcBef>
                <a:spcPts val="600"/>
              </a:spcBef>
              <a:spcAft>
                <a:spcPts val="600"/>
              </a:spcAft>
            </a:pPr>
            <a:r>
              <a:rPr lang="en-US" sz="1600" dirty="0"/>
              <a:t>Administration – City/County Manager, Assistant City/County Manager, Finance/Budget or other designee</a:t>
            </a:r>
          </a:p>
          <a:p>
            <a:pPr lvl="1">
              <a:spcBef>
                <a:spcPts val="600"/>
              </a:spcBef>
              <a:spcAft>
                <a:spcPts val="600"/>
              </a:spcAft>
            </a:pPr>
            <a:r>
              <a:rPr lang="en-US" sz="1600" dirty="0"/>
              <a:t>Legal – City/County Attorney or Assistant</a:t>
            </a:r>
          </a:p>
          <a:p>
            <a:pPr lvl="1">
              <a:spcBef>
                <a:spcPts val="600"/>
              </a:spcBef>
              <a:spcAft>
                <a:spcPts val="600"/>
              </a:spcAft>
            </a:pPr>
            <a:r>
              <a:rPr lang="en-US" sz="1600" dirty="0"/>
              <a:t>Clerk – Clerk or Deputy, Finance Director</a:t>
            </a:r>
          </a:p>
          <a:p>
            <a:pPr lvl="1">
              <a:spcBef>
                <a:spcPts val="600"/>
              </a:spcBef>
              <a:spcAft>
                <a:spcPts val="600"/>
              </a:spcAft>
            </a:pPr>
            <a:r>
              <a:rPr lang="en-US" sz="1600" dirty="0"/>
              <a:t>Transaction Dependent Members – Utility Director, City/County planning specialist, Fire/Police Chief, etc.</a:t>
            </a:r>
          </a:p>
        </p:txBody>
      </p:sp>
      <p:sp>
        <p:nvSpPr>
          <p:cNvPr id="4" name="Slide Number Placeholder 3"/>
          <p:cNvSpPr>
            <a:spLocks noGrp="1"/>
          </p:cNvSpPr>
          <p:nvPr>
            <p:ph type="sldNum" sz="quarter" idx="12"/>
          </p:nvPr>
        </p:nvSpPr>
        <p:spPr/>
        <p:txBody>
          <a:bodyPr/>
          <a:lstStyle/>
          <a:p>
            <a:fld id="{B46E8BEF-84F8-4DAE-A40D-50CC264AEF27}" type="slidenum">
              <a:rPr lang="en-US" smtClean="0"/>
              <a:pPr/>
              <a:t>29</a:t>
            </a:fld>
            <a:endParaRPr lang="en-US" dirty="0"/>
          </a:p>
        </p:txBody>
      </p:sp>
    </p:spTree>
    <p:extLst>
      <p:ext uri="{BB962C8B-B14F-4D97-AF65-F5344CB8AC3E}">
        <p14:creationId xmlns:p14="http://schemas.microsoft.com/office/powerpoint/2010/main" val="411353432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1026"/>
          <p:cNvSpPr>
            <a:spLocks noGrp="1" noChangeArrowheads="1"/>
          </p:cNvSpPr>
          <p:nvPr>
            <p:ph type="title"/>
          </p:nvPr>
        </p:nvSpPr>
        <p:spPr/>
        <p:txBody>
          <a:bodyPr/>
          <a:lstStyle/>
          <a:p>
            <a:r>
              <a:rPr lang="en-US" dirty="0"/>
              <a:t>Presentation Overview</a:t>
            </a:r>
            <a:endParaRPr lang="en-US" dirty="0">
              <a:solidFill>
                <a:srgbClr val="03162F"/>
              </a:solidFill>
            </a:endParaRPr>
          </a:p>
        </p:txBody>
      </p:sp>
      <p:sp>
        <p:nvSpPr>
          <p:cNvPr id="97319" name="Rectangle 1063"/>
          <p:cNvSpPr>
            <a:spLocks noChangeArrowheads="1"/>
          </p:cNvSpPr>
          <p:nvPr/>
        </p:nvSpPr>
        <p:spPr bwMode="auto">
          <a:xfrm>
            <a:off x="566301" y="1366547"/>
            <a:ext cx="7169150" cy="4269468"/>
          </a:xfrm>
          <a:prstGeom prst="rect">
            <a:avLst/>
          </a:prstGeom>
          <a:noFill/>
          <a:ln w="9525">
            <a:noFill/>
            <a:miter lim="800000"/>
            <a:headEnd/>
            <a:tailEnd/>
          </a:ln>
          <a:effectLst/>
        </p:spPr>
        <p:txBody>
          <a:bodyPr lIns="91429" tIns="45714" rIns="91429" bIns="45714"/>
          <a:lstStyle/>
          <a:p>
            <a:pPr marL="409575" indent="-409575" algn="l">
              <a:spcBef>
                <a:spcPts val="600"/>
              </a:spcBef>
              <a:spcAft>
                <a:spcPts val="600"/>
              </a:spcAft>
              <a:buClr>
                <a:schemeClr val="accent4"/>
              </a:buClr>
              <a:buFont typeface="Wingdings" pitchFamily="2" charset="2"/>
              <a:buAutoNum type="romanUcPeriod"/>
              <a:tabLst>
                <a:tab pos="914400" algn="l"/>
                <a:tab pos="4051300" algn="l"/>
              </a:tabLst>
            </a:pPr>
            <a:r>
              <a:rPr lang="en-US" sz="2000" dirty="0">
                <a:latin typeface="Arial" charset="0"/>
              </a:rPr>
              <a:t>Municipal Market/Economic Update</a:t>
            </a:r>
          </a:p>
          <a:p>
            <a:pPr marL="409575" indent="-409575" algn="l">
              <a:spcBef>
                <a:spcPts val="600"/>
              </a:spcBef>
              <a:spcAft>
                <a:spcPts val="600"/>
              </a:spcAft>
              <a:buClr>
                <a:schemeClr val="accent4"/>
              </a:buClr>
              <a:buFont typeface="Wingdings" pitchFamily="2" charset="2"/>
              <a:buAutoNum type="romanUcPeriod"/>
              <a:tabLst>
                <a:tab pos="914400" algn="l"/>
                <a:tab pos="4051300" algn="l"/>
              </a:tabLst>
            </a:pPr>
            <a:r>
              <a:rPr lang="en-US" sz="2000" dirty="0">
                <a:latin typeface="Arial" charset="0"/>
              </a:rPr>
              <a:t>Financing Structures</a:t>
            </a:r>
          </a:p>
          <a:p>
            <a:pPr marL="409575" indent="-409575" algn="l">
              <a:spcBef>
                <a:spcPts val="600"/>
              </a:spcBef>
              <a:spcAft>
                <a:spcPts val="600"/>
              </a:spcAft>
              <a:buClr>
                <a:schemeClr val="accent4"/>
              </a:buClr>
              <a:buFont typeface="Wingdings" pitchFamily="2" charset="2"/>
              <a:buAutoNum type="romanUcPeriod"/>
              <a:tabLst>
                <a:tab pos="914400" algn="l"/>
                <a:tab pos="4051300" algn="l"/>
              </a:tabLst>
            </a:pPr>
            <a:r>
              <a:rPr lang="en-US" sz="2000" dirty="0">
                <a:latin typeface="Arial" charset="0"/>
              </a:rPr>
              <a:t>Financing Team</a:t>
            </a:r>
          </a:p>
          <a:p>
            <a:pPr marL="409575" indent="-409575" algn="l">
              <a:spcBef>
                <a:spcPts val="600"/>
              </a:spcBef>
              <a:spcAft>
                <a:spcPts val="600"/>
              </a:spcAft>
              <a:buClr>
                <a:schemeClr val="accent4"/>
              </a:buClr>
              <a:buFont typeface="Wingdings" pitchFamily="2" charset="2"/>
              <a:buAutoNum type="romanUcPeriod"/>
              <a:tabLst>
                <a:tab pos="914400" algn="l"/>
                <a:tab pos="4051300" algn="l"/>
              </a:tabLst>
            </a:pPr>
            <a:r>
              <a:rPr lang="en-US" sz="2000" dirty="0">
                <a:latin typeface="Arial" charset="0"/>
              </a:rPr>
              <a:t>Methods of Public Bond Sale</a:t>
            </a:r>
          </a:p>
          <a:p>
            <a:pPr marL="409575" indent="-409575">
              <a:spcBef>
                <a:spcPts val="600"/>
              </a:spcBef>
              <a:spcAft>
                <a:spcPts val="600"/>
              </a:spcAft>
              <a:buClr>
                <a:schemeClr val="accent4"/>
              </a:buClr>
              <a:buFont typeface="Wingdings" pitchFamily="2" charset="2"/>
              <a:buAutoNum type="romanUcPeriod"/>
              <a:tabLst>
                <a:tab pos="914400" algn="l"/>
                <a:tab pos="4051300" algn="l"/>
              </a:tabLst>
            </a:pPr>
            <a:r>
              <a:rPr lang="en-US" sz="2000" dirty="0">
                <a:latin typeface="Arial" charset="0"/>
              </a:rPr>
              <a:t>Disclosure (Initial and Continuing)</a:t>
            </a:r>
          </a:p>
          <a:p>
            <a:pPr marL="409575" indent="-409575">
              <a:spcBef>
                <a:spcPts val="600"/>
              </a:spcBef>
              <a:spcAft>
                <a:spcPts val="600"/>
              </a:spcAft>
              <a:buClr>
                <a:schemeClr val="accent4"/>
              </a:buClr>
              <a:buFont typeface="Wingdings" pitchFamily="2" charset="2"/>
              <a:buAutoNum type="romanUcPeriod"/>
              <a:tabLst>
                <a:tab pos="914400" algn="l"/>
                <a:tab pos="4051300" algn="l"/>
              </a:tabLst>
            </a:pPr>
            <a:r>
              <a:rPr lang="en-US" sz="2000" dirty="0">
                <a:latin typeface="Arial" charset="0"/>
              </a:rPr>
              <a:t>Credit Ratings</a:t>
            </a:r>
          </a:p>
          <a:p>
            <a:pPr marL="409575" indent="-409575" algn="l">
              <a:spcBef>
                <a:spcPts val="600"/>
              </a:spcBef>
              <a:spcAft>
                <a:spcPts val="600"/>
              </a:spcAft>
              <a:buClr>
                <a:schemeClr val="accent4"/>
              </a:buClr>
              <a:buFont typeface="Wingdings" pitchFamily="2" charset="2"/>
              <a:buAutoNum type="romanUcPeriod"/>
              <a:tabLst>
                <a:tab pos="914400" algn="l"/>
                <a:tab pos="4051300" algn="l"/>
              </a:tabLst>
            </a:pPr>
            <a:r>
              <a:rPr lang="en-US" sz="2000" dirty="0">
                <a:latin typeface="Arial" charset="0"/>
              </a:rPr>
              <a:t>Tax Compliance</a:t>
            </a:r>
          </a:p>
        </p:txBody>
      </p:sp>
      <p:sp>
        <p:nvSpPr>
          <p:cNvPr id="2" name="Slide Number Placeholder 1"/>
          <p:cNvSpPr>
            <a:spLocks noGrp="1"/>
          </p:cNvSpPr>
          <p:nvPr>
            <p:ph type="sldNum" sz="quarter" idx="12"/>
          </p:nvPr>
        </p:nvSpPr>
        <p:spPr/>
        <p:txBody>
          <a:bodyPr/>
          <a:lstStyle/>
          <a:p>
            <a:fld id="{B46E8BEF-84F8-4DAE-A40D-50CC264AEF27}" type="slidenum">
              <a:rPr lang="en-US" smtClean="0"/>
              <a:pPr/>
              <a:t>3</a:t>
            </a:fld>
            <a:endParaRPr lang="en-US" dirty="0"/>
          </a:p>
        </p:txBody>
      </p:sp>
    </p:spTree>
    <p:extLst>
      <p:ext uri="{BB962C8B-B14F-4D97-AF65-F5344CB8AC3E}">
        <p14:creationId xmlns:p14="http://schemas.microsoft.com/office/powerpoint/2010/main" val="287099281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Oval 8"/>
          <p:cNvSpPr>
            <a:spLocks noChangeArrowheads="1"/>
          </p:cNvSpPr>
          <p:nvPr/>
        </p:nvSpPr>
        <p:spPr bwMode="auto">
          <a:xfrm>
            <a:off x="5589718" y="2123576"/>
            <a:ext cx="1208132" cy="1027295"/>
          </a:xfrm>
          <a:prstGeom prst="ellipse">
            <a:avLst/>
          </a:prstGeom>
          <a:solidFill>
            <a:srgbClr val="4F81BD">
              <a:lumMod val="25000"/>
              <a:lumOff val="75000"/>
            </a:srgbClr>
          </a:solidFill>
          <a:ln w="28575">
            <a:solidFill>
              <a:sysClr val="windowText" lastClr="000000">
                <a:lumMod val="50000"/>
                <a:lumOff val="50000"/>
              </a:sysClr>
            </a:solid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outerShdw blurRad="38100" dist="38100" dir="2700000" algn="tl">
                  <a:srgbClr val="000000">
                    <a:alpha val="43137"/>
                  </a:srgbClr>
                </a:outerShdw>
              </a:effectLst>
              <a:uLnTx/>
              <a:uFillTx/>
            </a:endParaRPr>
          </a:p>
        </p:txBody>
      </p:sp>
      <p:sp>
        <p:nvSpPr>
          <p:cNvPr id="2" name="Title 1"/>
          <p:cNvSpPr>
            <a:spLocks noGrp="1"/>
          </p:cNvSpPr>
          <p:nvPr>
            <p:ph type="title"/>
          </p:nvPr>
        </p:nvSpPr>
        <p:spPr/>
        <p:txBody>
          <a:bodyPr/>
          <a:lstStyle/>
          <a:p>
            <a:r>
              <a:rPr lang="en-US" dirty="0"/>
              <a:t>The External Team</a:t>
            </a:r>
          </a:p>
        </p:txBody>
      </p:sp>
      <p:grpSp>
        <p:nvGrpSpPr>
          <p:cNvPr id="8" name="Group 7"/>
          <p:cNvGrpSpPr/>
          <p:nvPr/>
        </p:nvGrpSpPr>
        <p:grpSpPr>
          <a:xfrm>
            <a:off x="637309" y="1138356"/>
            <a:ext cx="7184662" cy="5265561"/>
            <a:chOff x="1089693" y="1085670"/>
            <a:chExt cx="7184662" cy="5265561"/>
          </a:xfrm>
        </p:grpSpPr>
        <p:sp>
          <p:nvSpPr>
            <p:cNvPr id="9" name="Oval 5"/>
            <p:cNvSpPr>
              <a:spLocks noChangeArrowheads="1"/>
            </p:cNvSpPr>
            <p:nvPr/>
          </p:nvSpPr>
          <p:spPr bwMode="auto">
            <a:xfrm>
              <a:off x="3589338" y="2862263"/>
              <a:ext cx="1366837" cy="1304925"/>
            </a:xfrm>
            <a:prstGeom prst="ellipse">
              <a:avLst/>
            </a:prstGeom>
            <a:solidFill>
              <a:srgbClr val="F79646"/>
            </a:solidFill>
            <a:ln w="19050">
              <a:solidFill>
                <a:srgbClr val="F79646"/>
              </a:solid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outerShdw blurRad="38100" dist="38100" dir="2700000" algn="tl">
                    <a:srgbClr val="000000">
                      <a:alpha val="43137"/>
                    </a:srgbClr>
                  </a:outerShdw>
                </a:effectLst>
                <a:uLnTx/>
                <a:uFillTx/>
              </a:endParaRPr>
            </a:p>
          </p:txBody>
        </p:sp>
        <p:sp>
          <p:nvSpPr>
            <p:cNvPr id="10" name="Text Box 46"/>
            <p:cNvSpPr txBox="1">
              <a:spLocks noChangeArrowheads="1"/>
            </p:cNvSpPr>
            <p:nvPr/>
          </p:nvSpPr>
          <p:spPr bwMode="auto">
            <a:xfrm>
              <a:off x="3259569" y="3315543"/>
              <a:ext cx="2007919" cy="369332"/>
            </a:xfrm>
            <a:prstGeom prst="rect">
              <a:avLst/>
            </a:prstGeom>
            <a:noFill/>
            <a:ln w="9525">
              <a:noFill/>
              <a:miter lim="800000"/>
              <a:headEnd/>
              <a:tailEnd/>
            </a:ln>
          </p:spPr>
          <p:txBody>
            <a:bodyPr wrap="square">
              <a:spAutoFit/>
            </a:bodyPr>
            <a:lstStyle/>
            <a:p>
              <a:pPr marL="0" marR="0" lvl="0" indent="0" algn="ctr" defTabSz="914400" eaLnBrk="1" fontAlgn="auto" latinLnBrk="0" hangingPunct="1">
                <a:lnSpc>
                  <a:spcPct val="100000"/>
                </a:lnSpc>
                <a:spcBef>
                  <a:spcPct val="50000"/>
                </a:spcBef>
                <a:spcAft>
                  <a:spcPts val="0"/>
                </a:spcAft>
                <a:buClrTx/>
                <a:buSzTx/>
                <a:buFontTx/>
                <a:buNone/>
                <a:tabLst/>
                <a:defRPr/>
              </a:pPr>
              <a:r>
                <a:rPr lang="en-US" b="1" kern="0" dirty="0">
                  <a:solidFill>
                    <a:prstClr val="black"/>
                  </a:solidFill>
                </a:rPr>
                <a:t>Issuer</a:t>
              </a:r>
              <a:endParaRPr kumimoji="0" lang="en-US" sz="1800" b="1" i="0" u="none" strike="noStrike" kern="0" cap="none" spc="0" normalizeH="0" baseline="0" noProof="0" dirty="0">
                <a:ln>
                  <a:noFill/>
                </a:ln>
                <a:solidFill>
                  <a:prstClr val="black"/>
                </a:solidFill>
                <a:effectLst/>
                <a:uLnTx/>
                <a:uFillTx/>
              </a:endParaRPr>
            </a:p>
          </p:txBody>
        </p:sp>
        <p:sp>
          <p:nvSpPr>
            <p:cNvPr id="11" name="Oval 6"/>
            <p:cNvSpPr>
              <a:spLocks noChangeArrowheads="1"/>
            </p:cNvSpPr>
            <p:nvPr/>
          </p:nvSpPr>
          <p:spPr bwMode="auto">
            <a:xfrm>
              <a:off x="3711576" y="1111539"/>
              <a:ext cx="1204808" cy="1023938"/>
            </a:xfrm>
            <a:prstGeom prst="ellipse">
              <a:avLst/>
            </a:prstGeom>
            <a:solidFill>
              <a:srgbClr val="4F81BD">
                <a:lumMod val="25000"/>
                <a:lumOff val="75000"/>
              </a:srgbClr>
            </a:solidFill>
            <a:ln w="28575">
              <a:solidFill>
                <a:sysClr val="windowText" lastClr="000000">
                  <a:lumMod val="50000"/>
                  <a:lumOff val="50000"/>
                </a:sysClr>
              </a:solid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dirty="0">
                <a:ln>
                  <a:noFill/>
                </a:ln>
                <a:solidFill>
                  <a:prstClr val="black"/>
                </a:solidFill>
                <a:effectLst>
                  <a:outerShdw blurRad="38100" dist="38100" dir="2700000" algn="tl">
                    <a:srgbClr val="000000">
                      <a:alpha val="43137"/>
                    </a:srgbClr>
                  </a:outerShdw>
                </a:effectLst>
                <a:uLnTx/>
                <a:uFillTx/>
              </a:endParaRPr>
            </a:p>
          </p:txBody>
        </p:sp>
        <p:sp>
          <p:nvSpPr>
            <p:cNvPr id="12" name="Text Box 7"/>
            <p:cNvSpPr txBox="1">
              <a:spLocks noChangeArrowheads="1"/>
            </p:cNvSpPr>
            <p:nvPr/>
          </p:nvSpPr>
          <p:spPr bwMode="auto">
            <a:xfrm>
              <a:off x="3835583" y="1343537"/>
              <a:ext cx="926835" cy="584763"/>
            </a:xfrm>
            <a:prstGeom prst="rect">
              <a:avLst/>
            </a:prstGeom>
            <a:noFill/>
            <a:ln w="9525">
              <a:noFill/>
              <a:miter lim="800000"/>
              <a:headEnd/>
              <a:tailEnd/>
            </a:ln>
          </p:spPr>
          <p:txBody>
            <a:bodyPr wrap="none" lIns="91429" tIns="45714" rIns="91429" bIns="45714">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u="none" kern="0" cap="none" spc="0" normalizeH="0" baseline="0" noProof="0" dirty="0">
                  <a:ln>
                    <a:noFill/>
                  </a:ln>
                  <a:uLnTx/>
                  <a:uFillTx/>
                </a:rPr>
                <a:t>Financial</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u="none" kern="0" cap="none" spc="0" normalizeH="0" baseline="0" noProof="0" dirty="0">
                  <a:ln>
                    <a:noFill/>
                  </a:ln>
                  <a:uLnTx/>
                  <a:uFillTx/>
                </a:rPr>
                <a:t>Advisor</a:t>
              </a:r>
            </a:p>
          </p:txBody>
        </p:sp>
        <p:sp>
          <p:nvSpPr>
            <p:cNvPr id="13" name="Oval 8"/>
            <p:cNvSpPr>
              <a:spLocks noChangeArrowheads="1"/>
            </p:cNvSpPr>
            <p:nvPr/>
          </p:nvSpPr>
          <p:spPr bwMode="auto">
            <a:xfrm>
              <a:off x="5097021" y="1158207"/>
              <a:ext cx="1208132" cy="1027295"/>
            </a:xfrm>
            <a:prstGeom prst="ellipse">
              <a:avLst/>
            </a:prstGeom>
            <a:solidFill>
              <a:srgbClr val="4F81BD">
                <a:lumMod val="25000"/>
                <a:lumOff val="75000"/>
              </a:srgbClr>
            </a:solidFill>
            <a:ln w="28575">
              <a:solidFill>
                <a:sysClr val="windowText" lastClr="000000">
                  <a:lumMod val="50000"/>
                  <a:lumOff val="50000"/>
                </a:sysClr>
              </a:solid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outerShdw blurRad="38100" dist="38100" dir="2700000" algn="tl">
                    <a:srgbClr val="000000">
                      <a:alpha val="43137"/>
                    </a:srgbClr>
                  </a:outerShdw>
                </a:effectLst>
                <a:uLnTx/>
                <a:uFillTx/>
              </a:endParaRPr>
            </a:p>
          </p:txBody>
        </p:sp>
        <p:sp>
          <p:nvSpPr>
            <p:cNvPr id="14" name="Text Box 9"/>
            <p:cNvSpPr txBox="1">
              <a:spLocks noChangeArrowheads="1"/>
            </p:cNvSpPr>
            <p:nvPr/>
          </p:nvSpPr>
          <p:spPr bwMode="auto">
            <a:xfrm>
              <a:off x="5273948" y="1324412"/>
              <a:ext cx="846683" cy="584763"/>
            </a:xfrm>
            <a:prstGeom prst="rect">
              <a:avLst/>
            </a:prstGeom>
            <a:noFill/>
            <a:ln w="9525">
              <a:noFill/>
              <a:miter lim="800000"/>
              <a:headEnd/>
              <a:tailEnd/>
            </a:ln>
          </p:spPr>
          <p:txBody>
            <a:bodyPr wrap="none" lIns="91429" tIns="45714" rIns="91429" bIns="45714">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u="none" kern="0" cap="none" spc="0" normalizeH="0" baseline="0" noProof="0" dirty="0">
                  <a:ln>
                    <a:noFill/>
                  </a:ln>
                  <a:uLnTx/>
                  <a:uFillTx/>
                </a:rPr>
                <a:t>Bond</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u="none" kern="0" cap="none" spc="0" normalizeH="0" baseline="0" noProof="0" dirty="0">
                  <a:ln>
                    <a:noFill/>
                  </a:ln>
                  <a:uLnTx/>
                  <a:uFillTx/>
                </a:rPr>
                <a:t>Counsel</a:t>
              </a:r>
            </a:p>
          </p:txBody>
        </p:sp>
        <p:sp>
          <p:nvSpPr>
            <p:cNvPr id="15" name="Oval 10"/>
            <p:cNvSpPr>
              <a:spLocks noChangeArrowheads="1"/>
            </p:cNvSpPr>
            <p:nvPr/>
          </p:nvSpPr>
          <p:spPr bwMode="auto">
            <a:xfrm>
              <a:off x="6913552" y="1085670"/>
              <a:ext cx="882761" cy="773310"/>
            </a:xfrm>
            <a:prstGeom prst="ellipse">
              <a:avLst/>
            </a:prstGeom>
            <a:solidFill>
              <a:srgbClr val="4F81BD">
                <a:lumMod val="25000"/>
                <a:lumOff val="75000"/>
              </a:srgbClr>
            </a:solidFill>
            <a:ln w="28575">
              <a:solidFill>
                <a:sysClr val="windowText" lastClr="000000">
                  <a:lumMod val="50000"/>
                  <a:lumOff val="50000"/>
                </a:sysClr>
              </a:solid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outerShdw blurRad="38100" dist="38100" dir="2700000" algn="tl">
                    <a:srgbClr val="000000">
                      <a:alpha val="43137"/>
                    </a:srgbClr>
                  </a:outerShdw>
                </a:effectLst>
                <a:uLnTx/>
                <a:uFillTx/>
              </a:endParaRPr>
            </a:p>
          </p:txBody>
        </p:sp>
        <p:sp>
          <p:nvSpPr>
            <p:cNvPr id="16" name="Text Box 11"/>
            <p:cNvSpPr txBox="1">
              <a:spLocks noChangeArrowheads="1"/>
            </p:cNvSpPr>
            <p:nvPr/>
          </p:nvSpPr>
          <p:spPr bwMode="auto">
            <a:xfrm>
              <a:off x="6962060" y="1154866"/>
              <a:ext cx="863839" cy="584763"/>
            </a:xfrm>
            <a:prstGeom prst="rect">
              <a:avLst/>
            </a:prstGeom>
            <a:noFill/>
            <a:ln w="9525">
              <a:noFill/>
              <a:miter lim="800000"/>
              <a:headEnd/>
              <a:tailEnd/>
            </a:ln>
          </p:spPr>
          <p:txBody>
            <a:bodyPr wrap="square" lIns="91429" tIns="45714" rIns="91429" bIns="45714">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u="none" kern="0" cap="none" spc="0" normalizeH="0" baseline="0" noProof="0" dirty="0">
                  <a:ln>
                    <a:noFill/>
                  </a:ln>
                  <a:uLnTx/>
                  <a:uFillTx/>
                </a:rPr>
                <a:t>Tax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u="none" kern="0" cap="none" spc="0" normalizeH="0" baseline="0" noProof="0" dirty="0">
                  <a:ln>
                    <a:noFill/>
                  </a:ln>
                  <a:uLnTx/>
                  <a:uFillTx/>
                </a:rPr>
                <a:t>Counsel</a:t>
              </a:r>
            </a:p>
          </p:txBody>
        </p:sp>
        <p:sp>
          <p:nvSpPr>
            <p:cNvPr id="17" name="Oval 12"/>
            <p:cNvSpPr>
              <a:spLocks noChangeArrowheads="1"/>
            </p:cNvSpPr>
            <p:nvPr/>
          </p:nvSpPr>
          <p:spPr bwMode="auto">
            <a:xfrm>
              <a:off x="7061202" y="2841004"/>
              <a:ext cx="1208133" cy="1027295"/>
            </a:xfrm>
            <a:prstGeom prst="ellipse">
              <a:avLst/>
            </a:prstGeom>
            <a:solidFill>
              <a:srgbClr val="4F81BD">
                <a:lumMod val="25000"/>
                <a:lumOff val="75000"/>
              </a:srgbClr>
            </a:solidFill>
            <a:ln w="28575">
              <a:solidFill>
                <a:sysClr val="windowText" lastClr="000000">
                  <a:lumMod val="50000"/>
                  <a:lumOff val="50000"/>
                </a:sysClr>
              </a:solid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outerShdw blurRad="38100" dist="38100" dir="2700000" algn="tl">
                    <a:srgbClr val="000000">
                      <a:alpha val="43137"/>
                    </a:srgbClr>
                  </a:outerShdw>
                </a:effectLst>
                <a:uLnTx/>
                <a:uFillTx/>
              </a:endParaRPr>
            </a:p>
          </p:txBody>
        </p:sp>
        <p:sp>
          <p:nvSpPr>
            <p:cNvPr id="18" name="Text Box 13"/>
            <p:cNvSpPr txBox="1">
              <a:spLocks noChangeArrowheads="1"/>
            </p:cNvSpPr>
            <p:nvPr/>
          </p:nvSpPr>
          <p:spPr bwMode="auto">
            <a:xfrm>
              <a:off x="7108673" y="2907267"/>
              <a:ext cx="1165682" cy="830985"/>
            </a:xfrm>
            <a:prstGeom prst="rect">
              <a:avLst/>
            </a:prstGeom>
            <a:noFill/>
            <a:ln w="9525">
              <a:noFill/>
              <a:miter lim="800000"/>
              <a:headEnd/>
              <a:tailEnd/>
            </a:ln>
          </p:spPr>
          <p:txBody>
            <a:bodyPr wrap="none" lIns="91429" tIns="45714" rIns="91429" bIns="45714">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600" kern="0" dirty="0"/>
                <a:t>Rate </a:t>
              </a:r>
            </a:p>
            <a:p>
              <a:pPr marL="0" marR="0" lvl="0" indent="0" algn="ctr" defTabSz="914400" eaLnBrk="1" fontAlgn="auto" latinLnBrk="0" hangingPunct="1">
                <a:lnSpc>
                  <a:spcPct val="100000"/>
                </a:lnSpc>
                <a:spcBef>
                  <a:spcPts val="0"/>
                </a:spcBef>
                <a:spcAft>
                  <a:spcPts val="0"/>
                </a:spcAft>
                <a:buClrTx/>
                <a:buSzTx/>
                <a:buFontTx/>
                <a:buNone/>
                <a:tabLst/>
                <a:defRPr/>
              </a:pPr>
              <a:r>
                <a:rPr lang="en-US" sz="1600" kern="0" dirty="0"/>
                <a:t>Consultant/</a:t>
              </a:r>
            </a:p>
            <a:p>
              <a:pPr marL="0" marR="0" lvl="0" indent="0" algn="ctr" defTabSz="914400" eaLnBrk="1" fontAlgn="auto" latinLnBrk="0" hangingPunct="1">
                <a:lnSpc>
                  <a:spcPct val="100000"/>
                </a:lnSpc>
                <a:spcBef>
                  <a:spcPts val="0"/>
                </a:spcBef>
                <a:spcAft>
                  <a:spcPts val="0"/>
                </a:spcAft>
                <a:buClrTx/>
                <a:buSzTx/>
                <a:buFontTx/>
                <a:buNone/>
                <a:tabLst/>
                <a:defRPr/>
              </a:pPr>
              <a:r>
                <a:rPr lang="en-US" sz="1600" kern="0" dirty="0"/>
                <a:t>Engineer</a:t>
              </a:r>
              <a:endParaRPr kumimoji="0" lang="en-US" sz="1600" u="none" kern="0" cap="none" spc="0" normalizeH="0" baseline="0" noProof="0" dirty="0">
                <a:ln>
                  <a:noFill/>
                </a:ln>
                <a:uLnTx/>
                <a:uFillTx/>
              </a:endParaRPr>
            </a:p>
          </p:txBody>
        </p:sp>
        <p:sp>
          <p:nvSpPr>
            <p:cNvPr id="19" name="Oval 14"/>
            <p:cNvSpPr>
              <a:spLocks noChangeArrowheads="1"/>
            </p:cNvSpPr>
            <p:nvPr/>
          </p:nvSpPr>
          <p:spPr bwMode="auto">
            <a:xfrm>
              <a:off x="6008689" y="3670299"/>
              <a:ext cx="1208132" cy="1027295"/>
            </a:xfrm>
            <a:prstGeom prst="ellipse">
              <a:avLst/>
            </a:prstGeom>
            <a:solidFill>
              <a:srgbClr val="4F81BD">
                <a:lumMod val="25000"/>
                <a:lumOff val="75000"/>
              </a:srgbClr>
            </a:solidFill>
            <a:ln w="28575">
              <a:solidFill>
                <a:sysClr val="windowText" lastClr="000000">
                  <a:lumMod val="50000"/>
                  <a:lumOff val="50000"/>
                </a:sysClr>
              </a:solid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outerShdw blurRad="38100" dist="38100" dir="2700000" algn="tl">
                    <a:srgbClr val="000000">
                      <a:alpha val="43137"/>
                    </a:srgbClr>
                  </a:outerShdw>
                </a:effectLst>
                <a:uLnTx/>
                <a:uFillTx/>
              </a:endParaRPr>
            </a:p>
          </p:txBody>
        </p:sp>
        <p:sp>
          <p:nvSpPr>
            <p:cNvPr id="20" name="Text Box 15"/>
            <p:cNvSpPr txBox="1">
              <a:spLocks noChangeArrowheads="1"/>
            </p:cNvSpPr>
            <p:nvPr/>
          </p:nvSpPr>
          <p:spPr bwMode="auto">
            <a:xfrm>
              <a:off x="6005068" y="4034043"/>
              <a:ext cx="1215374" cy="338542"/>
            </a:xfrm>
            <a:prstGeom prst="rect">
              <a:avLst/>
            </a:prstGeom>
            <a:noFill/>
            <a:ln w="9525">
              <a:noFill/>
              <a:miter lim="800000"/>
              <a:headEnd/>
              <a:tailEnd/>
            </a:ln>
          </p:spPr>
          <p:txBody>
            <a:bodyPr wrap="none" lIns="91429" tIns="45714" rIns="91429" bIns="45714">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u="none" kern="0" cap="none" spc="0" normalizeH="0" baseline="0" noProof="0" dirty="0">
                  <a:ln>
                    <a:noFill/>
                  </a:ln>
                  <a:uLnTx/>
                  <a:uFillTx/>
                </a:rPr>
                <a:t>Underwriter</a:t>
              </a:r>
            </a:p>
          </p:txBody>
        </p:sp>
        <p:sp>
          <p:nvSpPr>
            <p:cNvPr id="21" name="Oval 16"/>
            <p:cNvSpPr>
              <a:spLocks noChangeArrowheads="1"/>
            </p:cNvSpPr>
            <p:nvPr/>
          </p:nvSpPr>
          <p:spPr bwMode="auto">
            <a:xfrm>
              <a:off x="7209389" y="4688891"/>
              <a:ext cx="819821" cy="709614"/>
            </a:xfrm>
            <a:prstGeom prst="ellipse">
              <a:avLst/>
            </a:prstGeom>
            <a:solidFill>
              <a:srgbClr val="4F81BD">
                <a:lumMod val="25000"/>
                <a:lumOff val="75000"/>
              </a:srgbClr>
            </a:solidFill>
            <a:ln w="28575">
              <a:solidFill>
                <a:sysClr val="windowText" lastClr="000000">
                  <a:lumMod val="50000"/>
                  <a:lumOff val="50000"/>
                </a:sysClr>
              </a:solid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outerShdw blurRad="38100" dist="38100" dir="2700000" algn="tl">
                    <a:srgbClr val="000000">
                      <a:alpha val="43137"/>
                    </a:srgbClr>
                  </a:outerShdw>
                </a:effectLst>
                <a:uLnTx/>
                <a:uFillTx/>
              </a:endParaRPr>
            </a:p>
          </p:txBody>
        </p:sp>
        <p:sp>
          <p:nvSpPr>
            <p:cNvPr id="22" name="Text Box 17"/>
            <p:cNvSpPr txBox="1">
              <a:spLocks noChangeArrowheads="1"/>
            </p:cNvSpPr>
            <p:nvPr/>
          </p:nvSpPr>
          <p:spPr bwMode="auto">
            <a:xfrm>
              <a:off x="7105640" y="4724905"/>
              <a:ext cx="1009439" cy="584763"/>
            </a:xfrm>
            <a:prstGeom prst="rect">
              <a:avLst/>
            </a:prstGeom>
            <a:noFill/>
            <a:ln w="9525">
              <a:noFill/>
              <a:miter lim="800000"/>
              <a:headEnd/>
              <a:tailEnd/>
            </a:ln>
          </p:spPr>
          <p:txBody>
            <a:bodyPr wrap="square" lIns="91429" tIns="45714" rIns="91429" bIns="45714">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u="none" kern="0" cap="none" spc="0" normalizeH="0" baseline="0" noProof="0" dirty="0">
                  <a:ln>
                    <a:noFill/>
                  </a:ln>
                  <a:uLnTx/>
                  <a:uFillTx/>
                </a:rPr>
                <a:t>UW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u="none" kern="0" cap="none" spc="0" normalizeH="0" baseline="0" noProof="0" dirty="0">
                  <a:ln>
                    <a:noFill/>
                  </a:ln>
                  <a:uLnTx/>
                  <a:uFillTx/>
                </a:rPr>
                <a:t>Counsel</a:t>
              </a:r>
            </a:p>
          </p:txBody>
        </p:sp>
        <p:sp>
          <p:nvSpPr>
            <p:cNvPr id="23" name="Oval 18"/>
            <p:cNvSpPr>
              <a:spLocks noChangeArrowheads="1"/>
            </p:cNvSpPr>
            <p:nvPr/>
          </p:nvSpPr>
          <p:spPr bwMode="auto">
            <a:xfrm>
              <a:off x="5064125" y="4622799"/>
              <a:ext cx="1208133" cy="1027295"/>
            </a:xfrm>
            <a:prstGeom prst="ellipse">
              <a:avLst/>
            </a:prstGeom>
            <a:solidFill>
              <a:srgbClr val="4F81BD">
                <a:lumMod val="25000"/>
                <a:lumOff val="75000"/>
              </a:srgbClr>
            </a:solidFill>
            <a:ln w="28575">
              <a:solidFill>
                <a:sysClr val="windowText" lastClr="000000">
                  <a:lumMod val="50000"/>
                  <a:lumOff val="50000"/>
                </a:sysClr>
              </a:solid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outerShdw blurRad="38100" dist="38100" dir="2700000" algn="tl">
                    <a:srgbClr val="000000">
                      <a:alpha val="43137"/>
                    </a:srgbClr>
                  </a:outerShdw>
                </a:effectLst>
                <a:uLnTx/>
                <a:uFillTx/>
              </a:endParaRPr>
            </a:p>
          </p:txBody>
        </p:sp>
        <p:sp>
          <p:nvSpPr>
            <p:cNvPr id="24" name="Text Box 19"/>
            <p:cNvSpPr txBox="1">
              <a:spLocks noChangeArrowheads="1"/>
            </p:cNvSpPr>
            <p:nvPr/>
          </p:nvSpPr>
          <p:spPr bwMode="auto">
            <a:xfrm>
              <a:off x="5279246" y="4971326"/>
              <a:ext cx="817829" cy="338542"/>
            </a:xfrm>
            <a:prstGeom prst="rect">
              <a:avLst/>
            </a:prstGeom>
            <a:noFill/>
            <a:ln w="9525">
              <a:noFill/>
              <a:miter lim="800000"/>
              <a:headEnd/>
              <a:tailEnd/>
            </a:ln>
          </p:spPr>
          <p:txBody>
            <a:bodyPr wrap="none" lIns="91429" tIns="45714" rIns="91429" bIns="45714">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u="none" kern="0" cap="none" spc="0" normalizeH="0" baseline="0" noProof="0" dirty="0">
                  <a:ln>
                    <a:noFill/>
                  </a:ln>
                  <a:uLnTx/>
                  <a:uFillTx/>
                </a:rPr>
                <a:t>Trustee</a:t>
              </a:r>
            </a:p>
          </p:txBody>
        </p:sp>
        <p:sp>
          <p:nvSpPr>
            <p:cNvPr id="25" name="Oval 20"/>
            <p:cNvSpPr>
              <a:spLocks noChangeArrowheads="1"/>
            </p:cNvSpPr>
            <p:nvPr/>
          </p:nvSpPr>
          <p:spPr bwMode="auto">
            <a:xfrm>
              <a:off x="6163917" y="5614016"/>
              <a:ext cx="878911" cy="737215"/>
            </a:xfrm>
            <a:prstGeom prst="ellipse">
              <a:avLst/>
            </a:prstGeom>
            <a:solidFill>
              <a:srgbClr val="4F81BD">
                <a:lumMod val="25000"/>
                <a:lumOff val="75000"/>
              </a:srgbClr>
            </a:solidFill>
            <a:ln w="28575">
              <a:solidFill>
                <a:sysClr val="windowText" lastClr="000000">
                  <a:lumMod val="50000"/>
                  <a:lumOff val="50000"/>
                </a:sysClr>
              </a:solid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outerShdw blurRad="38100" dist="38100" dir="2700000" algn="tl">
                    <a:srgbClr val="000000">
                      <a:alpha val="43137"/>
                    </a:srgbClr>
                  </a:outerShdw>
                </a:effectLst>
                <a:uLnTx/>
                <a:uFillTx/>
              </a:endParaRPr>
            </a:p>
          </p:txBody>
        </p:sp>
        <p:sp>
          <p:nvSpPr>
            <p:cNvPr id="26" name="Text Box 21"/>
            <p:cNvSpPr txBox="1">
              <a:spLocks noChangeArrowheads="1"/>
            </p:cNvSpPr>
            <p:nvPr/>
          </p:nvSpPr>
          <p:spPr bwMode="auto">
            <a:xfrm>
              <a:off x="6086761" y="5690241"/>
              <a:ext cx="1009439" cy="584763"/>
            </a:xfrm>
            <a:prstGeom prst="rect">
              <a:avLst/>
            </a:prstGeom>
            <a:noFill/>
            <a:ln w="9525">
              <a:noFill/>
              <a:miter lim="800000"/>
              <a:headEnd/>
              <a:tailEnd/>
            </a:ln>
          </p:spPr>
          <p:txBody>
            <a:bodyPr wrap="square" lIns="91429" tIns="45714" rIns="91429" bIns="45714">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u="none" kern="0" cap="none" spc="0" normalizeH="0" baseline="0" noProof="0" dirty="0">
                  <a:ln>
                    <a:noFill/>
                  </a:ln>
                  <a:uLnTx/>
                  <a:uFillTx/>
                </a:rPr>
                <a:t>Trustee</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u="none" kern="0" cap="none" spc="0" normalizeH="0" baseline="0" noProof="0" dirty="0">
                  <a:ln>
                    <a:noFill/>
                  </a:ln>
                  <a:uLnTx/>
                  <a:uFillTx/>
                </a:rPr>
                <a:t>Counsel</a:t>
              </a:r>
            </a:p>
          </p:txBody>
        </p:sp>
        <p:sp>
          <p:nvSpPr>
            <p:cNvPr id="27" name="Oval 22"/>
            <p:cNvSpPr>
              <a:spLocks noChangeArrowheads="1"/>
            </p:cNvSpPr>
            <p:nvPr/>
          </p:nvSpPr>
          <p:spPr bwMode="auto">
            <a:xfrm>
              <a:off x="3644901" y="4986337"/>
              <a:ext cx="1199822" cy="1027295"/>
            </a:xfrm>
            <a:prstGeom prst="ellipse">
              <a:avLst/>
            </a:prstGeom>
            <a:solidFill>
              <a:srgbClr val="4F81BD">
                <a:lumMod val="25000"/>
                <a:lumOff val="75000"/>
              </a:srgbClr>
            </a:solidFill>
            <a:ln w="28575">
              <a:solidFill>
                <a:sysClr val="windowText" lastClr="000000">
                  <a:lumMod val="50000"/>
                  <a:lumOff val="50000"/>
                </a:sysClr>
              </a:solid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outerShdw blurRad="38100" dist="38100" dir="2700000" algn="tl">
                    <a:srgbClr val="000000">
                      <a:alpha val="43137"/>
                    </a:srgbClr>
                  </a:outerShdw>
                </a:effectLst>
                <a:uLnTx/>
                <a:uFillTx/>
              </a:endParaRPr>
            </a:p>
          </p:txBody>
        </p:sp>
        <p:sp>
          <p:nvSpPr>
            <p:cNvPr id="28" name="Text Box 23"/>
            <p:cNvSpPr txBox="1">
              <a:spLocks noChangeArrowheads="1"/>
            </p:cNvSpPr>
            <p:nvPr/>
          </p:nvSpPr>
          <p:spPr bwMode="auto">
            <a:xfrm>
              <a:off x="3684040" y="5207268"/>
              <a:ext cx="1103666" cy="584763"/>
            </a:xfrm>
            <a:prstGeom prst="rect">
              <a:avLst/>
            </a:prstGeom>
            <a:noFill/>
            <a:ln w="9525">
              <a:noFill/>
              <a:miter lim="800000"/>
              <a:headEnd/>
              <a:tailEnd/>
            </a:ln>
          </p:spPr>
          <p:txBody>
            <a:bodyPr lIns="91429" tIns="45714" rIns="91429" bIns="45714">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u="none" kern="0" cap="none" spc="0" normalizeH="0" baseline="0" noProof="0" dirty="0">
                  <a:ln>
                    <a:noFill/>
                  </a:ln>
                  <a:uLnTx/>
                  <a:uFillTx/>
                </a:rPr>
                <a:t>Rating Agencies</a:t>
              </a:r>
            </a:p>
          </p:txBody>
        </p:sp>
        <p:sp>
          <p:nvSpPr>
            <p:cNvPr id="29" name="Oval 24"/>
            <p:cNvSpPr>
              <a:spLocks noChangeArrowheads="1"/>
            </p:cNvSpPr>
            <p:nvPr/>
          </p:nvSpPr>
          <p:spPr bwMode="auto">
            <a:xfrm>
              <a:off x="2222499" y="4152899"/>
              <a:ext cx="1208133" cy="1027295"/>
            </a:xfrm>
            <a:prstGeom prst="ellipse">
              <a:avLst/>
            </a:prstGeom>
            <a:solidFill>
              <a:srgbClr val="4F81BD">
                <a:lumMod val="25000"/>
                <a:lumOff val="75000"/>
              </a:srgbClr>
            </a:solidFill>
            <a:ln w="28575">
              <a:solidFill>
                <a:sysClr val="windowText" lastClr="000000">
                  <a:lumMod val="50000"/>
                  <a:lumOff val="50000"/>
                </a:sysClr>
              </a:solid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outerShdw blurRad="38100" dist="38100" dir="2700000" algn="tl">
                    <a:srgbClr val="000000">
                      <a:alpha val="43137"/>
                    </a:srgbClr>
                  </a:outerShdw>
                </a:effectLst>
                <a:uLnTx/>
                <a:uFillTx/>
              </a:endParaRPr>
            </a:p>
          </p:txBody>
        </p:sp>
        <p:sp>
          <p:nvSpPr>
            <p:cNvPr id="30" name="Text Box 25"/>
            <p:cNvSpPr txBox="1">
              <a:spLocks noChangeArrowheads="1"/>
            </p:cNvSpPr>
            <p:nvPr/>
          </p:nvSpPr>
          <p:spPr bwMode="auto">
            <a:xfrm>
              <a:off x="2294096" y="4386563"/>
              <a:ext cx="1047059" cy="584763"/>
            </a:xfrm>
            <a:prstGeom prst="rect">
              <a:avLst/>
            </a:prstGeom>
            <a:noFill/>
            <a:ln w="9525">
              <a:noFill/>
              <a:miter lim="800000"/>
              <a:headEnd/>
              <a:tailEnd/>
            </a:ln>
          </p:spPr>
          <p:txBody>
            <a:bodyPr wrap="none" lIns="91429" tIns="45714" rIns="91429" bIns="45714">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u="none" kern="0" cap="none" spc="0" normalizeH="0" baseline="0" noProof="0" dirty="0">
                  <a:ln>
                    <a:noFill/>
                  </a:ln>
                  <a:uLnTx/>
                  <a:uFillTx/>
                </a:rPr>
                <a:t>Credit</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u="none" kern="0" cap="none" spc="0" normalizeH="0" baseline="0" noProof="0" dirty="0">
                  <a:ln>
                    <a:noFill/>
                  </a:ln>
                  <a:uLnTx/>
                  <a:uFillTx/>
                </a:rPr>
                <a:t>Enhancers</a:t>
              </a:r>
            </a:p>
          </p:txBody>
        </p:sp>
        <p:sp>
          <p:nvSpPr>
            <p:cNvPr id="31" name="Oval 26"/>
            <p:cNvSpPr>
              <a:spLocks noChangeArrowheads="1"/>
            </p:cNvSpPr>
            <p:nvPr/>
          </p:nvSpPr>
          <p:spPr bwMode="auto">
            <a:xfrm>
              <a:off x="1089693" y="4447475"/>
              <a:ext cx="832770" cy="712969"/>
            </a:xfrm>
            <a:prstGeom prst="ellipse">
              <a:avLst/>
            </a:prstGeom>
            <a:solidFill>
              <a:srgbClr val="4F81BD">
                <a:lumMod val="25000"/>
                <a:lumOff val="75000"/>
              </a:srgbClr>
            </a:solidFill>
            <a:ln w="28575">
              <a:solidFill>
                <a:sysClr val="windowText" lastClr="000000">
                  <a:lumMod val="50000"/>
                  <a:lumOff val="50000"/>
                </a:sysClr>
              </a:solidFill>
              <a:round/>
              <a:headEnd/>
              <a:tailEnd/>
            </a:ln>
          </p:spPr>
          <p:txBody>
            <a:bodyPr wrap="none" lIns="91429" tIns="45714" rIns="91429" bIns="45714"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u="none" kern="0" cap="none" spc="0" normalizeH="0" baseline="0" noProof="0" dirty="0">
                  <a:ln>
                    <a:noFill/>
                  </a:ln>
                  <a:uLnTx/>
                  <a:uFillTx/>
                </a:rPr>
                <a:t>Bond</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u="none" kern="0" cap="none" spc="0" normalizeH="0" baseline="0" noProof="0" dirty="0">
                  <a:ln>
                    <a:noFill/>
                  </a:ln>
                  <a:uLnTx/>
                  <a:uFillTx/>
                </a:rPr>
                <a:t>Insurers</a:t>
              </a:r>
            </a:p>
          </p:txBody>
        </p:sp>
        <p:sp>
          <p:nvSpPr>
            <p:cNvPr id="32" name="Oval 27"/>
            <p:cNvSpPr>
              <a:spLocks noChangeArrowheads="1"/>
            </p:cNvSpPr>
            <p:nvPr/>
          </p:nvSpPr>
          <p:spPr bwMode="auto">
            <a:xfrm>
              <a:off x="2051494" y="1374195"/>
              <a:ext cx="1359907" cy="1164960"/>
            </a:xfrm>
            <a:prstGeom prst="ellipse">
              <a:avLst/>
            </a:prstGeom>
            <a:solidFill>
              <a:srgbClr val="4F81BD">
                <a:lumMod val="25000"/>
                <a:lumOff val="75000"/>
              </a:srgbClr>
            </a:solidFill>
            <a:ln w="28575">
              <a:solidFill>
                <a:sysClr val="windowText" lastClr="000000">
                  <a:lumMod val="50000"/>
                  <a:lumOff val="50000"/>
                </a:sysClr>
              </a:solid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black"/>
                </a:solidFill>
                <a:effectLst/>
                <a:uLnTx/>
                <a:uFillTx/>
              </a:endParaRPr>
            </a:p>
          </p:txBody>
        </p:sp>
        <p:sp>
          <p:nvSpPr>
            <p:cNvPr id="33" name="Text Box 28"/>
            <p:cNvSpPr txBox="1">
              <a:spLocks noChangeArrowheads="1"/>
            </p:cNvSpPr>
            <p:nvPr/>
          </p:nvSpPr>
          <p:spPr bwMode="auto">
            <a:xfrm>
              <a:off x="2157422" y="1512807"/>
              <a:ext cx="1148049" cy="830985"/>
            </a:xfrm>
            <a:prstGeom prst="rect">
              <a:avLst/>
            </a:prstGeom>
            <a:noFill/>
            <a:ln w="9525">
              <a:noFill/>
              <a:miter lim="800000"/>
              <a:headEnd/>
              <a:tailEnd/>
            </a:ln>
          </p:spPr>
          <p:txBody>
            <a:bodyPr wrap="none" lIns="91429" tIns="45714" rIns="91429" bIns="45714">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u="none" kern="0" cap="none" spc="0" normalizeH="0" baseline="0" noProof="0" dirty="0">
                  <a:ln>
                    <a:noFill/>
                  </a:ln>
                  <a:uLnTx/>
                  <a:uFillTx/>
                </a:rPr>
                <a:t>Verification</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u="none" kern="0" cap="none" spc="0" normalizeH="0" baseline="0" noProof="0" dirty="0">
                  <a:ln>
                    <a:noFill/>
                  </a:ln>
                  <a:uLnTx/>
                  <a:uFillTx/>
                </a:rPr>
                <a:t>Agent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u="none" kern="0" cap="none" spc="0" normalizeH="0" baseline="0" noProof="0" dirty="0">
                  <a:ln>
                    <a:noFill/>
                  </a:ln>
                  <a:uLnTx/>
                  <a:uFillTx/>
                </a:rPr>
                <a:t>Accountant</a:t>
              </a:r>
            </a:p>
          </p:txBody>
        </p:sp>
        <p:sp>
          <p:nvSpPr>
            <p:cNvPr id="34" name="Oval 29"/>
            <p:cNvSpPr>
              <a:spLocks noChangeArrowheads="1"/>
            </p:cNvSpPr>
            <p:nvPr/>
          </p:nvSpPr>
          <p:spPr bwMode="auto">
            <a:xfrm>
              <a:off x="1455303" y="2782098"/>
              <a:ext cx="1479816" cy="1154517"/>
            </a:xfrm>
            <a:prstGeom prst="ellipse">
              <a:avLst/>
            </a:prstGeom>
            <a:solidFill>
              <a:srgbClr val="4F81BD">
                <a:lumMod val="25000"/>
                <a:lumOff val="75000"/>
              </a:srgbClr>
            </a:solidFill>
            <a:ln w="28575">
              <a:solidFill>
                <a:sysClr val="windowText" lastClr="000000">
                  <a:lumMod val="50000"/>
                  <a:lumOff val="50000"/>
                </a:sysClr>
              </a:solid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outerShdw blurRad="38100" dist="38100" dir="2700000" algn="tl">
                    <a:srgbClr val="000000">
                      <a:alpha val="43137"/>
                    </a:srgbClr>
                  </a:outerShdw>
                </a:effectLst>
                <a:uLnTx/>
                <a:uFillTx/>
              </a:endParaRPr>
            </a:p>
          </p:txBody>
        </p:sp>
        <p:sp>
          <p:nvSpPr>
            <p:cNvPr id="35" name="Text Box 30"/>
            <p:cNvSpPr txBox="1">
              <a:spLocks noChangeArrowheads="1"/>
            </p:cNvSpPr>
            <p:nvPr/>
          </p:nvSpPr>
          <p:spPr bwMode="auto">
            <a:xfrm>
              <a:off x="1534625" y="2884858"/>
              <a:ext cx="1321172" cy="830985"/>
            </a:xfrm>
            <a:prstGeom prst="rect">
              <a:avLst/>
            </a:prstGeom>
            <a:noFill/>
            <a:ln w="9525">
              <a:noFill/>
              <a:miter lim="800000"/>
              <a:headEnd/>
              <a:tailEnd/>
            </a:ln>
          </p:spPr>
          <p:txBody>
            <a:bodyPr wrap="none" lIns="91429" tIns="45714" rIns="91429" bIns="45714">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u="none" kern="0" cap="none" spc="0" normalizeH="0" baseline="0" noProof="0" dirty="0">
                  <a:ln>
                    <a:noFill/>
                  </a:ln>
                  <a:uLnTx/>
                  <a:uFillTx/>
                </a:rPr>
                <a:t>Registrar</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u="none" kern="0" cap="none" spc="0" normalizeH="0" baseline="0" noProof="0" dirty="0">
                  <a:ln>
                    <a:noFill/>
                  </a:ln>
                  <a:uLnTx/>
                  <a:uFillTx/>
                </a:rPr>
                <a:t>Paying Agent</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u="none" kern="0" cap="none" spc="0" normalizeH="0" baseline="0" noProof="0" dirty="0">
                  <a:ln>
                    <a:noFill/>
                  </a:ln>
                  <a:uLnTx/>
                  <a:uFillTx/>
                </a:rPr>
                <a:t>Escrow Agent</a:t>
              </a:r>
            </a:p>
          </p:txBody>
        </p:sp>
        <p:cxnSp>
          <p:nvCxnSpPr>
            <p:cNvPr id="36" name="AutoShape 31"/>
            <p:cNvCxnSpPr>
              <a:cxnSpLocks noChangeShapeType="1"/>
              <a:stCxn id="29" idx="7"/>
              <a:endCxn id="9" idx="3"/>
            </p:cNvCxnSpPr>
            <p:nvPr/>
          </p:nvCxnSpPr>
          <p:spPr bwMode="auto">
            <a:xfrm flipV="1">
              <a:off x="3253705" y="3976086"/>
              <a:ext cx="535802" cy="327257"/>
            </a:xfrm>
            <a:prstGeom prst="straightConnector1">
              <a:avLst/>
            </a:prstGeom>
            <a:noFill/>
            <a:ln w="38100">
              <a:solidFill>
                <a:sysClr val="windowText" lastClr="000000">
                  <a:lumMod val="50000"/>
                  <a:lumOff val="50000"/>
                </a:sysClr>
              </a:solidFill>
              <a:round/>
              <a:headEnd/>
              <a:tailEnd type="triangle" w="med" len="med"/>
            </a:ln>
          </p:spPr>
        </p:cxnSp>
        <p:cxnSp>
          <p:nvCxnSpPr>
            <p:cNvPr id="37" name="AutoShape 32"/>
            <p:cNvCxnSpPr>
              <a:cxnSpLocks noChangeShapeType="1"/>
              <a:stCxn id="34" idx="6"/>
              <a:endCxn id="9" idx="2"/>
            </p:cNvCxnSpPr>
            <p:nvPr/>
          </p:nvCxnSpPr>
          <p:spPr bwMode="auto">
            <a:xfrm>
              <a:off x="2935119" y="3359357"/>
              <a:ext cx="654219" cy="155369"/>
            </a:xfrm>
            <a:prstGeom prst="straightConnector1">
              <a:avLst/>
            </a:prstGeom>
            <a:noFill/>
            <a:ln w="38100">
              <a:solidFill>
                <a:sysClr val="windowText" lastClr="000000">
                  <a:lumMod val="50000"/>
                  <a:lumOff val="50000"/>
                </a:sysClr>
              </a:solidFill>
              <a:round/>
              <a:headEnd/>
              <a:tailEnd type="triangle" w="med" len="med"/>
            </a:ln>
          </p:spPr>
        </p:cxnSp>
        <p:cxnSp>
          <p:nvCxnSpPr>
            <p:cNvPr id="38" name="AutoShape 33"/>
            <p:cNvCxnSpPr>
              <a:cxnSpLocks noChangeShapeType="1"/>
              <a:stCxn id="27" idx="0"/>
              <a:endCxn id="9" idx="4"/>
            </p:cNvCxnSpPr>
            <p:nvPr/>
          </p:nvCxnSpPr>
          <p:spPr bwMode="auto">
            <a:xfrm flipV="1">
              <a:off x="4244812" y="4167188"/>
              <a:ext cx="27945" cy="819149"/>
            </a:xfrm>
            <a:prstGeom prst="straightConnector1">
              <a:avLst/>
            </a:prstGeom>
            <a:noFill/>
            <a:ln w="38100">
              <a:solidFill>
                <a:sysClr val="windowText" lastClr="000000">
                  <a:lumMod val="50000"/>
                  <a:lumOff val="50000"/>
                </a:sysClr>
              </a:solidFill>
              <a:round/>
              <a:headEnd/>
              <a:tailEnd type="triangle" w="med" len="med"/>
            </a:ln>
          </p:spPr>
        </p:cxnSp>
        <p:cxnSp>
          <p:nvCxnSpPr>
            <p:cNvPr id="39" name="AutoShape 34"/>
            <p:cNvCxnSpPr>
              <a:cxnSpLocks noChangeShapeType="1"/>
              <a:stCxn id="23" idx="1"/>
              <a:endCxn id="9" idx="5"/>
            </p:cNvCxnSpPr>
            <p:nvPr/>
          </p:nvCxnSpPr>
          <p:spPr bwMode="auto">
            <a:xfrm flipH="1" flipV="1">
              <a:off x="4756006" y="3976086"/>
              <a:ext cx="485046" cy="797157"/>
            </a:xfrm>
            <a:prstGeom prst="straightConnector1">
              <a:avLst/>
            </a:prstGeom>
            <a:noFill/>
            <a:ln w="38100">
              <a:solidFill>
                <a:sysClr val="windowText" lastClr="000000">
                  <a:lumMod val="50000"/>
                  <a:lumOff val="50000"/>
                </a:sysClr>
              </a:solidFill>
              <a:round/>
              <a:headEnd/>
              <a:tailEnd type="triangle" w="med" len="med"/>
            </a:ln>
          </p:spPr>
        </p:cxnSp>
        <p:cxnSp>
          <p:nvCxnSpPr>
            <p:cNvPr id="40" name="AutoShape 35"/>
            <p:cNvCxnSpPr>
              <a:cxnSpLocks noChangeShapeType="1"/>
              <a:stCxn id="19" idx="2"/>
            </p:cNvCxnSpPr>
            <p:nvPr/>
          </p:nvCxnSpPr>
          <p:spPr bwMode="auto">
            <a:xfrm flipH="1" flipV="1">
              <a:off x="4916387" y="3693229"/>
              <a:ext cx="1092302" cy="490718"/>
            </a:xfrm>
            <a:prstGeom prst="straightConnector1">
              <a:avLst/>
            </a:prstGeom>
            <a:noFill/>
            <a:ln w="38100">
              <a:solidFill>
                <a:sysClr val="windowText" lastClr="000000">
                  <a:lumMod val="50000"/>
                  <a:lumOff val="50000"/>
                </a:sysClr>
              </a:solidFill>
              <a:round/>
              <a:headEnd/>
              <a:tailEnd type="triangle" w="med" len="med"/>
            </a:ln>
          </p:spPr>
        </p:cxnSp>
        <p:cxnSp>
          <p:nvCxnSpPr>
            <p:cNvPr id="41" name="AutoShape 36"/>
            <p:cNvCxnSpPr>
              <a:cxnSpLocks noChangeShapeType="1"/>
              <a:stCxn id="32" idx="5"/>
            </p:cNvCxnSpPr>
            <p:nvPr/>
          </p:nvCxnSpPr>
          <p:spPr bwMode="auto">
            <a:xfrm>
              <a:off x="3212247" y="2368551"/>
              <a:ext cx="614298" cy="616202"/>
            </a:xfrm>
            <a:prstGeom prst="straightConnector1">
              <a:avLst/>
            </a:prstGeom>
            <a:noFill/>
            <a:ln w="38100">
              <a:solidFill>
                <a:sysClr val="windowText" lastClr="000000">
                  <a:lumMod val="50000"/>
                  <a:lumOff val="50000"/>
                </a:sysClr>
              </a:solidFill>
              <a:round/>
              <a:headEnd/>
              <a:tailEnd type="triangle" w="med" len="med"/>
            </a:ln>
          </p:spPr>
        </p:cxnSp>
        <p:cxnSp>
          <p:nvCxnSpPr>
            <p:cNvPr id="42" name="AutoShape 37"/>
            <p:cNvCxnSpPr>
              <a:cxnSpLocks noChangeShapeType="1"/>
              <a:stCxn id="11" idx="4"/>
            </p:cNvCxnSpPr>
            <p:nvPr/>
          </p:nvCxnSpPr>
          <p:spPr bwMode="auto">
            <a:xfrm flipH="1">
              <a:off x="4284022" y="2135477"/>
              <a:ext cx="29958" cy="726786"/>
            </a:xfrm>
            <a:prstGeom prst="straightConnector1">
              <a:avLst/>
            </a:prstGeom>
            <a:noFill/>
            <a:ln w="38100">
              <a:solidFill>
                <a:sysClr val="windowText" lastClr="000000">
                  <a:lumMod val="50000"/>
                  <a:lumOff val="50000"/>
                </a:sysClr>
              </a:solidFill>
              <a:round/>
              <a:headEnd/>
              <a:tailEnd type="triangle" w="med" len="med"/>
            </a:ln>
          </p:spPr>
        </p:cxnSp>
        <p:cxnSp>
          <p:nvCxnSpPr>
            <p:cNvPr id="43" name="AutoShape 38"/>
            <p:cNvCxnSpPr>
              <a:cxnSpLocks noChangeShapeType="1"/>
              <a:stCxn id="13" idx="3"/>
              <a:endCxn id="9" idx="7"/>
            </p:cNvCxnSpPr>
            <p:nvPr/>
          </p:nvCxnSpPr>
          <p:spPr bwMode="auto">
            <a:xfrm flipH="1">
              <a:off x="4756006" y="2035058"/>
              <a:ext cx="517942" cy="1018307"/>
            </a:xfrm>
            <a:prstGeom prst="straightConnector1">
              <a:avLst/>
            </a:prstGeom>
            <a:noFill/>
            <a:ln w="38100">
              <a:solidFill>
                <a:sysClr val="windowText" lastClr="000000">
                  <a:lumMod val="50000"/>
                  <a:lumOff val="50000"/>
                </a:sysClr>
              </a:solidFill>
              <a:round/>
              <a:headEnd/>
              <a:tailEnd type="triangle" w="med" len="med"/>
            </a:ln>
          </p:spPr>
        </p:cxnSp>
        <p:cxnSp>
          <p:nvCxnSpPr>
            <p:cNvPr id="44" name="AutoShape 39"/>
            <p:cNvCxnSpPr>
              <a:cxnSpLocks noChangeShapeType="1"/>
              <a:stCxn id="23" idx="5"/>
              <a:endCxn id="25" idx="1"/>
            </p:cNvCxnSpPr>
            <p:nvPr/>
          </p:nvCxnSpPr>
          <p:spPr bwMode="auto">
            <a:xfrm>
              <a:off x="6095331" y="5499650"/>
              <a:ext cx="197300" cy="222329"/>
            </a:xfrm>
            <a:prstGeom prst="straightConnector1">
              <a:avLst/>
            </a:prstGeom>
            <a:noFill/>
            <a:ln w="28575">
              <a:solidFill>
                <a:sysClr val="windowText" lastClr="000000">
                  <a:lumMod val="50000"/>
                  <a:lumOff val="50000"/>
                </a:sysClr>
              </a:solidFill>
              <a:round/>
              <a:headEnd/>
              <a:tailEnd/>
            </a:ln>
          </p:spPr>
        </p:cxnSp>
        <p:cxnSp>
          <p:nvCxnSpPr>
            <p:cNvPr id="45" name="AutoShape 40"/>
            <p:cNvCxnSpPr>
              <a:cxnSpLocks noChangeShapeType="1"/>
              <a:stCxn id="21" idx="1"/>
              <a:endCxn id="19" idx="5"/>
            </p:cNvCxnSpPr>
            <p:nvPr/>
          </p:nvCxnSpPr>
          <p:spPr bwMode="auto">
            <a:xfrm flipH="1" flipV="1">
              <a:off x="7039894" y="4547150"/>
              <a:ext cx="289555" cy="245662"/>
            </a:xfrm>
            <a:prstGeom prst="straightConnector1">
              <a:avLst/>
            </a:prstGeom>
            <a:noFill/>
            <a:ln w="28575">
              <a:solidFill>
                <a:sysClr val="windowText" lastClr="000000">
                  <a:lumMod val="50000"/>
                  <a:lumOff val="50000"/>
                </a:sysClr>
              </a:solidFill>
              <a:round/>
              <a:headEnd/>
              <a:tailEnd/>
            </a:ln>
          </p:spPr>
        </p:cxnSp>
        <p:cxnSp>
          <p:nvCxnSpPr>
            <p:cNvPr id="46" name="AutoShape 41"/>
            <p:cNvCxnSpPr>
              <a:cxnSpLocks noChangeShapeType="1"/>
              <a:stCxn id="13" idx="6"/>
              <a:endCxn id="15" idx="2"/>
            </p:cNvCxnSpPr>
            <p:nvPr/>
          </p:nvCxnSpPr>
          <p:spPr bwMode="auto">
            <a:xfrm flipV="1">
              <a:off x="6305153" y="1472325"/>
              <a:ext cx="608399" cy="199530"/>
            </a:xfrm>
            <a:prstGeom prst="straightConnector1">
              <a:avLst/>
            </a:prstGeom>
            <a:noFill/>
            <a:ln w="28575">
              <a:solidFill>
                <a:sysClr val="windowText" lastClr="000000">
                  <a:lumMod val="50000"/>
                  <a:lumOff val="50000"/>
                </a:sysClr>
              </a:solidFill>
              <a:round/>
              <a:headEnd/>
              <a:tailEnd/>
            </a:ln>
          </p:spPr>
        </p:cxnSp>
        <p:sp>
          <p:nvSpPr>
            <p:cNvPr id="48" name="Line 43"/>
            <p:cNvSpPr>
              <a:spLocks noChangeShapeType="1"/>
            </p:cNvSpPr>
            <p:nvPr/>
          </p:nvSpPr>
          <p:spPr bwMode="auto">
            <a:xfrm flipH="1" flipV="1">
              <a:off x="4940132" y="3289465"/>
              <a:ext cx="2099761" cy="1690"/>
            </a:xfrm>
            <a:prstGeom prst="line">
              <a:avLst/>
            </a:prstGeom>
            <a:noFill/>
            <a:ln w="38100">
              <a:solidFill>
                <a:sysClr val="windowText" lastClr="000000">
                  <a:lumMod val="50000"/>
                  <a:lumOff val="50000"/>
                </a:sysClr>
              </a:solidFill>
              <a:round/>
              <a:headEnd/>
              <a:tailEnd type="triangle" w="med" len="me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outerShdw blurRad="38100" dist="38100" dir="2700000" algn="tl">
                    <a:srgbClr val="000000">
                      <a:alpha val="43137"/>
                    </a:srgbClr>
                  </a:outerShdw>
                </a:effectLst>
                <a:uLnTx/>
                <a:uFillTx/>
              </a:endParaRPr>
            </a:p>
          </p:txBody>
        </p:sp>
        <p:sp>
          <p:nvSpPr>
            <p:cNvPr id="49" name="Line 44"/>
            <p:cNvSpPr>
              <a:spLocks noChangeShapeType="1"/>
            </p:cNvSpPr>
            <p:nvPr/>
          </p:nvSpPr>
          <p:spPr bwMode="auto">
            <a:xfrm flipV="1">
              <a:off x="1922463" y="4726379"/>
              <a:ext cx="310098" cy="39296"/>
            </a:xfrm>
            <a:prstGeom prst="line">
              <a:avLst/>
            </a:prstGeom>
            <a:noFill/>
            <a:ln w="28575">
              <a:solidFill>
                <a:sysClr val="windowText" lastClr="000000">
                  <a:lumMod val="50000"/>
                  <a:lumOff val="50000"/>
                </a:sysClr>
              </a:solid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outerShdw blurRad="38100" dist="38100" dir="2700000" algn="tl">
                    <a:srgbClr val="000000">
                      <a:alpha val="43137"/>
                    </a:srgbClr>
                  </a:outerShdw>
                </a:effectLst>
                <a:uLnTx/>
                <a:uFillTx/>
              </a:endParaRPr>
            </a:p>
          </p:txBody>
        </p:sp>
        <p:sp>
          <p:nvSpPr>
            <p:cNvPr id="50" name="Line 45"/>
            <p:cNvSpPr>
              <a:spLocks noChangeShapeType="1"/>
            </p:cNvSpPr>
            <p:nvPr/>
          </p:nvSpPr>
          <p:spPr bwMode="auto">
            <a:xfrm flipV="1">
              <a:off x="2253659" y="5043698"/>
              <a:ext cx="213571" cy="265970"/>
            </a:xfrm>
            <a:prstGeom prst="line">
              <a:avLst/>
            </a:prstGeom>
            <a:noFill/>
            <a:ln w="28575">
              <a:solidFill>
                <a:sysClr val="windowText" lastClr="000000">
                  <a:lumMod val="50000"/>
                  <a:lumOff val="50000"/>
                </a:sysClr>
              </a:solid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outerShdw blurRad="38100" dist="38100" dir="2700000" algn="tl">
                    <a:srgbClr val="000000">
                      <a:alpha val="43137"/>
                    </a:srgbClr>
                  </a:outerShdw>
                </a:effectLst>
                <a:uLnTx/>
                <a:uFillTx/>
              </a:endParaRPr>
            </a:p>
          </p:txBody>
        </p:sp>
        <p:sp>
          <p:nvSpPr>
            <p:cNvPr id="51" name="Oval 47"/>
            <p:cNvSpPr>
              <a:spLocks noChangeArrowheads="1"/>
            </p:cNvSpPr>
            <p:nvPr/>
          </p:nvSpPr>
          <p:spPr bwMode="auto">
            <a:xfrm>
              <a:off x="1474731" y="5272088"/>
              <a:ext cx="1067000" cy="996109"/>
            </a:xfrm>
            <a:prstGeom prst="ellipse">
              <a:avLst/>
            </a:prstGeom>
            <a:solidFill>
              <a:srgbClr val="4F81BD">
                <a:lumMod val="25000"/>
                <a:lumOff val="75000"/>
              </a:srgbClr>
            </a:solidFill>
            <a:ln w="28575">
              <a:solidFill>
                <a:sysClr val="windowText" lastClr="000000">
                  <a:lumMod val="50000"/>
                  <a:lumOff val="50000"/>
                </a:sysClr>
              </a:solidFill>
              <a:round/>
              <a:headEnd/>
              <a:tailEnd/>
            </a:ln>
          </p:spPr>
          <p:txBody>
            <a:bodyPr wrap="none" lIns="91429" tIns="45714" rIns="91429" bIns="45714"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u="none" kern="0" cap="none" spc="0" normalizeH="0" baseline="0" noProof="0" dirty="0">
                  <a:ln>
                    <a:noFill/>
                  </a:ln>
                  <a:uLnTx/>
                  <a:uFillTx/>
                </a:rPr>
                <a:t>LOC/</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u="none" kern="0" cap="none" spc="0" normalizeH="0" baseline="0" noProof="0" dirty="0">
                  <a:ln>
                    <a:noFill/>
                  </a:ln>
                  <a:uLnTx/>
                  <a:uFillTx/>
                </a:rPr>
                <a:t>Liquidity</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u="none" kern="0" cap="none" spc="0" normalizeH="0" baseline="0" noProof="0" dirty="0">
                  <a:ln>
                    <a:noFill/>
                  </a:ln>
                  <a:uLnTx/>
                  <a:uFillTx/>
                </a:rPr>
                <a:t>Providers</a:t>
              </a:r>
            </a:p>
          </p:txBody>
        </p:sp>
      </p:grpSp>
      <p:sp>
        <p:nvSpPr>
          <p:cNvPr id="47120" name="Slide Number Placeholder 47119"/>
          <p:cNvSpPr>
            <a:spLocks noGrp="1"/>
          </p:cNvSpPr>
          <p:nvPr>
            <p:ph type="sldNum" sz="quarter" idx="12"/>
          </p:nvPr>
        </p:nvSpPr>
        <p:spPr/>
        <p:txBody>
          <a:bodyPr/>
          <a:lstStyle/>
          <a:p>
            <a:fld id="{B46E8BEF-84F8-4DAE-A40D-50CC264AEF27}" type="slidenum">
              <a:rPr lang="en-US" smtClean="0"/>
              <a:pPr/>
              <a:t>30</a:t>
            </a:fld>
            <a:endParaRPr lang="en-US" dirty="0"/>
          </a:p>
        </p:txBody>
      </p:sp>
      <p:sp>
        <p:nvSpPr>
          <p:cNvPr id="47" name="Text Box 9"/>
          <p:cNvSpPr txBox="1">
            <a:spLocks noChangeArrowheads="1"/>
          </p:cNvSpPr>
          <p:nvPr/>
        </p:nvSpPr>
        <p:spPr bwMode="auto">
          <a:xfrm>
            <a:off x="5677311" y="2361366"/>
            <a:ext cx="1042251" cy="584763"/>
          </a:xfrm>
          <a:prstGeom prst="rect">
            <a:avLst/>
          </a:prstGeom>
          <a:noFill/>
          <a:ln w="9525">
            <a:noFill/>
            <a:miter lim="800000"/>
            <a:headEnd/>
            <a:tailEnd/>
          </a:ln>
        </p:spPr>
        <p:txBody>
          <a:bodyPr wrap="none" lIns="91429" tIns="45714" rIns="91429" bIns="45714">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u="none" kern="0" cap="none" spc="0" normalizeH="0" baseline="0" noProof="0" dirty="0">
                <a:ln>
                  <a:noFill/>
                </a:ln>
                <a:uLnTx/>
                <a:uFillTx/>
              </a:rPr>
              <a:t>Disclosure</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u="none" kern="0" cap="none" spc="0" normalizeH="0" baseline="0" noProof="0" dirty="0">
                <a:ln>
                  <a:noFill/>
                </a:ln>
                <a:uLnTx/>
                <a:uFillTx/>
              </a:rPr>
              <a:t>Counsel</a:t>
            </a:r>
          </a:p>
        </p:txBody>
      </p:sp>
      <p:cxnSp>
        <p:nvCxnSpPr>
          <p:cNvPr id="53" name="AutoShape 38"/>
          <p:cNvCxnSpPr>
            <a:cxnSpLocks noChangeShapeType="1"/>
          </p:cNvCxnSpPr>
          <p:nvPr/>
        </p:nvCxnSpPr>
        <p:spPr bwMode="auto">
          <a:xfrm flipH="1">
            <a:off x="4460088" y="2778794"/>
            <a:ext cx="1138936" cy="434015"/>
          </a:xfrm>
          <a:prstGeom prst="straightConnector1">
            <a:avLst/>
          </a:prstGeom>
          <a:noFill/>
          <a:ln w="38100">
            <a:solidFill>
              <a:sysClr val="windowText" lastClr="000000">
                <a:lumMod val="50000"/>
                <a:lumOff val="50000"/>
              </a:sysClr>
            </a:solidFill>
            <a:round/>
            <a:headEnd/>
            <a:tailEnd type="triangle" w="med" len="med"/>
          </a:ln>
        </p:spPr>
      </p:cxnSp>
    </p:spTree>
    <p:extLst>
      <p:ext uri="{BB962C8B-B14F-4D97-AF65-F5344CB8AC3E}">
        <p14:creationId xmlns:p14="http://schemas.microsoft.com/office/powerpoint/2010/main" val="160638632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External Team</a:t>
            </a:r>
          </a:p>
        </p:txBody>
      </p:sp>
      <p:sp>
        <p:nvSpPr>
          <p:cNvPr id="3" name="Content Placeholder 2"/>
          <p:cNvSpPr>
            <a:spLocks noGrp="1"/>
          </p:cNvSpPr>
          <p:nvPr>
            <p:ph idx="1"/>
          </p:nvPr>
        </p:nvSpPr>
        <p:spPr/>
        <p:txBody>
          <a:bodyPr>
            <a:normAutofit/>
          </a:bodyPr>
          <a:lstStyle/>
          <a:p>
            <a:pPr>
              <a:spcBef>
                <a:spcPts val="600"/>
              </a:spcBef>
              <a:spcAft>
                <a:spcPts val="600"/>
              </a:spcAft>
            </a:pPr>
            <a:r>
              <a:rPr lang="en-US" sz="1800" b="1" dirty="0"/>
              <a:t>Core Team</a:t>
            </a:r>
          </a:p>
          <a:p>
            <a:pPr lvl="1">
              <a:spcBef>
                <a:spcPts val="600"/>
              </a:spcBef>
              <a:spcAft>
                <a:spcPts val="600"/>
              </a:spcAft>
            </a:pPr>
            <a:r>
              <a:rPr lang="en-US" sz="1600" dirty="0"/>
              <a:t>Financial Advisor</a:t>
            </a:r>
          </a:p>
          <a:p>
            <a:pPr lvl="1">
              <a:spcBef>
                <a:spcPts val="600"/>
              </a:spcBef>
              <a:spcAft>
                <a:spcPts val="600"/>
              </a:spcAft>
            </a:pPr>
            <a:r>
              <a:rPr lang="en-US" sz="1600" dirty="0"/>
              <a:t>Bond Counsel</a:t>
            </a:r>
          </a:p>
          <a:p>
            <a:pPr lvl="1">
              <a:spcBef>
                <a:spcPts val="600"/>
              </a:spcBef>
              <a:spcAft>
                <a:spcPts val="600"/>
              </a:spcAft>
            </a:pPr>
            <a:r>
              <a:rPr lang="en-US" sz="1600" dirty="0"/>
              <a:t>Disclosure Counsel </a:t>
            </a:r>
          </a:p>
          <a:p>
            <a:pPr>
              <a:spcBef>
                <a:spcPts val="600"/>
              </a:spcBef>
              <a:spcAft>
                <a:spcPts val="600"/>
              </a:spcAft>
            </a:pPr>
            <a:r>
              <a:rPr lang="en-US" sz="1800" b="1" dirty="0"/>
              <a:t>Transaction Dependent Team Members</a:t>
            </a:r>
          </a:p>
          <a:p>
            <a:pPr lvl="1">
              <a:spcBef>
                <a:spcPts val="600"/>
              </a:spcBef>
              <a:spcAft>
                <a:spcPts val="600"/>
              </a:spcAft>
            </a:pPr>
            <a:r>
              <a:rPr lang="en-US" sz="1600" dirty="0"/>
              <a:t>Underwriter</a:t>
            </a:r>
          </a:p>
          <a:p>
            <a:pPr lvl="1">
              <a:spcBef>
                <a:spcPts val="600"/>
              </a:spcBef>
              <a:spcAft>
                <a:spcPts val="600"/>
              </a:spcAft>
            </a:pPr>
            <a:r>
              <a:rPr lang="en-US" sz="1600" dirty="0"/>
              <a:t>Underwriter’s Counsel (if negotiated sale)</a:t>
            </a:r>
          </a:p>
          <a:p>
            <a:pPr lvl="1">
              <a:spcBef>
                <a:spcPts val="600"/>
              </a:spcBef>
              <a:spcAft>
                <a:spcPts val="600"/>
              </a:spcAft>
            </a:pPr>
            <a:r>
              <a:rPr lang="en-US" sz="1600" dirty="0"/>
              <a:t>Paying Agent/Trustee</a:t>
            </a:r>
          </a:p>
          <a:p>
            <a:pPr lvl="1">
              <a:spcBef>
                <a:spcPts val="600"/>
              </a:spcBef>
              <a:spcAft>
                <a:spcPts val="600"/>
              </a:spcAft>
            </a:pPr>
            <a:r>
              <a:rPr lang="en-US" sz="1600" dirty="0"/>
              <a:t>Verification Agent (if refunding)</a:t>
            </a:r>
          </a:p>
          <a:p>
            <a:pPr lvl="1">
              <a:spcBef>
                <a:spcPts val="600"/>
              </a:spcBef>
              <a:spcAft>
                <a:spcPts val="600"/>
              </a:spcAft>
            </a:pPr>
            <a:r>
              <a:rPr lang="en-US" sz="1600" dirty="0"/>
              <a:t>Other specialty consultants and/or service providers (rate consultant/engineer/bond insurer)</a:t>
            </a:r>
          </a:p>
          <a:p>
            <a:pPr lvl="1"/>
            <a:endParaRPr lang="en-US" sz="1600" dirty="0"/>
          </a:p>
          <a:p>
            <a:pPr marL="0" indent="0">
              <a:buNone/>
            </a:pPr>
            <a:r>
              <a:rPr lang="en-US" sz="1800" b="1" dirty="0"/>
              <a:t> </a:t>
            </a:r>
          </a:p>
          <a:p>
            <a:endParaRPr lang="en-US" sz="1800" dirty="0"/>
          </a:p>
        </p:txBody>
      </p:sp>
      <p:sp>
        <p:nvSpPr>
          <p:cNvPr id="4" name="Slide Number Placeholder 3"/>
          <p:cNvSpPr>
            <a:spLocks noGrp="1"/>
          </p:cNvSpPr>
          <p:nvPr>
            <p:ph type="sldNum" sz="quarter" idx="12"/>
          </p:nvPr>
        </p:nvSpPr>
        <p:spPr/>
        <p:txBody>
          <a:bodyPr/>
          <a:lstStyle/>
          <a:p>
            <a:fld id="{B46E8BEF-84F8-4DAE-A40D-50CC264AEF27}" type="slidenum">
              <a:rPr lang="en-US" smtClean="0"/>
              <a:pPr/>
              <a:t>31</a:t>
            </a:fld>
            <a:endParaRPr lang="en-US" dirty="0"/>
          </a:p>
        </p:txBody>
      </p:sp>
    </p:spTree>
    <p:extLst>
      <p:ext uri="{BB962C8B-B14F-4D97-AF65-F5344CB8AC3E}">
        <p14:creationId xmlns:p14="http://schemas.microsoft.com/office/powerpoint/2010/main" val="33613429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Financial Advisor Duties</a:t>
            </a:r>
          </a:p>
        </p:txBody>
      </p:sp>
      <p:sp>
        <p:nvSpPr>
          <p:cNvPr id="3" name="Content Placeholder 2"/>
          <p:cNvSpPr>
            <a:spLocks noGrp="1"/>
          </p:cNvSpPr>
          <p:nvPr>
            <p:ph idx="1"/>
          </p:nvPr>
        </p:nvSpPr>
        <p:spPr/>
        <p:txBody>
          <a:bodyPr>
            <a:normAutofit/>
          </a:bodyPr>
          <a:lstStyle/>
          <a:p>
            <a:pPr>
              <a:spcBef>
                <a:spcPts val="600"/>
              </a:spcBef>
              <a:spcAft>
                <a:spcPts val="600"/>
              </a:spcAft>
            </a:pPr>
            <a:r>
              <a:rPr lang="en-US" sz="1800" dirty="0"/>
              <a:t>Role may vary according to:</a:t>
            </a:r>
          </a:p>
          <a:p>
            <a:pPr lvl="1">
              <a:spcBef>
                <a:spcPts val="600"/>
              </a:spcBef>
              <a:spcAft>
                <a:spcPts val="600"/>
              </a:spcAft>
            </a:pPr>
            <a:r>
              <a:rPr lang="en-US" sz="1600" dirty="0"/>
              <a:t>Expertise of issuer staff</a:t>
            </a:r>
          </a:p>
          <a:p>
            <a:pPr lvl="1">
              <a:spcBef>
                <a:spcPts val="600"/>
              </a:spcBef>
              <a:spcAft>
                <a:spcPts val="600"/>
              </a:spcAft>
            </a:pPr>
            <a:r>
              <a:rPr lang="en-US" sz="1600" dirty="0"/>
              <a:t>Type of bonds </a:t>
            </a:r>
          </a:p>
          <a:p>
            <a:pPr lvl="1">
              <a:spcBef>
                <a:spcPts val="600"/>
              </a:spcBef>
              <a:spcAft>
                <a:spcPts val="600"/>
              </a:spcAft>
            </a:pPr>
            <a:r>
              <a:rPr lang="en-US" sz="1600" dirty="0"/>
              <a:t>Method of sale</a:t>
            </a:r>
          </a:p>
          <a:p>
            <a:pPr>
              <a:spcBef>
                <a:spcPts val="600"/>
              </a:spcBef>
              <a:spcAft>
                <a:spcPts val="600"/>
              </a:spcAft>
            </a:pPr>
            <a:r>
              <a:rPr lang="en-US" sz="1800" dirty="0"/>
              <a:t>Relationship may be on a transactional basis, or may be on a “retainer” basis</a:t>
            </a:r>
          </a:p>
          <a:p>
            <a:pPr>
              <a:spcBef>
                <a:spcPts val="600"/>
              </a:spcBef>
              <a:spcAft>
                <a:spcPts val="600"/>
              </a:spcAft>
            </a:pPr>
            <a:r>
              <a:rPr lang="en-US" sz="1800" dirty="0"/>
              <a:t>Financial advisor has a fiduciary responsibility to represent the Issuer, and only the issuer, in debt financings </a:t>
            </a:r>
          </a:p>
          <a:p>
            <a:pPr>
              <a:spcBef>
                <a:spcPts val="600"/>
              </a:spcBef>
              <a:spcAft>
                <a:spcPts val="600"/>
              </a:spcAft>
            </a:pPr>
            <a:r>
              <a:rPr lang="en-US" sz="1800" dirty="0"/>
              <a:t>Assists with capital planning, plan of finance development and transaction management tasks (including rating agency relations and bond pricing)</a:t>
            </a:r>
          </a:p>
          <a:p>
            <a:pPr>
              <a:spcBef>
                <a:spcPts val="600"/>
              </a:spcBef>
              <a:spcAft>
                <a:spcPts val="600"/>
              </a:spcAft>
            </a:pPr>
            <a:r>
              <a:rPr lang="en-US" sz="1800" dirty="0"/>
              <a:t>Acts as extension of staff</a:t>
            </a:r>
          </a:p>
          <a:p>
            <a:pPr lvl="1"/>
            <a:endParaRPr lang="en-US" sz="1600" dirty="0"/>
          </a:p>
          <a:p>
            <a:pPr marL="0" indent="0">
              <a:buNone/>
            </a:pPr>
            <a:r>
              <a:rPr lang="en-US" sz="1800" dirty="0"/>
              <a:t> </a:t>
            </a:r>
          </a:p>
          <a:p>
            <a:endParaRPr lang="en-US" sz="1800" dirty="0"/>
          </a:p>
        </p:txBody>
      </p:sp>
      <p:sp>
        <p:nvSpPr>
          <p:cNvPr id="4" name="Slide Number Placeholder 3"/>
          <p:cNvSpPr>
            <a:spLocks noGrp="1"/>
          </p:cNvSpPr>
          <p:nvPr>
            <p:ph type="sldNum" sz="quarter" idx="12"/>
          </p:nvPr>
        </p:nvSpPr>
        <p:spPr/>
        <p:txBody>
          <a:bodyPr/>
          <a:lstStyle/>
          <a:p>
            <a:fld id="{B46E8BEF-84F8-4DAE-A40D-50CC264AEF27}" type="slidenum">
              <a:rPr lang="en-US" smtClean="0"/>
              <a:pPr/>
              <a:t>32</a:t>
            </a:fld>
            <a:endParaRPr lang="en-US" dirty="0"/>
          </a:p>
        </p:txBody>
      </p:sp>
    </p:spTree>
    <p:extLst>
      <p:ext uri="{BB962C8B-B14F-4D97-AF65-F5344CB8AC3E}">
        <p14:creationId xmlns:p14="http://schemas.microsoft.com/office/powerpoint/2010/main" val="308805726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Bond Counsel Duties</a:t>
            </a:r>
          </a:p>
        </p:txBody>
      </p:sp>
      <p:sp>
        <p:nvSpPr>
          <p:cNvPr id="3" name="Content Placeholder 2"/>
          <p:cNvSpPr>
            <a:spLocks noGrp="1"/>
          </p:cNvSpPr>
          <p:nvPr>
            <p:ph idx="1"/>
          </p:nvPr>
        </p:nvSpPr>
        <p:spPr/>
        <p:txBody>
          <a:bodyPr>
            <a:normAutofit fontScale="92500" lnSpcReduction="20000"/>
          </a:bodyPr>
          <a:lstStyle/>
          <a:p>
            <a:pPr>
              <a:spcBef>
                <a:spcPts val="600"/>
              </a:spcBef>
              <a:spcAft>
                <a:spcPts val="600"/>
              </a:spcAft>
            </a:pPr>
            <a:r>
              <a:rPr lang="en-US" sz="1800" dirty="0"/>
              <a:t>Draft Principal Legal Documents</a:t>
            </a:r>
          </a:p>
          <a:p>
            <a:pPr lvl="1">
              <a:spcBef>
                <a:spcPts val="600"/>
              </a:spcBef>
              <a:spcAft>
                <a:spcPts val="600"/>
              </a:spcAft>
            </a:pPr>
            <a:r>
              <a:rPr lang="en-US" sz="1600" dirty="0"/>
              <a:t>Bond Resolution/Trust Indenture</a:t>
            </a:r>
          </a:p>
          <a:p>
            <a:pPr lvl="1">
              <a:spcBef>
                <a:spcPts val="600"/>
              </a:spcBef>
              <a:spcAft>
                <a:spcPts val="600"/>
              </a:spcAft>
            </a:pPr>
            <a:r>
              <a:rPr lang="en-US" sz="1600" dirty="0"/>
              <a:t>Escrow Deposit Agreement</a:t>
            </a:r>
          </a:p>
          <a:p>
            <a:pPr lvl="1">
              <a:spcBef>
                <a:spcPts val="600"/>
              </a:spcBef>
              <a:spcAft>
                <a:spcPts val="600"/>
              </a:spcAft>
            </a:pPr>
            <a:r>
              <a:rPr lang="en-US" sz="1600" dirty="0"/>
              <a:t>Loan Agreements</a:t>
            </a:r>
          </a:p>
          <a:p>
            <a:pPr lvl="1">
              <a:spcBef>
                <a:spcPts val="600"/>
              </a:spcBef>
              <a:spcAft>
                <a:spcPts val="600"/>
              </a:spcAft>
            </a:pPr>
            <a:r>
              <a:rPr lang="en-US" sz="1600" dirty="0"/>
              <a:t>Closing Documents</a:t>
            </a:r>
          </a:p>
          <a:p>
            <a:pPr lvl="1">
              <a:spcBef>
                <a:spcPts val="600"/>
              </a:spcBef>
              <a:spcAft>
                <a:spcPts val="600"/>
              </a:spcAft>
            </a:pPr>
            <a:r>
              <a:rPr lang="en-US" sz="1600" dirty="0"/>
              <a:t>Opinions</a:t>
            </a:r>
          </a:p>
          <a:p>
            <a:pPr>
              <a:spcBef>
                <a:spcPts val="600"/>
              </a:spcBef>
              <a:spcAft>
                <a:spcPts val="600"/>
              </a:spcAft>
            </a:pPr>
            <a:r>
              <a:rPr lang="en-US" sz="1800" dirty="0"/>
              <a:t>Analyze applicable federal, state and local legal issues</a:t>
            </a:r>
          </a:p>
          <a:p>
            <a:pPr>
              <a:spcBef>
                <a:spcPts val="600"/>
              </a:spcBef>
              <a:spcAft>
                <a:spcPts val="600"/>
              </a:spcAft>
            </a:pPr>
            <a:r>
              <a:rPr lang="en-US" sz="1800" dirty="0"/>
              <a:t>Federal tax analysis</a:t>
            </a:r>
          </a:p>
          <a:p>
            <a:pPr>
              <a:spcBef>
                <a:spcPts val="600"/>
              </a:spcBef>
              <a:spcAft>
                <a:spcPts val="600"/>
              </a:spcAft>
            </a:pPr>
            <a:r>
              <a:rPr lang="en-US" sz="1800" dirty="0"/>
              <a:t>Assist in structuring transaction</a:t>
            </a:r>
          </a:p>
          <a:p>
            <a:pPr>
              <a:spcBef>
                <a:spcPts val="600"/>
              </a:spcBef>
              <a:spcAft>
                <a:spcPts val="600"/>
              </a:spcAft>
            </a:pPr>
            <a:r>
              <a:rPr lang="en-US" sz="1800" dirty="0"/>
              <a:t>Coordinate closing</a:t>
            </a:r>
          </a:p>
          <a:p>
            <a:pPr>
              <a:spcBef>
                <a:spcPts val="600"/>
              </a:spcBef>
              <a:spcAft>
                <a:spcPts val="600"/>
              </a:spcAft>
            </a:pPr>
            <a:r>
              <a:rPr lang="en-US" sz="1800" dirty="0"/>
              <a:t>Issue approving opinion</a:t>
            </a:r>
          </a:p>
          <a:p>
            <a:pPr>
              <a:spcBef>
                <a:spcPts val="600"/>
              </a:spcBef>
              <a:spcAft>
                <a:spcPts val="600"/>
              </a:spcAft>
            </a:pPr>
            <a:endParaRPr lang="en-US" dirty="0"/>
          </a:p>
          <a:p>
            <a:pPr lvl="1"/>
            <a:endParaRPr lang="en-US" dirty="0"/>
          </a:p>
          <a:p>
            <a:pPr lvl="1"/>
            <a:endParaRPr lang="en-US" dirty="0"/>
          </a:p>
          <a:p>
            <a:pPr marL="0" indent="0">
              <a:buNone/>
            </a:pPr>
            <a:r>
              <a:rPr lang="en-US" dirty="0"/>
              <a:t> </a:t>
            </a:r>
          </a:p>
          <a:p>
            <a:endParaRPr lang="en-US" dirty="0"/>
          </a:p>
        </p:txBody>
      </p:sp>
      <p:sp>
        <p:nvSpPr>
          <p:cNvPr id="4" name="Slide Number Placeholder 3"/>
          <p:cNvSpPr>
            <a:spLocks noGrp="1"/>
          </p:cNvSpPr>
          <p:nvPr>
            <p:ph type="sldNum" sz="quarter" idx="12"/>
          </p:nvPr>
        </p:nvSpPr>
        <p:spPr/>
        <p:txBody>
          <a:bodyPr/>
          <a:lstStyle/>
          <a:p>
            <a:fld id="{B46E8BEF-84F8-4DAE-A40D-50CC264AEF27}" type="slidenum">
              <a:rPr lang="en-US" smtClean="0"/>
              <a:pPr/>
              <a:t>33</a:t>
            </a:fld>
            <a:endParaRPr lang="en-US" dirty="0"/>
          </a:p>
        </p:txBody>
      </p:sp>
    </p:spTree>
    <p:extLst>
      <p:ext uri="{BB962C8B-B14F-4D97-AF65-F5344CB8AC3E}">
        <p14:creationId xmlns:p14="http://schemas.microsoft.com/office/powerpoint/2010/main" val="28604456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Disclosure Counsel Duties</a:t>
            </a:r>
          </a:p>
        </p:txBody>
      </p:sp>
      <p:sp>
        <p:nvSpPr>
          <p:cNvPr id="3" name="Content Placeholder 2"/>
          <p:cNvSpPr>
            <a:spLocks noGrp="1"/>
          </p:cNvSpPr>
          <p:nvPr>
            <p:ph idx="1"/>
          </p:nvPr>
        </p:nvSpPr>
        <p:spPr/>
        <p:txBody>
          <a:bodyPr>
            <a:normAutofit/>
          </a:bodyPr>
          <a:lstStyle/>
          <a:p>
            <a:pPr>
              <a:spcBef>
                <a:spcPts val="600"/>
              </a:spcBef>
              <a:spcAft>
                <a:spcPts val="600"/>
              </a:spcAft>
            </a:pPr>
            <a:r>
              <a:rPr lang="en-US" sz="1800" dirty="0"/>
              <a:t>Draft the Official Statement;</a:t>
            </a:r>
          </a:p>
          <a:p>
            <a:pPr>
              <a:spcBef>
                <a:spcPts val="600"/>
              </a:spcBef>
              <a:spcAft>
                <a:spcPts val="600"/>
              </a:spcAft>
            </a:pPr>
            <a:r>
              <a:rPr lang="en-US" sz="1800" dirty="0"/>
              <a:t>Conduct due diligence investigation;</a:t>
            </a:r>
          </a:p>
          <a:p>
            <a:pPr>
              <a:spcBef>
                <a:spcPts val="600"/>
              </a:spcBef>
              <a:spcAft>
                <a:spcPts val="600"/>
              </a:spcAft>
            </a:pPr>
            <a:r>
              <a:rPr lang="en-US" sz="1800" dirty="0"/>
              <a:t>10b-5 opinion;</a:t>
            </a:r>
          </a:p>
          <a:p>
            <a:pPr>
              <a:spcBef>
                <a:spcPts val="600"/>
              </a:spcBef>
              <a:spcAft>
                <a:spcPts val="600"/>
              </a:spcAft>
            </a:pPr>
            <a:r>
              <a:rPr lang="en-US" sz="1800" dirty="0"/>
              <a:t>Monitor legislative changes in primary and secondary market disclosure; </a:t>
            </a:r>
          </a:p>
          <a:p>
            <a:pPr>
              <a:spcBef>
                <a:spcPts val="600"/>
              </a:spcBef>
              <a:spcAft>
                <a:spcPts val="600"/>
              </a:spcAft>
            </a:pPr>
            <a:r>
              <a:rPr lang="en-US" sz="1800" dirty="0"/>
              <a:t>Prepare Continuing Disclosure Certificate.</a:t>
            </a:r>
          </a:p>
          <a:p>
            <a:pPr lvl="1">
              <a:spcBef>
                <a:spcPts val="600"/>
              </a:spcBef>
              <a:spcAft>
                <a:spcPts val="600"/>
              </a:spcAft>
            </a:pPr>
            <a:r>
              <a:rPr lang="en-US" sz="1600" dirty="0"/>
              <a:t>Review the continuing disclosure submissions of the client and give advice related thereto.</a:t>
            </a:r>
          </a:p>
          <a:p>
            <a:pPr lvl="1"/>
            <a:endParaRPr lang="en-US" sz="1600" dirty="0"/>
          </a:p>
          <a:p>
            <a:pPr lvl="1"/>
            <a:endParaRPr lang="en-US" sz="1600" dirty="0"/>
          </a:p>
          <a:p>
            <a:pPr marL="0" indent="0">
              <a:buNone/>
            </a:pPr>
            <a:r>
              <a:rPr lang="en-US" sz="1800" dirty="0"/>
              <a:t> </a:t>
            </a:r>
          </a:p>
          <a:p>
            <a:endParaRPr lang="en-US" sz="1800" dirty="0"/>
          </a:p>
        </p:txBody>
      </p:sp>
      <p:sp>
        <p:nvSpPr>
          <p:cNvPr id="4" name="Slide Number Placeholder 3"/>
          <p:cNvSpPr>
            <a:spLocks noGrp="1"/>
          </p:cNvSpPr>
          <p:nvPr>
            <p:ph type="sldNum" sz="quarter" idx="12"/>
          </p:nvPr>
        </p:nvSpPr>
        <p:spPr/>
        <p:txBody>
          <a:bodyPr/>
          <a:lstStyle/>
          <a:p>
            <a:fld id="{B46E8BEF-84F8-4DAE-A40D-50CC264AEF27}" type="slidenum">
              <a:rPr lang="en-US" smtClean="0"/>
              <a:pPr/>
              <a:t>34</a:t>
            </a:fld>
            <a:endParaRPr lang="en-US" dirty="0"/>
          </a:p>
        </p:txBody>
      </p:sp>
    </p:spTree>
    <p:extLst>
      <p:ext uri="{BB962C8B-B14F-4D97-AF65-F5344CB8AC3E}">
        <p14:creationId xmlns:p14="http://schemas.microsoft.com/office/powerpoint/2010/main" val="135311904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dirty="0"/>
              <a:t>Methods of Public Bond Sale</a:t>
            </a:r>
          </a:p>
        </p:txBody>
      </p:sp>
    </p:spTree>
    <p:extLst>
      <p:ext uri="{BB962C8B-B14F-4D97-AF65-F5344CB8AC3E}">
        <p14:creationId xmlns:p14="http://schemas.microsoft.com/office/powerpoint/2010/main" val="419684573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4" name="Rectangle 3"/>
          <p:cNvSpPr>
            <a:spLocks noGrp="1" noChangeArrowheads="1"/>
          </p:cNvSpPr>
          <p:nvPr>
            <p:ph idx="1"/>
          </p:nvPr>
        </p:nvSpPr>
        <p:spPr>
          <a:xfrm>
            <a:off x="130629" y="1193584"/>
            <a:ext cx="8882742" cy="5307758"/>
          </a:xfrm>
        </p:spPr>
        <p:txBody>
          <a:bodyPr>
            <a:normAutofit/>
          </a:bodyPr>
          <a:lstStyle/>
          <a:p>
            <a:pPr marL="355600" marR="57785">
              <a:buFont typeface="Arial"/>
              <a:buChar char="•"/>
              <a:tabLst>
                <a:tab pos="355600" algn="l"/>
              </a:tabLst>
            </a:pPr>
            <a:r>
              <a:rPr lang="en-US" spc="5" dirty="0"/>
              <a:t>Competitive Sale Process:</a:t>
            </a:r>
            <a:endParaRPr lang="en-US" dirty="0"/>
          </a:p>
          <a:p>
            <a:pPr marL="756285" lvl="1" indent="-286385">
              <a:spcBef>
                <a:spcPts val="600"/>
              </a:spcBef>
              <a:spcAft>
                <a:spcPts val="600"/>
              </a:spcAft>
              <a:buFont typeface="Arial"/>
              <a:buChar char="–"/>
              <a:tabLst>
                <a:tab pos="756920" algn="l"/>
              </a:tabLst>
            </a:pPr>
            <a:r>
              <a:rPr lang="en-US" dirty="0"/>
              <a:t>The working group (finance staff, bond counsel, disclosure counsel, City/County attorney and financial advisor) prepares the bond documents and then advertises that bids for the bonds will be accepted on a specific date and time</a:t>
            </a:r>
          </a:p>
          <a:p>
            <a:pPr marL="756285" lvl="1" indent="-286385">
              <a:spcBef>
                <a:spcPts val="295"/>
              </a:spcBef>
              <a:spcAft>
                <a:spcPts val="600"/>
              </a:spcAft>
              <a:buFont typeface="Arial"/>
              <a:buChar char="–"/>
              <a:tabLst>
                <a:tab pos="756920" algn="l"/>
              </a:tabLst>
            </a:pPr>
            <a:r>
              <a:rPr lang="en-US" dirty="0"/>
              <a:t>The underwriter providing a bid on the day of sale to purchase the bonds at the lowest true interest cost (TIC) is awarded the bonds</a:t>
            </a:r>
          </a:p>
          <a:p>
            <a:pPr marL="756285" lvl="1" indent="-286385">
              <a:spcBef>
                <a:spcPts val="295"/>
              </a:spcBef>
              <a:spcAft>
                <a:spcPts val="600"/>
              </a:spcAft>
              <a:buFont typeface="Arial"/>
              <a:buChar char="–"/>
              <a:tabLst>
                <a:tab pos="756920" algn="l"/>
              </a:tabLst>
            </a:pPr>
            <a:r>
              <a:rPr lang="en-US" dirty="0"/>
              <a:t>The City/County does not have control over which underwriters participate in the bidding process and what investors the bonds are finally sold to, but awards to lowest true interest cost bid</a:t>
            </a:r>
          </a:p>
          <a:p>
            <a:pPr marL="355600" marR="57785">
              <a:spcBef>
                <a:spcPts val="600"/>
              </a:spcBef>
              <a:buFont typeface="Arial"/>
              <a:buChar char="•"/>
              <a:tabLst>
                <a:tab pos="355600" algn="l"/>
              </a:tabLst>
            </a:pPr>
            <a:r>
              <a:rPr lang="en-US" spc="5" dirty="0"/>
              <a:t>Negotiated Sale Process:</a:t>
            </a:r>
            <a:endParaRPr lang="en-US" dirty="0"/>
          </a:p>
          <a:p>
            <a:pPr marL="756285" lvl="1" indent="-286385">
              <a:spcBef>
                <a:spcPts val="600"/>
              </a:spcBef>
              <a:spcAft>
                <a:spcPts val="600"/>
              </a:spcAft>
              <a:buFont typeface="Arial"/>
              <a:buChar char="–"/>
              <a:tabLst>
                <a:tab pos="756920" algn="l"/>
              </a:tabLst>
            </a:pPr>
            <a:r>
              <a:rPr lang="en-US" dirty="0"/>
              <a:t>The City/County undertakes a request of proposals (RFP) to procure the underwriting team at the outset of the transaction</a:t>
            </a:r>
          </a:p>
          <a:p>
            <a:pPr marL="756285" lvl="1" indent="-286385">
              <a:spcBef>
                <a:spcPts val="295"/>
              </a:spcBef>
              <a:spcAft>
                <a:spcPts val="600"/>
              </a:spcAft>
              <a:buFont typeface="Arial"/>
              <a:buChar char="–"/>
              <a:tabLst>
                <a:tab pos="756920" algn="l"/>
              </a:tabLst>
            </a:pPr>
            <a:r>
              <a:rPr lang="en-US" dirty="0"/>
              <a:t>This underwriting team would work with the rest of the working group to prepare the bond documents</a:t>
            </a:r>
          </a:p>
          <a:p>
            <a:pPr marL="756285" lvl="1" indent="-286385">
              <a:spcBef>
                <a:spcPts val="295"/>
              </a:spcBef>
              <a:spcAft>
                <a:spcPts val="600"/>
              </a:spcAft>
              <a:buFont typeface="Arial"/>
              <a:buChar char="–"/>
              <a:tabLst>
                <a:tab pos="756920" algn="l"/>
              </a:tabLst>
            </a:pPr>
            <a:r>
              <a:rPr lang="en-US" dirty="0"/>
              <a:t>On the sale date, the City/County (in consultation with its financial advisor) would negotiate the interest rates at which the bonds would be sold directly with the underwriting team</a:t>
            </a:r>
          </a:p>
          <a:p>
            <a:pPr marL="756285" lvl="1" indent="-286385">
              <a:spcBef>
                <a:spcPts val="295"/>
              </a:spcBef>
              <a:spcAft>
                <a:spcPts val="600"/>
              </a:spcAft>
              <a:buFont typeface="Arial"/>
              <a:buChar char="–"/>
              <a:tabLst>
                <a:tab pos="756920" algn="l"/>
              </a:tabLst>
            </a:pPr>
            <a:r>
              <a:rPr lang="en-US" dirty="0"/>
              <a:t>This method of sale allows the City/County to control the make up of the underwriting team and designate a priority as to which investors have the 1</a:t>
            </a:r>
            <a:r>
              <a:rPr lang="en-US" baseline="30000" dirty="0"/>
              <a:t>st</a:t>
            </a:r>
            <a:r>
              <a:rPr lang="en-US" dirty="0"/>
              <a:t> opportunity to purchase the bonds</a:t>
            </a:r>
          </a:p>
        </p:txBody>
      </p:sp>
      <p:sp>
        <p:nvSpPr>
          <p:cNvPr id="2" name="Title 1"/>
          <p:cNvSpPr>
            <a:spLocks noGrp="1"/>
          </p:cNvSpPr>
          <p:nvPr>
            <p:ph type="title"/>
          </p:nvPr>
        </p:nvSpPr>
        <p:spPr/>
        <p:txBody>
          <a:bodyPr/>
          <a:lstStyle/>
          <a:p>
            <a:r>
              <a:rPr lang="en-US" dirty="0"/>
              <a:t>Competitive vs. Negotiated Sale</a:t>
            </a:r>
          </a:p>
        </p:txBody>
      </p:sp>
      <p:sp>
        <p:nvSpPr>
          <p:cNvPr id="68612" name="Slide Number Placeholder 5"/>
          <p:cNvSpPr txBox="1">
            <a:spLocks noGrp="1"/>
          </p:cNvSpPr>
          <p:nvPr/>
        </p:nvSpPr>
        <p:spPr bwMode="auto">
          <a:xfrm>
            <a:off x="7010400" y="5943600"/>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itchFamily="18" charset="0"/>
                <a:ea typeface="MS PGothic" pitchFamily="34" charset="-128"/>
              </a:defRPr>
            </a:lvl1pPr>
            <a:lvl2pPr marL="742950" indent="-285750" eaLnBrk="0" hangingPunct="0">
              <a:defRPr sz="2400" b="1">
                <a:solidFill>
                  <a:schemeClr val="tx1"/>
                </a:solidFill>
                <a:latin typeface="Times New Roman" pitchFamily="18" charset="0"/>
                <a:ea typeface="MS PGothic" pitchFamily="34" charset="-128"/>
              </a:defRPr>
            </a:lvl2pPr>
            <a:lvl3pPr marL="1143000" indent="-228600" eaLnBrk="0" hangingPunct="0">
              <a:defRPr sz="2400" b="1">
                <a:solidFill>
                  <a:schemeClr val="tx1"/>
                </a:solidFill>
                <a:latin typeface="Times New Roman" pitchFamily="18" charset="0"/>
                <a:ea typeface="MS PGothic" pitchFamily="34" charset="-128"/>
              </a:defRPr>
            </a:lvl3pPr>
            <a:lvl4pPr marL="1600200" indent="-228600" eaLnBrk="0" hangingPunct="0">
              <a:defRPr sz="2400" b="1">
                <a:solidFill>
                  <a:schemeClr val="tx1"/>
                </a:solidFill>
                <a:latin typeface="Times New Roman" pitchFamily="18" charset="0"/>
                <a:ea typeface="MS PGothic" pitchFamily="34" charset="-128"/>
              </a:defRPr>
            </a:lvl4pPr>
            <a:lvl5pPr marL="2057400" indent="-228600" eaLnBrk="0" hangingPunct="0">
              <a:defRPr sz="2400" b="1">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b="1">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b="1">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b="1">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b="1">
                <a:solidFill>
                  <a:schemeClr val="tx1"/>
                </a:solidFill>
                <a:latin typeface="Times New Roman" pitchFamily="18" charset="0"/>
                <a:ea typeface="MS PGothic" pitchFamily="34" charset="-128"/>
              </a:defRPr>
            </a:lvl9pPr>
          </a:lstStyle>
          <a:p>
            <a:pPr algn="r" eaLnBrk="1" hangingPunct="1"/>
            <a:endParaRPr lang="en-US" altLang="en-US" sz="1400" dirty="0"/>
          </a:p>
        </p:txBody>
      </p:sp>
      <p:sp>
        <p:nvSpPr>
          <p:cNvPr id="5" name="Slide Number Placeholder 3"/>
          <p:cNvSpPr>
            <a:spLocks noGrp="1"/>
          </p:cNvSpPr>
          <p:nvPr>
            <p:ph type="sldNum" sz="quarter" idx="12"/>
          </p:nvPr>
        </p:nvSpPr>
        <p:spPr>
          <a:xfrm>
            <a:off x="6934200" y="6501342"/>
            <a:ext cx="2133600" cy="365125"/>
          </a:xfrm>
          <a:prstGeom prst="rect">
            <a:avLst/>
          </a:prstGeom>
        </p:spPr>
        <p:txBody>
          <a:bodyPr/>
          <a:lstStyle/>
          <a:p>
            <a:fld id="{1808158E-A2E8-44D7-9C07-4C8517D8DFDA}" type="slidenum">
              <a:rPr lang="en-US" altLang="en-US"/>
              <a:pPr/>
              <a:t>36</a:t>
            </a:fld>
            <a:endParaRPr lang="en-US" altLang="en-US" dirty="0"/>
          </a:p>
        </p:txBody>
      </p:sp>
    </p:spTree>
    <p:extLst>
      <p:ext uri="{BB962C8B-B14F-4D97-AF65-F5344CB8AC3E}">
        <p14:creationId xmlns:p14="http://schemas.microsoft.com/office/powerpoint/2010/main" val="284755624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4" name="Rectangle 3"/>
          <p:cNvSpPr>
            <a:spLocks noGrp="1" noChangeArrowheads="1"/>
          </p:cNvSpPr>
          <p:nvPr>
            <p:ph idx="1"/>
          </p:nvPr>
        </p:nvSpPr>
        <p:spPr/>
        <p:txBody>
          <a:bodyPr>
            <a:normAutofit/>
          </a:bodyPr>
          <a:lstStyle/>
          <a:p>
            <a:pPr>
              <a:defRPr/>
            </a:pPr>
            <a:r>
              <a:rPr lang="en-US" sz="1800" dirty="0">
                <a:solidFill>
                  <a:srgbClr val="000000"/>
                </a:solidFill>
                <a:ea typeface="ＭＳ Ｐゴシック" charset="0"/>
              </a:rPr>
              <a:t>No universally accepted findings as to which method is preferable</a:t>
            </a:r>
          </a:p>
          <a:p>
            <a:pPr marL="457200" lvl="1" indent="0">
              <a:buNone/>
              <a:defRPr/>
            </a:pPr>
            <a:endParaRPr lang="en-US" sz="1800" dirty="0">
              <a:solidFill>
                <a:srgbClr val="000000"/>
              </a:solidFill>
              <a:ea typeface="ＭＳ Ｐゴシック" charset="0"/>
            </a:endParaRPr>
          </a:p>
          <a:p>
            <a:r>
              <a:rPr lang="en-US" altLang="en-US" sz="1800" dirty="0">
                <a:solidFill>
                  <a:srgbClr val="000000"/>
                </a:solidFill>
              </a:rPr>
              <a:t>Issuers should select method of sale most likely to achieve the lowest cost of borrowing and the most flexibility</a:t>
            </a:r>
          </a:p>
          <a:p>
            <a:endParaRPr lang="en-US" altLang="en-US" sz="1800" dirty="0">
              <a:solidFill>
                <a:srgbClr val="000000"/>
              </a:solidFill>
            </a:endParaRPr>
          </a:p>
          <a:p>
            <a:r>
              <a:rPr lang="en-US" altLang="en-US" sz="1800" dirty="0">
                <a:solidFill>
                  <a:srgbClr val="000000"/>
                </a:solidFill>
              </a:rPr>
              <a:t>Decision should be based on analysis of relevant rating, security, and structural features of the bonds</a:t>
            </a:r>
          </a:p>
          <a:p>
            <a:endParaRPr lang="en-US" altLang="en-US" sz="1800" dirty="0">
              <a:solidFill>
                <a:srgbClr val="000000"/>
              </a:solidFill>
            </a:endParaRPr>
          </a:p>
          <a:p>
            <a:r>
              <a:rPr lang="en-US" altLang="en-US" sz="1800" dirty="0">
                <a:solidFill>
                  <a:srgbClr val="000000"/>
                </a:solidFill>
              </a:rPr>
              <a:t>Other considerations can include desire to include small/minority owned businesses and ability to give local investors priority to purchase bonds </a:t>
            </a:r>
          </a:p>
          <a:p>
            <a:endParaRPr lang="en-US" sz="1800" dirty="0">
              <a:solidFill>
                <a:srgbClr val="000000"/>
              </a:solidFill>
              <a:ea typeface="ＭＳ Ｐゴシック" charset="0"/>
            </a:endParaRPr>
          </a:p>
        </p:txBody>
      </p:sp>
      <p:sp>
        <p:nvSpPr>
          <p:cNvPr id="2" name="Title 1"/>
          <p:cNvSpPr>
            <a:spLocks noGrp="1"/>
          </p:cNvSpPr>
          <p:nvPr>
            <p:ph type="title"/>
          </p:nvPr>
        </p:nvSpPr>
        <p:spPr/>
        <p:txBody>
          <a:bodyPr/>
          <a:lstStyle/>
          <a:p>
            <a:r>
              <a:rPr lang="en-US" dirty="0"/>
              <a:t>Competitive vs. Negotiated Sale</a:t>
            </a:r>
          </a:p>
        </p:txBody>
      </p:sp>
      <p:sp>
        <p:nvSpPr>
          <p:cNvPr id="68612" name="Slide Number Placeholder 5"/>
          <p:cNvSpPr txBox="1">
            <a:spLocks noGrp="1"/>
          </p:cNvSpPr>
          <p:nvPr/>
        </p:nvSpPr>
        <p:spPr bwMode="auto">
          <a:xfrm>
            <a:off x="7010400" y="5943600"/>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itchFamily="18" charset="0"/>
                <a:ea typeface="MS PGothic" pitchFamily="34" charset="-128"/>
              </a:defRPr>
            </a:lvl1pPr>
            <a:lvl2pPr marL="742950" indent="-285750" eaLnBrk="0" hangingPunct="0">
              <a:defRPr sz="2400" b="1">
                <a:solidFill>
                  <a:schemeClr val="tx1"/>
                </a:solidFill>
                <a:latin typeface="Times New Roman" pitchFamily="18" charset="0"/>
                <a:ea typeface="MS PGothic" pitchFamily="34" charset="-128"/>
              </a:defRPr>
            </a:lvl2pPr>
            <a:lvl3pPr marL="1143000" indent="-228600" eaLnBrk="0" hangingPunct="0">
              <a:defRPr sz="2400" b="1">
                <a:solidFill>
                  <a:schemeClr val="tx1"/>
                </a:solidFill>
                <a:latin typeface="Times New Roman" pitchFamily="18" charset="0"/>
                <a:ea typeface="MS PGothic" pitchFamily="34" charset="-128"/>
              </a:defRPr>
            </a:lvl3pPr>
            <a:lvl4pPr marL="1600200" indent="-228600" eaLnBrk="0" hangingPunct="0">
              <a:defRPr sz="2400" b="1">
                <a:solidFill>
                  <a:schemeClr val="tx1"/>
                </a:solidFill>
                <a:latin typeface="Times New Roman" pitchFamily="18" charset="0"/>
                <a:ea typeface="MS PGothic" pitchFamily="34" charset="-128"/>
              </a:defRPr>
            </a:lvl4pPr>
            <a:lvl5pPr marL="2057400" indent="-228600" eaLnBrk="0" hangingPunct="0">
              <a:defRPr sz="2400" b="1">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b="1">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b="1">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b="1">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b="1">
                <a:solidFill>
                  <a:schemeClr val="tx1"/>
                </a:solidFill>
                <a:latin typeface="Times New Roman" pitchFamily="18" charset="0"/>
                <a:ea typeface="MS PGothic" pitchFamily="34" charset="-128"/>
              </a:defRPr>
            </a:lvl9pPr>
          </a:lstStyle>
          <a:p>
            <a:pPr algn="r" eaLnBrk="1" hangingPunct="1"/>
            <a:endParaRPr lang="en-US" altLang="en-US" sz="1400" dirty="0"/>
          </a:p>
        </p:txBody>
      </p:sp>
      <p:sp>
        <p:nvSpPr>
          <p:cNvPr id="5" name="Slide Number Placeholder 3"/>
          <p:cNvSpPr>
            <a:spLocks noGrp="1"/>
          </p:cNvSpPr>
          <p:nvPr>
            <p:ph type="sldNum" sz="quarter" idx="12"/>
          </p:nvPr>
        </p:nvSpPr>
        <p:spPr>
          <a:xfrm>
            <a:off x="6934200" y="6501342"/>
            <a:ext cx="2133600" cy="365125"/>
          </a:xfrm>
          <a:prstGeom prst="rect">
            <a:avLst/>
          </a:prstGeom>
        </p:spPr>
        <p:txBody>
          <a:bodyPr/>
          <a:lstStyle/>
          <a:p>
            <a:fld id="{1808158E-A2E8-44D7-9C07-4C8517D8DFDA}" type="slidenum">
              <a:rPr lang="en-US" altLang="en-US"/>
              <a:pPr/>
              <a:t>37</a:t>
            </a:fld>
            <a:endParaRPr lang="en-US" altLang="en-US" dirty="0"/>
          </a:p>
        </p:txBody>
      </p:sp>
    </p:spTree>
    <p:extLst>
      <p:ext uri="{BB962C8B-B14F-4D97-AF65-F5344CB8AC3E}">
        <p14:creationId xmlns:p14="http://schemas.microsoft.com/office/powerpoint/2010/main" val="396423879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Competitive vs. Negotiated Sale</a:t>
            </a:r>
          </a:p>
        </p:txBody>
      </p:sp>
      <p:sp>
        <p:nvSpPr>
          <p:cNvPr id="71684" name="Slide Number Placeholder 5"/>
          <p:cNvSpPr txBox="1">
            <a:spLocks noGrp="1"/>
          </p:cNvSpPr>
          <p:nvPr/>
        </p:nvSpPr>
        <p:spPr bwMode="auto">
          <a:xfrm>
            <a:off x="7010400" y="5943600"/>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itchFamily="18" charset="0"/>
                <a:ea typeface="MS PGothic" pitchFamily="34" charset="-128"/>
              </a:defRPr>
            </a:lvl1pPr>
            <a:lvl2pPr marL="742950" indent="-285750" eaLnBrk="0" hangingPunct="0">
              <a:defRPr sz="2400" b="1">
                <a:solidFill>
                  <a:schemeClr val="tx1"/>
                </a:solidFill>
                <a:latin typeface="Times New Roman" pitchFamily="18" charset="0"/>
                <a:ea typeface="MS PGothic" pitchFamily="34" charset="-128"/>
              </a:defRPr>
            </a:lvl2pPr>
            <a:lvl3pPr marL="1143000" indent="-228600" eaLnBrk="0" hangingPunct="0">
              <a:defRPr sz="2400" b="1">
                <a:solidFill>
                  <a:schemeClr val="tx1"/>
                </a:solidFill>
                <a:latin typeface="Times New Roman" pitchFamily="18" charset="0"/>
                <a:ea typeface="MS PGothic" pitchFamily="34" charset="-128"/>
              </a:defRPr>
            </a:lvl3pPr>
            <a:lvl4pPr marL="1600200" indent="-228600" eaLnBrk="0" hangingPunct="0">
              <a:defRPr sz="2400" b="1">
                <a:solidFill>
                  <a:schemeClr val="tx1"/>
                </a:solidFill>
                <a:latin typeface="Times New Roman" pitchFamily="18" charset="0"/>
                <a:ea typeface="MS PGothic" pitchFamily="34" charset="-128"/>
              </a:defRPr>
            </a:lvl4pPr>
            <a:lvl5pPr marL="2057400" indent="-228600" eaLnBrk="0" hangingPunct="0">
              <a:defRPr sz="2400" b="1">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b="1">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b="1">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b="1">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b="1">
                <a:solidFill>
                  <a:schemeClr val="tx1"/>
                </a:solidFill>
                <a:latin typeface="Times New Roman" pitchFamily="18" charset="0"/>
                <a:ea typeface="MS PGothic" pitchFamily="34" charset="-128"/>
              </a:defRPr>
            </a:lvl9pPr>
          </a:lstStyle>
          <a:p>
            <a:pPr algn="r" eaLnBrk="1" hangingPunct="1"/>
            <a:endParaRPr lang="en-US" altLang="en-US" sz="1400" dirty="0"/>
          </a:p>
        </p:txBody>
      </p:sp>
      <p:sp>
        <p:nvSpPr>
          <p:cNvPr id="5" name="Slide Number Placeholder 3"/>
          <p:cNvSpPr>
            <a:spLocks noGrp="1"/>
          </p:cNvSpPr>
          <p:nvPr>
            <p:ph type="sldNum" sz="quarter" idx="12"/>
          </p:nvPr>
        </p:nvSpPr>
        <p:spPr>
          <a:xfrm>
            <a:off x="6934200" y="6501342"/>
            <a:ext cx="2133600" cy="365125"/>
          </a:xfrm>
          <a:prstGeom prst="rect">
            <a:avLst/>
          </a:prstGeom>
        </p:spPr>
        <p:txBody>
          <a:bodyPr/>
          <a:lstStyle/>
          <a:p>
            <a:fld id="{1808158E-A2E8-44D7-9C07-4C8517D8DFDA}" type="slidenum">
              <a:rPr lang="en-US" altLang="en-US"/>
              <a:pPr/>
              <a:t>38</a:t>
            </a:fld>
            <a:endParaRPr lang="en-US" altLang="en-US" dirty="0"/>
          </a:p>
        </p:txBody>
      </p:sp>
      <p:graphicFrame>
        <p:nvGraphicFramePr>
          <p:cNvPr id="7" name="Table 6">
            <a:extLst>
              <a:ext uri="{FF2B5EF4-FFF2-40B4-BE49-F238E27FC236}">
                <a16:creationId xmlns:a16="http://schemas.microsoft.com/office/drawing/2014/main" id="{7F5B592F-BA4A-EB2C-8F3A-3112CF84008D}"/>
              </a:ext>
            </a:extLst>
          </p:cNvPr>
          <p:cNvGraphicFramePr>
            <a:graphicFrameLocks noGrp="1"/>
          </p:cNvGraphicFramePr>
          <p:nvPr>
            <p:extLst>
              <p:ext uri="{D42A27DB-BD31-4B8C-83A1-F6EECF244321}">
                <p14:modId xmlns:p14="http://schemas.microsoft.com/office/powerpoint/2010/main" val="4024029707"/>
              </p:ext>
            </p:extLst>
          </p:nvPr>
        </p:nvGraphicFramePr>
        <p:xfrm>
          <a:off x="451485" y="1414130"/>
          <a:ext cx="8438487" cy="4808782"/>
        </p:xfrm>
        <a:graphic>
          <a:graphicData uri="http://schemas.openxmlformats.org/drawingml/2006/table">
            <a:tbl>
              <a:tblPr>
                <a:tableStyleId>{BC89EF96-8CEA-46FF-86C4-4CE0E7609802}</a:tableStyleId>
              </a:tblPr>
              <a:tblGrid>
                <a:gridCol w="1645307">
                  <a:extLst>
                    <a:ext uri="{9D8B030D-6E8A-4147-A177-3AD203B41FA5}">
                      <a16:colId xmlns:a16="http://schemas.microsoft.com/office/drawing/2014/main" val="20000"/>
                    </a:ext>
                  </a:extLst>
                </a:gridCol>
                <a:gridCol w="3223051">
                  <a:extLst>
                    <a:ext uri="{9D8B030D-6E8A-4147-A177-3AD203B41FA5}">
                      <a16:colId xmlns:a16="http://schemas.microsoft.com/office/drawing/2014/main" val="20001"/>
                    </a:ext>
                  </a:extLst>
                </a:gridCol>
                <a:gridCol w="3570129">
                  <a:extLst>
                    <a:ext uri="{9D8B030D-6E8A-4147-A177-3AD203B41FA5}">
                      <a16:colId xmlns:a16="http://schemas.microsoft.com/office/drawing/2014/main" val="20002"/>
                    </a:ext>
                  </a:extLst>
                </a:gridCol>
              </a:tblGrid>
              <a:tr h="274869">
                <a:tc>
                  <a:txBody>
                    <a:bodyPr/>
                    <a:lstStyle/>
                    <a:p>
                      <a:pPr marL="0" marR="0" algn="ctr" defTabSz="914294" rtl="0" eaLnBrk="1" latinLnBrk="0" hangingPunct="1">
                        <a:lnSpc>
                          <a:spcPct val="115000"/>
                        </a:lnSpc>
                        <a:spcBef>
                          <a:spcPts val="0"/>
                        </a:spcBef>
                        <a:spcAft>
                          <a:spcPts val="0"/>
                        </a:spcAft>
                      </a:pPr>
                      <a:r>
                        <a:rPr lang="en-US" sz="1400" b="1" kern="1200" dirty="0">
                          <a:solidFill>
                            <a:schemeClr val="bg1"/>
                          </a:solidFill>
                          <a:latin typeface="Arial" panose="020B0604020202020204" pitchFamily="34" charset="0"/>
                          <a:ea typeface="+mn-ea"/>
                          <a:cs typeface="Arial" panose="020B0604020202020204" pitchFamily="34" charset="0"/>
                        </a:rPr>
                        <a:t>Attributes </a:t>
                      </a:r>
                    </a:p>
                  </a:txBody>
                  <a:tcPr marL="41179" marR="411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5000"/>
                        <a:lumOff val="35000"/>
                      </a:schemeClr>
                    </a:solidFill>
                  </a:tcPr>
                </a:tc>
                <a:tc>
                  <a:txBody>
                    <a:bodyPr/>
                    <a:lstStyle/>
                    <a:p>
                      <a:pPr marL="0" marR="0" algn="ctr" defTabSz="914294" rtl="0" eaLnBrk="1" latinLnBrk="0" hangingPunct="1">
                        <a:lnSpc>
                          <a:spcPct val="115000"/>
                        </a:lnSpc>
                        <a:spcBef>
                          <a:spcPts val="0"/>
                        </a:spcBef>
                        <a:spcAft>
                          <a:spcPts val="0"/>
                        </a:spcAft>
                      </a:pPr>
                      <a:r>
                        <a:rPr lang="en-US" sz="1400" b="1" kern="1200" dirty="0">
                          <a:solidFill>
                            <a:schemeClr val="bg1"/>
                          </a:solidFill>
                          <a:latin typeface="Arial" panose="020B0604020202020204" pitchFamily="34" charset="0"/>
                          <a:ea typeface="+mn-ea"/>
                          <a:cs typeface="Arial" panose="020B0604020202020204" pitchFamily="34" charset="0"/>
                        </a:rPr>
                        <a:t>Competitive Sale</a:t>
                      </a:r>
                    </a:p>
                  </a:txBody>
                  <a:tcPr marL="41179" marR="411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75000"/>
                      </a:schemeClr>
                    </a:solidFill>
                  </a:tcPr>
                </a:tc>
                <a:tc>
                  <a:txBody>
                    <a:bodyPr/>
                    <a:lstStyle/>
                    <a:p>
                      <a:pPr marL="0" marR="0" algn="ctr" defTabSz="914294" rtl="0" eaLnBrk="1" latinLnBrk="0" hangingPunct="1">
                        <a:lnSpc>
                          <a:spcPct val="115000"/>
                        </a:lnSpc>
                        <a:spcBef>
                          <a:spcPts val="0"/>
                        </a:spcBef>
                        <a:spcAft>
                          <a:spcPts val="0"/>
                        </a:spcAft>
                      </a:pPr>
                      <a:r>
                        <a:rPr lang="en-US" sz="1400" b="1" kern="1200" dirty="0">
                          <a:solidFill>
                            <a:schemeClr val="bg1"/>
                          </a:solidFill>
                          <a:latin typeface="Arial" panose="020B0604020202020204" pitchFamily="34" charset="0"/>
                          <a:ea typeface="+mn-ea"/>
                          <a:cs typeface="Arial" panose="020B0604020202020204" pitchFamily="34" charset="0"/>
                        </a:rPr>
                        <a:t>Negotiated Sale</a:t>
                      </a:r>
                    </a:p>
                  </a:txBody>
                  <a:tcPr marL="41179" marR="411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schemeClr>
                    </a:solidFill>
                  </a:tcPr>
                </a:tc>
                <a:extLst>
                  <a:ext uri="{0D108BD9-81ED-4DB2-BD59-A6C34878D82A}">
                    <a16:rowId xmlns:a16="http://schemas.microsoft.com/office/drawing/2014/main" val="10000"/>
                  </a:ext>
                </a:extLst>
              </a:tr>
              <a:tr h="269847">
                <a:tc gridSpan="3">
                  <a:txBody>
                    <a:bodyPr/>
                    <a:lstStyle/>
                    <a:p>
                      <a:pPr marL="0" marR="0" algn="ctr" defTabSz="914294" rtl="0" eaLnBrk="1" latinLnBrk="0" hangingPunct="1">
                        <a:lnSpc>
                          <a:spcPct val="115000"/>
                        </a:lnSpc>
                        <a:spcBef>
                          <a:spcPts val="0"/>
                        </a:spcBef>
                        <a:spcAft>
                          <a:spcPts val="0"/>
                        </a:spcAft>
                      </a:pPr>
                      <a:r>
                        <a:rPr lang="en-US" sz="1400" b="1" kern="1200" dirty="0">
                          <a:solidFill>
                            <a:schemeClr val="bg1"/>
                          </a:solidFill>
                          <a:latin typeface="+mj-lt"/>
                          <a:ea typeface="+mn-ea"/>
                          <a:cs typeface="+mn-cs"/>
                        </a:rPr>
                        <a:t>ISSUER</a:t>
                      </a:r>
                    </a:p>
                  </a:txBody>
                  <a:tcPr marL="41179" marR="411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5000"/>
                        <a:lumOff val="35000"/>
                      </a:schemeClr>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274869">
                <a:tc>
                  <a:txBody>
                    <a:bodyPr/>
                    <a:lstStyle/>
                    <a:p>
                      <a:pPr marL="0" marR="0">
                        <a:lnSpc>
                          <a:spcPct val="115000"/>
                        </a:lnSpc>
                        <a:spcBef>
                          <a:spcPts val="0"/>
                        </a:spcBef>
                        <a:spcAft>
                          <a:spcPts val="0"/>
                        </a:spcAft>
                      </a:pPr>
                      <a:r>
                        <a:rPr lang="en-US" sz="1000" b="1" dirty="0">
                          <a:solidFill>
                            <a:schemeClr val="tx1"/>
                          </a:solidFill>
                          <a:latin typeface="Arial" panose="020B0604020202020204" pitchFamily="34" charset="0"/>
                          <a:cs typeface="Arial" panose="020B0604020202020204" pitchFamily="34" charset="0"/>
                        </a:rPr>
                        <a:t>Type of Organization</a:t>
                      </a:r>
                      <a:endParaRPr lang="en-US" sz="1000" b="1" dirty="0">
                        <a:solidFill>
                          <a:schemeClr val="tx1"/>
                        </a:solidFill>
                        <a:latin typeface="Arial" panose="020B0604020202020204" pitchFamily="34" charset="0"/>
                        <a:ea typeface="Times New Roman"/>
                        <a:cs typeface="Arial" panose="020B0604020202020204" pitchFamily="34" charset="0"/>
                      </a:endParaRPr>
                    </a:p>
                  </a:txBody>
                  <a:tcPr marL="41179" marR="411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US" sz="1000" b="0" dirty="0">
                          <a:solidFill>
                            <a:schemeClr val="tx1"/>
                          </a:solidFill>
                          <a:latin typeface="Arial" panose="020B0604020202020204" pitchFamily="34" charset="0"/>
                          <a:cs typeface="Arial" panose="020B0604020202020204" pitchFamily="34" charset="0"/>
                        </a:rPr>
                        <a:t>Broad-based, general-purpose government</a:t>
                      </a:r>
                      <a:endParaRPr lang="en-US" sz="1000" b="0" dirty="0">
                        <a:solidFill>
                          <a:schemeClr val="tx1"/>
                        </a:solidFill>
                        <a:latin typeface="Arial" panose="020B0604020202020204" pitchFamily="34" charset="0"/>
                        <a:ea typeface="Times New Roman"/>
                        <a:cs typeface="Arial" panose="020B0604020202020204" pitchFamily="34" charset="0"/>
                      </a:endParaRPr>
                    </a:p>
                  </a:txBody>
                  <a:tcPr marL="41179" marR="411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marR="0">
                        <a:lnSpc>
                          <a:spcPct val="115000"/>
                        </a:lnSpc>
                        <a:spcBef>
                          <a:spcPts val="0"/>
                        </a:spcBef>
                        <a:spcAft>
                          <a:spcPts val="0"/>
                        </a:spcAft>
                      </a:pPr>
                      <a:r>
                        <a:rPr lang="en-US" sz="1000" b="0" dirty="0">
                          <a:solidFill>
                            <a:schemeClr val="tx1"/>
                          </a:solidFill>
                          <a:latin typeface="Arial" panose="020B0604020202020204" pitchFamily="34" charset="0"/>
                          <a:cs typeface="Arial" panose="020B0604020202020204" pitchFamily="34" charset="0"/>
                        </a:rPr>
                        <a:t>Special-purpose, independent authority</a:t>
                      </a:r>
                      <a:endParaRPr lang="en-US" sz="1000" b="0" dirty="0">
                        <a:solidFill>
                          <a:schemeClr val="tx1"/>
                        </a:solidFill>
                        <a:latin typeface="Arial" panose="020B0604020202020204" pitchFamily="34" charset="0"/>
                        <a:ea typeface="Times New Roman"/>
                        <a:cs typeface="Arial" panose="020B0604020202020204" pitchFamily="34" charset="0"/>
                      </a:endParaRPr>
                    </a:p>
                  </a:txBody>
                  <a:tcPr marL="41179" marR="411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2"/>
                  </a:ext>
                </a:extLst>
              </a:tr>
              <a:tr h="274869">
                <a:tc>
                  <a:txBody>
                    <a:bodyPr/>
                    <a:lstStyle/>
                    <a:p>
                      <a:pPr marL="0" marR="0">
                        <a:lnSpc>
                          <a:spcPct val="115000"/>
                        </a:lnSpc>
                        <a:spcBef>
                          <a:spcPts val="0"/>
                        </a:spcBef>
                        <a:spcAft>
                          <a:spcPts val="0"/>
                        </a:spcAft>
                      </a:pPr>
                      <a:r>
                        <a:rPr lang="en-US" sz="1000" b="1" dirty="0">
                          <a:solidFill>
                            <a:schemeClr val="tx1"/>
                          </a:solidFill>
                          <a:latin typeface="Arial" panose="020B0604020202020204" pitchFamily="34" charset="0"/>
                          <a:cs typeface="Arial" panose="020B0604020202020204" pitchFamily="34" charset="0"/>
                        </a:rPr>
                        <a:t>Frequency of Issuance</a:t>
                      </a:r>
                      <a:endParaRPr lang="en-US" sz="1000" b="1" dirty="0">
                        <a:solidFill>
                          <a:schemeClr val="tx1"/>
                        </a:solidFill>
                        <a:latin typeface="Arial" panose="020B0604020202020204" pitchFamily="34" charset="0"/>
                        <a:ea typeface="Times New Roman"/>
                        <a:cs typeface="Arial" panose="020B0604020202020204" pitchFamily="34" charset="0"/>
                      </a:endParaRPr>
                    </a:p>
                  </a:txBody>
                  <a:tcPr marL="41179" marR="411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US" sz="1000" b="0" dirty="0">
                          <a:solidFill>
                            <a:schemeClr val="tx1"/>
                          </a:solidFill>
                          <a:latin typeface="Arial" panose="020B0604020202020204" pitchFamily="34" charset="0"/>
                          <a:cs typeface="Arial" panose="020B0604020202020204" pitchFamily="34" charset="0"/>
                        </a:rPr>
                        <a:t>Regular borrower in public market</a:t>
                      </a:r>
                      <a:endParaRPr lang="en-US" sz="1000" b="0" dirty="0">
                        <a:solidFill>
                          <a:schemeClr val="tx1"/>
                        </a:solidFill>
                        <a:latin typeface="Arial" panose="020B0604020202020204" pitchFamily="34" charset="0"/>
                        <a:ea typeface="Times New Roman"/>
                        <a:cs typeface="Arial" panose="020B0604020202020204" pitchFamily="34" charset="0"/>
                      </a:endParaRPr>
                    </a:p>
                  </a:txBody>
                  <a:tcPr marL="41179" marR="411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marR="0">
                        <a:lnSpc>
                          <a:spcPct val="115000"/>
                        </a:lnSpc>
                        <a:spcBef>
                          <a:spcPts val="0"/>
                        </a:spcBef>
                        <a:spcAft>
                          <a:spcPts val="0"/>
                        </a:spcAft>
                      </a:pPr>
                      <a:r>
                        <a:rPr lang="en-US" sz="1000" b="0" dirty="0">
                          <a:solidFill>
                            <a:schemeClr val="tx1"/>
                          </a:solidFill>
                          <a:latin typeface="Arial" panose="020B0604020202020204" pitchFamily="34" charset="0"/>
                          <a:cs typeface="Arial" panose="020B0604020202020204" pitchFamily="34" charset="0"/>
                        </a:rPr>
                        <a:t>New or infrequent issuer of debt</a:t>
                      </a:r>
                      <a:endParaRPr lang="en-US" sz="1000" b="0" dirty="0">
                        <a:solidFill>
                          <a:schemeClr val="tx1"/>
                        </a:solidFill>
                        <a:latin typeface="Arial" panose="020B0604020202020204" pitchFamily="34" charset="0"/>
                        <a:ea typeface="Times New Roman"/>
                        <a:cs typeface="Arial" panose="020B0604020202020204" pitchFamily="34" charset="0"/>
                      </a:endParaRPr>
                    </a:p>
                  </a:txBody>
                  <a:tcPr marL="41179" marR="411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3"/>
                  </a:ext>
                </a:extLst>
              </a:tr>
              <a:tr h="337308">
                <a:tc>
                  <a:txBody>
                    <a:bodyPr/>
                    <a:lstStyle/>
                    <a:p>
                      <a:pPr marL="0" marR="0">
                        <a:lnSpc>
                          <a:spcPct val="115000"/>
                        </a:lnSpc>
                        <a:spcBef>
                          <a:spcPts val="0"/>
                        </a:spcBef>
                        <a:spcAft>
                          <a:spcPts val="0"/>
                        </a:spcAft>
                      </a:pPr>
                      <a:r>
                        <a:rPr lang="en-US" sz="1000" b="1" dirty="0">
                          <a:solidFill>
                            <a:schemeClr val="tx1"/>
                          </a:solidFill>
                          <a:latin typeface="Arial" panose="020B0604020202020204" pitchFamily="34" charset="0"/>
                          <a:cs typeface="Arial" panose="020B0604020202020204" pitchFamily="34" charset="0"/>
                        </a:rPr>
                        <a:t>Market Awareness</a:t>
                      </a:r>
                      <a:endParaRPr lang="en-US" sz="1000" b="1" dirty="0">
                        <a:solidFill>
                          <a:schemeClr val="tx1"/>
                        </a:solidFill>
                        <a:latin typeface="Arial" panose="020B0604020202020204" pitchFamily="34" charset="0"/>
                        <a:ea typeface="Times New Roman"/>
                        <a:cs typeface="Arial" panose="020B0604020202020204" pitchFamily="34" charset="0"/>
                      </a:endParaRPr>
                    </a:p>
                  </a:txBody>
                  <a:tcPr marL="41179" marR="411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US" sz="1000" b="0" dirty="0">
                          <a:solidFill>
                            <a:schemeClr val="tx1"/>
                          </a:solidFill>
                          <a:latin typeface="Arial" panose="020B0604020202020204" pitchFamily="34" charset="0"/>
                          <a:cs typeface="Arial" panose="020B0604020202020204" pitchFamily="34" charset="0"/>
                        </a:rPr>
                        <a:t>Active secondary market with wide investor base</a:t>
                      </a:r>
                      <a:endParaRPr lang="en-US" sz="1000" b="0" dirty="0">
                        <a:solidFill>
                          <a:schemeClr val="tx1"/>
                        </a:solidFill>
                        <a:latin typeface="Arial" panose="020B0604020202020204" pitchFamily="34" charset="0"/>
                        <a:ea typeface="Times New Roman"/>
                        <a:cs typeface="Arial" panose="020B0604020202020204" pitchFamily="34" charset="0"/>
                      </a:endParaRPr>
                    </a:p>
                  </a:txBody>
                  <a:tcPr marL="41179" marR="411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marR="0">
                        <a:lnSpc>
                          <a:spcPct val="115000"/>
                        </a:lnSpc>
                        <a:spcBef>
                          <a:spcPts val="0"/>
                        </a:spcBef>
                        <a:spcAft>
                          <a:spcPts val="0"/>
                        </a:spcAft>
                      </a:pPr>
                      <a:r>
                        <a:rPr lang="en-US" sz="1000" b="0" dirty="0">
                          <a:solidFill>
                            <a:schemeClr val="tx1"/>
                          </a:solidFill>
                          <a:latin typeface="Arial" panose="020B0604020202020204" pitchFamily="34" charset="0"/>
                          <a:cs typeface="Arial" panose="020B0604020202020204" pitchFamily="34" charset="0"/>
                        </a:rPr>
                        <a:t>Little or no institutional base, but growing dealer interest</a:t>
                      </a:r>
                      <a:endParaRPr lang="en-US" sz="1000" b="0" dirty="0">
                        <a:solidFill>
                          <a:schemeClr val="tx1"/>
                        </a:solidFill>
                        <a:latin typeface="Arial" panose="020B0604020202020204" pitchFamily="34" charset="0"/>
                        <a:ea typeface="Times New Roman"/>
                        <a:cs typeface="Arial" panose="020B0604020202020204" pitchFamily="34" charset="0"/>
                      </a:endParaRPr>
                    </a:p>
                  </a:txBody>
                  <a:tcPr marL="41179" marR="411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4"/>
                  </a:ext>
                </a:extLst>
              </a:tr>
              <a:tr h="269847">
                <a:tc gridSpan="3">
                  <a:txBody>
                    <a:bodyPr/>
                    <a:lstStyle/>
                    <a:p>
                      <a:pPr marL="0" marR="0" algn="ctr" defTabSz="914294" rtl="0" eaLnBrk="1" latinLnBrk="0" hangingPunct="1">
                        <a:lnSpc>
                          <a:spcPct val="115000"/>
                        </a:lnSpc>
                        <a:spcBef>
                          <a:spcPts val="0"/>
                        </a:spcBef>
                        <a:spcAft>
                          <a:spcPts val="0"/>
                        </a:spcAft>
                      </a:pPr>
                      <a:r>
                        <a:rPr lang="en-US" sz="1400" b="1" kern="1200" dirty="0">
                          <a:solidFill>
                            <a:schemeClr val="bg1"/>
                          </a:solidFill>
                          <a:latin typeface="+mj-lt"/>
                          <a:ea typeface="+mn-ea"/>
                          <a:cs typeface="+mn-cs"/>
                        </a:rPr>
                        <a:t>CREDIT QUALITY</a:t>
                      </a:r>
                    </a:p>
                  </a:txBody>
                  <a:tcPr marL="41179" marR="411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5000"/>
                        <a:lumOff val="35000"/>
                      </a:schemeClr>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5"/>
                  </a:ext>
                </a:extLst>
              </a:tr>
              <a:tr h="274869">
                <a:tc>
                  <a:txBody>
                    <a:bodyPr/>
                    <a:lstStyle/>
                    <a:p>
                      <a:pPr marL="0" marR="0" algn="l" defTabSz="914294" rtl="0" eaLnBrk="1" latinLnBrk="0" hangingPunct="1">
                        <a:lnSpc>
                          <a:spcPct val="115000"/>
                        </a:lnSpc>
                        <a:spcBef>
                          <a:spcPts val="0"/>
                        </a:spcBef>
                        <a:spcAft>
                          <a:spcPts val="0"/>
                        </a:spcAft>
                      </a:pPr>
                      <a:r>
                        <a:rPr lang="en-US" sz="1000" b="1" kern="1200" dirty="0">
                          <a:solidFill>
                            <a:schemeClr val="tx1"/>
                          </a:solidFill>
                          <a:latin typeface="Arial" panose="020B0604020202020204" pitchFamily="34" charset="0"/>
                          <a:ea typeface="+mn-ea"/>
                          <a:cs typeface="Arial" panose="020B0604020202020204" pitchFamily="34" charset="0"/>
                        </a:rPr>
                        <a:t>Rating</a:t>
                      </a:r>
                    </a:p>
                  </a:txBody>
                  <a:tcPr marL="41179" marR="411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defTabSz="914294" rtl="0" eaLnBrk="1" latinLnBrk="0" hangingPunct="1">
                        <a:lnSpc>
                          <a:spcPct val="115000"/>
                        </a:lnSpc>
                        <a:spcBef>
                          <a:spcPts val="0"/>
                        </a:spcBef>
                        <a:spcAft>
                          <a:spcPts val="0"/>
                        </a:spcAft>
                      </a:pPr>
                      <a:r>
                        <a:rPr lang="en-US" sz="1000" b="0" kern="1200" dirty="0">
                          <a:solidFill>
                            <a:schemeClr val="tx1"/>
                          </a:solidFill>
                          <a:latin typeface="Arial" panose="020B0604020202020204" pitchFamily="34" charset="0"/>
                          <a:ea typeface="+mn-ea"/>
                          <a:cs typeface="Arial" panose="020B0604020202020204" pitchFamily="34" charset="0"/>
                        </a:rPr>
                        <a:t>Generally, “AA” or better</a:t>
                      </a:r>
                    </a:p>
                  </a:txBody>
                  <a:tcPr marL="41179" marR="411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marR="0" algn="l" defTabSz="914294" rtl="0" eaLnBrk="1" latinLnBrk="0" hangingPunct="1">
                        <a:lnSpc>
                          <a:spcPct val="115000"/>
                        </a:lnSpc>
                        <a:spcBef>
                          <a:spcPts val="0"/>
                        </a:spcBef>
                        <a:spcAft>
                          <a:spcPts val="0"/>
                        </a:spcAft>
                      </a:pPr>
                      <a:r>
                        <a:rPr lang="en-US" sz="1000" b="0" kern="1200" dirty="0">
                          <a:solidFill>
                            <a:schemeClr val="tx1"/>
                          </a:solidFill>
                          <a:latin typeface="Arial" panose="020B0604020202020204" pitchFamily="34" charset="0"/>
                          <a:ea typeface="+mn-ea"/>
                          <a:cs typeface="Arial" panose="020B0604020202020204" pitchFamily="34" charset="0"/>
                        </a:rPr>
                        <a:t>Generally,</a:t>
                      </a:r>
                      <a:r>
                        <a:rPr lang="en-US" sz="1000" b="0" kern="1200" baseline="0" dirty="0">
                          <a:solidFill>
                            <a:schemeClr val="tx1"/>
                          </a:solidFill>
                          <a:latin typeface="Arial" panose="020B0604020202020204" pitchFamily="34" charset="0"/>
                          <a:ea typeface="+mn-ea"/>
                          <a:cs typeface="Arial" panose="020B0604020202020204" pitchFamily="34" charset="0"/>
                        </a:rPr>
                        <a:t> b</a:t>
                      </a:r>
                      <a:r>
                        <a:rPr lang="en-US" sz="1000" b="0" kern="1200" dirty="0">
                          <a:solidFill>
                            <a:schemeClr val="tx1"/>
                          </a:solidFill>
                          <a:latin typeface="Arial" panose="020B0604020202020204" pitchFamily="34" charset="0"/>
                          <a:ea typeface="+mn-ea"/>
                          <a:cs typeface="Arial" panose="020B0604020202020204" pitchFamily="34" charset="0"/>
                        </a:rPr>
                        <a:t>elow “AA”</a:t>
                      </a:r>
                    </a:p>
                  </a:txBody>
                  <a:tcPr marL="41179" marR="411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6"/>
                  </a:ext>
                </a:extLst>
              </a:tr>
              <a:tr h="274869">
                <a:tc>
                  <a:txBody>
                    <a:bodyPr/>
                    <a:lstStyle/>
                    <a:p>
                      <a:pPr marL="0" marR="0" algn="l" defTabSz="914294" rtl="0" eaLnBrk="1" latinLnBrk="0" hangingPunct="1">
                        <a:lnSpc>
                          <a:spcPct val="115000"/>
                        </a:lnSpc>
                        <a:spcBef>
                          <a:spcPts val="0"/>
                        </a:spcBef>
                        <a:spcAft>
                          <a:spcPts val="0"/>
                        </a:spcAft>
                      </a:pPr>
                      <a:r>
                        <a:rPr lang="en-US" sz="1000" b="1" kern="1200" dirty="0">
                          <a:solidFill>
                            <a:schemeClr val="tx1"/>
                          </a:solidFill>
                          <a:latin typeface="Arial" panose="020B0604020202020204" pitchFamily="34" charset="0"/>
                          <a:ea typeface="+mn-ea"/>
                          <a:cs typeface="Arial" panose="020B0604020202020204" pitchFamily="34" charset="0"/>
                        </a:rPr>
                        <a:t>Pledged Revenues</a:t>
                      </a:r>
                    </a:p>
                  </a:txBody>
                  <a:tcPr marL="41179" marR="411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defTabSz="914294" rtl="0" eaLnBrk="1" latinLnBrk="0" hangingPunct="1">
                        <a:lnSpc>
                          <a:spcPct val="115000"/>
                        </a:lnSpc>
                        <a:spcBef>
                          <a:spcPts val="0"/>
                        </a:spcBef>
                        <a:spcAft>
                          <a:spcPts val="0"/>
                        </a:spcAft>
                      </a:pPr>
                      <a:r>
                        <a:rPr lang="en-US" sz="1000" b="0" kern="1200" dirty="0">
                          <a:solidFill>
                            <a:schemeClr val="tx1"/>
                          </a:solidFill>
                          <a:latin typeface="Arial" panose="020B0604020202020204" pitchFamily="34" charset="0"/>
                          <a:ea typeface="+mn-ea"/>
                          <a:cs typeface="Arial" panose="020B0604020202020204" pitchFamily="34" charset="0"/>
                        </a:rPr>
                        <a:t>General obligation, lease revenue, utility revenue</a:t>
                      </a:r>
                    </a:p>
                  </a:txBody>
                  <a:tcPr marL="41179" marR="411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marR="0" algn="l" defTabSz="914294" rtl="0" eaLnBrk="1" latinLnBrk="0" hangingPunct="1">
                        <a:lnSpc>
                          <a:spcPct val="115000"/>
                        </a:lnSpc>
                        <a:spcBef>
                          <a:spcPts val="0"/>
                        </a:spcBef>
                        <a:spcAft>
                          <a:spcPts val="0"/>
                        </a:spcAft>
                      </a:pPr>
                      <a:r>
                        <a:rPr lang="en-US" sz="1000" b="0" kern="1200" dirty="0">
                          <a:solidFill>
                            <a:schemeClr val="tx1"/>
                          </a:solidFill>
                          <a:latin typeface="Arial" panose="020B0604020202020204" pitchFamily="34" charset="0"/>
                          <a:ea typeface="+mn-ea"/>
                          <a:cs typeface="Arial" panose="020B0604020202020204" pitchFamily="34" charset="0"/>
                        </a:rPr>
                        <a:t>Project supported revenues</a:t>
                      </a:r>
                    </a:p>
                  </a:txBody>
                  <a:tcPr marL="41179" marR="411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7"/>
                  </a:ext>
                </a:extLst>
              </a:tr>
              <a:tr h="343586">
                <a:tc>
                  <a:txBody>
                    <a:bodyPr/>
                    <a:lstStyle/>
                    <a:p>
                      <a:pPr marL="0" marR="0" algn="l" defTabSz="914294" rtl="0" eaLnBrk="1" latinLnBrk="0" hangingPunct="1">
                        <a:lnSpc>
                          <a:spcPct val="115000"/>
                        </a:lnSpc>
                        <a:spcBef>
                          <a:spcPts val="0"/>
                        </a:spcBef>
                        <a:spcAft>
                          <a:spcPts val="0"/>
                        </a:spcAft>
                      </a:pPr>
                      <a:r>
                        <a:rPr lang="en-US" sz="1000" b="1" kern="1200" dirty="0">
                          <a:solidFill>
                            <a:schemeClr val="tx1"/>
                          </a:solidFill>
                          <a:latin typeface="Arial" panose="020B0604020202020204" pitchFamily="34" charset="0"/>
                          <a:ea typeface="+mn-ea"/>
                          <a:cs typeface="Arial" panose="020B0604020202020204" pitchFamily="34" charset="0"/>
                        </a:rPr>
                        <a:t>Security Structure</a:t>
                      </a:r>
                    </a:p>
                  </a:txBody>
                  <a:tcPr marL="41179" marR="411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defTabSz="914294" rtl="0" eaLnBrk="1" latinLnBrk="0" hangingPunct="1">
                        <a:lnSpc>
                          <a:spcPct val="115000"/>
                        </a:lnSpc>
                        <a:spcBef>
                          <a:spcPts val="0"/>
                        </a:spcBef>
                        <a:spcAft>
                          <a:spcPts val="0"/>
                        </a:spcAft>
                      </a:pPr>
                      <a:r>
                        <a:rPr lang="en-US" sz="1000" b="0" kern="1200" dirty="0">
                          <a:solidFill>
                            <a:schemeClr val="tx1"/>
                          </a:solidFill>
                          <a:latin typeface="Arial" panose="020B0604020202020204" pitchFamily="34" charset="0"/>
                          <a:ea typeface="+mn-ea"/>
                          <a:cs typeface="Arial" panose="020B0604020202020204" pitchFamily="34" charset="0"/>
                        </a:rPr>
                        <a:t>Conventional resolution and cashflow; </a:t>
                      </a:r>
                      <a:br>
                        <a:rPr lang="en-US" sz="1000" b="0" kern="1200" dirty="0">
                          <a:solidFill>
                            <a:schemeClr val="tx1"/>
                          </a:solidFill>
                          <a:latin typeface="Arial" panose="020B0604020202020204" pitchFamily="34" charset="0"/>
                          <a:ea typeface="+mn-ea"/>
                          <a:cs typeface="Arial" panose="020B0604020202020204" pitchFamily="34" charset="0"/>
                        </a:rPr>
                      </a:br>
                      <a:r>
                        <a:rPr lang="en-US" sz="1000" b="0" kern="1200" dirty="0">
                          <a:solidFill>
                            <a:schemeClr val="tx1"/>
                          </a:solidFill>
                          <a:latin typeface="Arial" panose="020B0604020202020204" pitchFamily="34" charset="0"/>
                          <a:ea typeface="+mn-ea"/>
                          <a:cs typeface="Arial" panose="020B0604020202020204" pitchFamily="34" charset="0"/>
                        </a:rPr>
                        <a:t>rate covenant and coverage</a:t>
                      </a:r>
                    </a:p>
                  </a:txBody>
                  <a:tcPr marL="41179" marR="411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marR="0" algn="l" defTabSz="914294" rtl="0" eaLnBrk="1" latinLnBrk="0" hangingPunct="1">
                        <a:lnSpc>
                          <a:spcPct val="115000"/>
                        </a:lnSpc>
                        <a:spcBef>
                          <a:spcPts val="0"/>
                        </a:spcBef>
                        <a:spcAft>
                          <a:spcPts val="0"/>
                        </a:spcAft>
                      </a:pPr>
                      <a:r>
                        <a:rPr lang="en-US" sz="1000" b="0" kern="1200" dirty="0">
                          <a:solidFill>
                            <a:schemeClr val="tx1"/>
                          </a:solidFill>
                          <a:latin typeface="Arial" panose="020B0604020202020204" pitchFamily="34" charset="0"/>
                          <a:ea typeface="+mn-ea"/>
                          <a:cs typeface="Arial" panose="020B0604020202020204" pitchFamily="34" charset="0"/>
                        </a:rPr>
                        <a:t>Unusual or weak covenants; subordinated debt</a:t>
                      </a:r>
                    </a:p>
                  </a:txBody>
                  <a:tcPr marL="41179" marR="411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8"/>
                  </a:ext>
                </a:extLst>
              </a:tr>
              <a:tr h="274869">
                <a:tc>
                  <a:txBody>
                    <a:bodyPr/>
                    <a:lstStyle/>
                    <a:p>
                      <a:pPr marL="0" marR="0" algn="l" defTabSz="914294" rtl="0" eaLnBrk="1" latinLnBrk="0" hangingPunct="1">
                        <a:lnSpc>
                          <a:spcPct val="115000"/>
                        </a:lnSpc>
                        <a:spcBef>
                          <a:spcPts val="0"/>
                        </a:spcBef>
                        <a:spcAft>
                          <a:spcPts val="0"/>
                        </a:spcAft>
                      </a:pPr>
                      <a:r>
                        <a:rPr lang="en-US" sz="1000" b="1" kern="1200" dirty="0">
                          <a:solidFill>
                            <a:schemeClr val="tx1"/>
                          </a:solidFill>
                          <a:latin typeface="Arial" panose="020B0604020202020204" pitchFamily="34" charset="0"/>
                          <a:ea typeface="+mn-ea"/>
                          <a:cs typeface="Arial" panose="020B0604020202020204" pitchFamily="34" charset="0"/>
                        </a:rPr>
                        <a:t>Trend</a:t>
                      </a:r>
                    </a:p>
                  </a:txBody>
                  <a:tcPr marL="41179" marR="411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defTabSz="914294" rtl="0" eaLnBrk="1" latinLnBrk="0" hangingPunct="1">
                        <a:lnSpc>
                          <a:spcPct val="115000"/>
                        </a:lnSpc>
                        <a:spcBef>
                          <a:spcPts val="0"/>
                        </a:spcBef>
                        <a:spcAft>
                          <a:spcPts val="0"/>
                        </a:spcAft>
                      </a:pPr>
                      <a:r>
                        <a:rPr lang="en-US" sz="1000" b="0" kern="1200" dirty="0">
                          <a:solidFill>
                            <a:schemeClr val="tx1"/>
                          </a:solidFill>
                          <a:latin typeface="Arial" panose="020B0604020202020204" pitchFamily="34" charset="0"/>
                          <a:ea typeface="+mn-ea"/>
                          <a:cs typeface="Arial" panose="020B0604020202020204" pitchFamily="34" charset="0"/>
                        </a:rPr>
                        <a:t>Stable or improving</a:t>
                      </a:r>
                    </a:p>
                  </a:txBody>
                  <a:tcPr marL="41179" marR="411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marR="0" algn="l" defTabSz="914294" rtl="0" eaLnBrk="1" latinLnBrk="0" hangingPunct="1">
                        <a:lnSpc>
                          <a:spcPct val="115000"/>
                        </a:lnSpc>
                        <a:spcBef>
                          <a:spcPts val="0"/>
                        </a:spcBef>
                        <a:spcAft>
                          <a:spcPts val="0"/>
                        </a:spcAft>
                      </a:pPr>
                      <a:r>
                        <a:rPr lang="en-US" sz="1000" b="0" kern="1200" dirty="0">
                          <a:solidFill>
                            <a:schemeClr val="tx1"/>
                          </a:solidFill>
                          <a:latin typeface="Arial" panose="020B0604020202020204" pitchFamily="34" charset="0"/>
                          <a:ea typeface="+mn-ea"/>
                          <a:cs typeface="Arial" panose="020B0604020202020204" pitchFamily="34" charset="0"/>
                        </a:rPr>
                        <a:t>Weakening</a:t>
                      </a:r>
                      <a:r>
                        <a:rPr lang="en-US" sz="1000" b="0" kern="1200" baseline="0" dirty="0">
                          <a:solidFill>
                            <a:schemeClr val="tx1"/>
                          </a:solidFill>
                          <a:latin typeface="Arial" panose="020B0604020202020204" pitchFamily="34" charset="0"/>
                          <a:ea typeface="+mn-ea"/>
                          <a:cs typeface="Arial" panose="020B0604020202020204" pitchFamily="34" charset="0"/>
                        </a:rPr>
                        <a:t> </a:t>
                      </a:r>
                      <a:r>
                        <a:rPr lang="en-US" sz="1000" b="0" kern="1200" dirty="0">
                          <a:solidFill>
                            <a:schemeClr val="tx1"/>
                          </a:solidFill>
                          <a:latin typeface="Arial" panose="020B0604020202020204" pitchFamily="34" charset="0"/>
                          <a:ea typeface="+mn-ea"/>
                          <a:cs typeface="Arial" panose="020B0604020202020204" pitchFamily="34" charset="0"/>
                        </a:rPr>
                        <a:t>or under stress</a:t>
                      </a:r>
                    </a:p>
                  </a:txBody>
                  <a:tcPr marL="41179" marR="411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9"/>
                  </a:ext>
                </a:extLst>
              </a:tr>
              <a:tr h="269847">
                <a:tc gridSpan="3">
                  <a:txBody>
                    <a:bodyPr/>
                    <a:lstStyle/>
                    <a:p>
                      <a:pPr marL="0" marR="0" algn="ctr" defTabSz="914294" rtl="0" eaLnBrk="1" latinLnBrk="0" hangingPunct="1">
                        <a:lnSpc>
                          <a:spcPct val="115000"/>
                        </a:lnSpc>
                        <a:spcBef>
                          <a:spcPts val="0"/>
                        </a:spcBef>
                        <a:spcAft>
                          <a:spcPts val="0"/>
                        </a:spcAft>
                      </a:pPr>
                      <a:r>
                        <a:rPr lang="en-US" sz="1400" b="1" kern="1200" dirty="0">
                          <a:solidFill>
                            <a:schemeClr val="bg1"/>
                          </a:solidFill>
                          <a:latin typeface="+mj-lt"/>
                          <a:ea typeface="+mn-ea"/>
                          <a:cs typeface="+mn-cs"/>
                        </a:rPr>
                        <a:t>MARKET CONDITIONS</a:t>
                      </a:r>
                    </a:p>
                  </a:txBody>
                  <a:tcPr marL="41179" marR="411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5000"/>
                        <a:lumOff val="35000"/>
                      </a:schemeClr>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10"/>
                  </a:ext>
                </a:extLst>
              </a:tr>
              <a:tr h="274869">
                <a:tc>
                  <a:txBody>
                    <a:bodyPr/>
                    <a:lstStyle/>
                    <a:p>
                      <a:pPr marL="0" marR="0" algn="l" defTabSz="914294" rtl="0" eaLnBrk="1" latinLnBrk="0" hangingPunct="1">
                        <a:lnSpc>
                          <a:spcPct val="115000"/>
                        </a:lnSpc>
                        <a:spcBef>
                          <a:spcPts val="0"/>
                        </a:spcBef>
                        <a:spcAft>
                          <a:spcPts val="0"/>
                        </a:spcAft>
                      </a:pPr>
                      <a:r>
                        <a:rPr lang="en-US" sz="1000" b="1" kern="1200" dirty="0">
                          <a:solidFill>
                            <a:schemeClr val="tx1"/>
                          </a:solidFill>
                          <a:latin typeface="Arial" panose="020B0604020202020204" pitchFamily="34" charset="0"/>
                          <a:ea typeface="+mn-ea"/>
                          <a:cs typeface="Arial" panose="020B0604020202020204" pitchFamily="34" charset="0"/>
                        </a:rPr>
                        <a:t>Interest Rates</a:t>
                      </a:r>
                    </a:p>
                  </a:txBody>
                  <a:tcPr marL="41179" marR="411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defTabSz="914294" rtl="0" eaLnBrk="1" latinLnBrk="0" hangingPunct="1">
                        <a:lnSpc>
                          <a:spcPct val="115000"/>
                        </a:lnSpc>
                        <a:spcBef>
                          <a:spcPts val="0"/>
                        </a:spcBef>
                        <a:spcAft>
                          <a:spcPts val="0"/>
                        </a:spcAft>
                      </a:pPr>
                      <a:r>
                        <a:rPr lang="en-US" sz="1000" b="0" kern="1200" dirty="0">
                          <a:solidFill>
                            <a:schemeClr val="tx1"/>
                          </a:solidFill>
                          <a:latin typeface="Arial" panose="020B0604020202020204" pitchFamily="34" charset="0"/>
                          <a:ea typeface="+mn-ea"/>
                          <a:cs typeface="Arial" panose="020B0604020202020204" pitchFamily="34" charset="0"/>
                        </a:rPr>
                        <a:t>Stable, predictable market</a:t>
                      </a:r>
                    </a:p>
                  </a:txBody>
                  <a:tcPr marL="41179" marR="411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marR="0" algn="l" defTabSz="914294" rtl="0" eaLnBrk="1" latinLnBrk="0" hangingPunct="1">
                        <a:lnSpc>
                          <a:spcPct val="115000"/>
                        </a:lnSpc>
                        <a:spcBef>
                          <a:spcPts val="0"/>
                        </a:spcBef>
                        <a:spcAft>
                          <a:spcPts val="0"/>
                        </a:spcAft>
                      </a:pPr>
                      <a:r>
                        <a:rPr lang="en-US" sz="1000" b="0" kern="1200" dirty="0">
                          <a:solidFill>
                            <a:schemeClr val="tx1"/>
                          </a:solidFill>
                          <a:latin typeface="Arial" panose="020B0604020202020204" pitchFamily="34" charset="0"/>
                          <a:ea typeface="+mn-ea"/>
                          <a:cs typeface="Arial" panose="020B0604020202020204" pitchFamily="34" charset="0"/>
                        </a:rPr>
                        <a:t>Volatile or declining market</a:t>
                      </a:r>
                    </a:p>
                  </a:txBody>
                  <a:tcPr marL="41179" marR="411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11"/>
                  </a:ext>
                </a:extLst>
              </a:tr>
              <a:tr h="343586">
                <a:tc>
                  <a:txBody>
                    <a:bodyPr/>
                    <a:lstStyle/>
                    <a:p>
                      <a:pPr marL="0" marR="0" algn="l" defTabSz="914294" rtl="0" eaLnBrk="1" latinLnBrk="0" hangingPunct="1">
                        <a:lnSpc>
                          <a:spcPct val="115000"/>
                        </a:lnSpc>
                        <a:spcBef>
                          <a:spcPts val="0"/>
                        </a:spcBef>
                        <a:spcAft>
                          <a:spcPts val="0"/>
                        </a:spcAft>
                      </a:pPr>
                      <a:r>
                        <a:rPr lang="en-US" sz="1000" b="1" kern="1200" dirty="0">
                          <a:solidFill>
                            <a:schemeClr val="tx1"/>
                          </a:solidFill>
                          <a:latin typeface="Arial" panose="020B0604020202020204" pitchFamily="34" charset="0"/>
                          <a:ea typeface="+mn-ea"/>
                          <a:cs typeface="Arial" panose="020B0604020202020204" pitchFamily="34" charset="0"/>
                        </a:rPr>
                        <a:t>Demand</a:t>
                      </a:r>
                    </a:p>
                  </a:txBody>
                  <a:tcPr marL="41179" marR="411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defTabSz="914294" rtl="0" eaLnBrk="1" latinLnBrk="0" hangingPunct="1">
                        <a:lnSpc>
                          <a:spcPct val="115000"/>
                        </a:lnSpc>
                        <a:spcBef>
                          <a:spcPts val="0"/>
                        </a:spcBef>
                        <a:spcAft>
                          <a:spcPts val="0"/>
                        </a:spcAft>
                      </a:pPr>
                      <a:r>
                        <a:rPr lang="en-US" sz="1000" b="0" kern="1200" dirty="0">
                          <a:solidFill>
                            <a:schemeClr val="tx1"/>
                          </a:solidFill>
                          <a:latin typeface="Arial" panose="020B0604020202020204" pitchFamily="34" charset="0"/>
                          <a:ea typeface="+mn-ea"/>
                          <a:cs typeface="Arial" panose="020B0604020202020204" pitchFamily="34" charset="0"/>
                        </a:rPr>
                        <a:t>Strong investor demand, good liquidity, light forward calendar</a:t>
                      </a:r>
                    </a:p>
                  </a:txBody>
                  <a:tcPr marL="41179" marR="411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marR="0" algn="l" defTabSz="914294" rtl="0" eaLnBrk="1" latinLnBrk="0" hangingPunct="1">
                        <a:lnSpc>
                          <a:spcPct val="115000"/>
                        </a:lnSpc>
                        <a:spcBef>
                          <a:spcPts val="0"/>
                        </a:spcBef>
                        <a:spcAft>
                          <a:spcPts val="0"/>
                        </a:spcAft>
                      </a:pPr>
                      <a:r>
                        <a:rPr lang="en-US" sz="1000" b="0" kern="1200" dirty="0">
                          <a:solidFill>
                            <a:schemeClr val="tx1"/>
                          </a:solidFill>
                          <a:latin typeface="Arial" panose="020B0604020202020204" pitchFamily="34" charset="0"/>
                          <a:ea typeface="+mn-ea"/>
                          <a:cs typeface="Arial" panose="020B0604020202020204" pitchFamily="34" charset="0"/>
                        </a:rPr>
                        <a:t>Oversold market, heavy supply</a:t>
                      </a:r>
                    </a:p>
                  </a:txBody>
                  <a:tcPr marL="41179" marR="411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12"/>
                  </a:ext>
                </a:extLst>
              </a:tr>
              <a:tr h="269847">
                <a:tc gridSpan="3">
                  <a:txBody>
                    <a:bodyPr/>
                    <a:lstStyle/>
                    <a:p>
                      <a:pPr marL="0" marR="0" algn="ctr" defTabSz="914294" rtl="0" eaLnBrk="1" latinLnBrk="0" hangingPunct="1">
                        <a:lnSpc>
                          <a:spcPct val="115000"/>
                        </a:lnSpc>
                        <a:spcBef>
                          <a:spcPts val="0"/>
                        </a:spcBef>
                        <a:spcAft>
                          <a:spcPts val="0"/>
                        </a:spcAft>
                      </a:pPr>
                      <a:r>
                        <a:rPr lang="en-US" sz="1400" b="1" kern="1200" dirty="0">
                          <a:solidFill>
                            <a:schemeClr val="bg1"/>
                          </a:solidFill>
                          <a:latin typeface="+mj-lt"/>
                          <a:ea typeface="+mn-ea"/>
                          <a:cs typeface="+mn-cs"/>
                        </a:rPr>
                        <a:t>DEBT STRUCTURE</a:t>
                      </a:r>
                    </a:p>
                  </a:txBody>
                  <a:tcPr marL="41179" marR="411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65000"/>
                        <a:lumOff val="35000"/>
                      </a:schemeClr>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13"/>
                  </a:ext>
                </a:extLst>
              </a:tr>
              <a:tr h="274869">
                <a:tc>
                  <a:txBody>
                    <a:bodyPr/>
                    <a:lstStyle/>
                    <a:p>
                      <a:pPr marL="0" marR="0" algn="l" defTabSz="914294" rtl="0" eaLnBrk="1" latinLnBrk="0" hangingPunct="1">
                        <a:lnSpc>
                          <a:spcPct val="115000"/>
                        </a:lnSpc>
                        <a:spcBef>
                          <a:spcPts val="0"/>
                        </a:spcBef>
                        <a:spcAft>
                          <a:spcPts val="0"/>
                        </a:spcAft>
                      </a:pPr>
                      <a:r>
                        <a:rPr lang="en-US" sz="1000" b="1" kern="1200" dirty="0">
                          <a:solidFill>
                            <a:schemeClr val="tx1"/>
                          </a:solidFill>
                          <a:latin typeface="Arial" panose="020B0604020202020204" pitchFamily="34" charset="0"/>
                          <a:ea typeface="+mn-ea"/>
                          <a:cs typeface="Arial" panose="020B0604020202020204" pitchFamily="34" charset="0"/>
                        </a:rPr>
                        <a:t>Tax Status</a:t>
                      </a:r>
                    </a:p>
                  </a:txBody>
                  <a:tcPr marL="41179" marR="411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defTabSz="914294" rtl="0" eaLnBrk="1" latinLnBrk="0" hangingPunct="1">
                        <a:lnSpc>
                          <a:spcPct val="115000"/>
                        </a:lnSpc>
                        <a:spcBef>
                          <a:spcPts val="0"/>
                        </a:spcBef>
                        <a:spcAft>
                          <a:spcPts val="0"/>
                        </a:spcAft>
                      </a:pPr>
                      <a:r>
                        <a:rPr lang="en-US" sz="1000" b="0" kern="1200" dirty="0">
                          <a:solidFill>
                            <a:schemeClr val="tx1"/>
                          </a:solidFill>
                          <a:latin typeface="Arial" panose="020B0604020202020204" pitchFamily="34" charset="0"/>
                          <a:ea typeface="+mn-ea"/>
                          <a:cs typeface="Arial" panose="020B0604020202020204" pitchFamily="34" charset="0"/>
                        </a:rPr>
                        <a:t>Tax-exempt, no concerns; taxable</a:t>
                      </a:r>
                    </a:p>
                  </a:txBody>
                  <a:tcPr marL="41179" marR="411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marR="0" algn="l" defTabSz="914294" rtl="0" eaLnBrk="1" latinLnBrk="0" hangingPunct="1">
                        <a:lnSpc>
                          <a:spcPct val="115000"/>
                        </a:lnSpc>
                        <a:spcBef>
                          <a:spcPts val="0"/>
                        </a:spcBef>
                        <a:spcAft>
                          <a:spcPts val="0"/>
                        </a:spcAft>
                      </a:pPr>
                      <a:r>
                        <a:rPr lang="en-US" sz="1000" b="0" kern="1200" dirty="0">
                          <a:solidFill>
                            <a:schemeClr val="tx1"/>
                          </a:solidFill>
                          <a:latin typeface="Arial" panose="020B0604020202020204" pitchFamily="34" charset="0"/>
                          <a:ea typeface="+mn-ea"/>
                          <a:cs typeface="Arial" panose="020B0604020202020204" pitchFamily="34" charset="0"/>
                        </a:rPr>
                        <a:t>Taxable</a:t>
                      </a:r>
                    </a:p>
                  </a:txBody>
                  <a:tcPr marL="41179" marR="411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14"/>
                  </a:ext>
                </a:extLst>
              </a:tr>
              <a:tr h="505962">
                <a:tc>
                  <a:txBody>
                    <a:bodyPr/>
                    <a:lstStyle/>
                    <a:p>
                      <a:pPr marL="0" marR="0" algn="l" defTabSz="914294" rtl="0" eaLnBrk="1" latinLnBrk="0" hangingPunct="1">
                        <a:lnSpc>
                          <a:spcPct val="115000"/>
                        </a:lnSpc>
                        <a:spcBef>
                          <a:spcPts val="0"/>
                        </a:spcBef>
                        <a:spcAft>
                          <a:spcPts val="0"/>
                        </a:spcAft>
                      </a:pPr>
                      <a:r>
                        <a:rPr lang="en-US" sz="1000" b="1" kern="1200" dirty="0">
                          <a:solidFill>
                            <a:schemeClr val="tx1"/>
                          </a:solidFill>
                          <a:latin typeface="Arial" panose="020B0604020202020204" pitchFamily="34" charset="0"/>
                          <a:ea typeface="+mn-ea"/>
                          <a:cs typeface="Arial" panose="020B0604020202020204" pitchFamily="34" charset="0"/>
                        </a:rPr>
                        <a:t>Debt Instrument</a:t>
                      </a:r>
                    </a:p>
                  </a:txBody>
                  <a:tcPr marL="41179" marR="411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defTabSz="914294" rtl="0" eaLnBrk="1" latinLnBrk="0" hangingPunct="1">
                        <a:lnSpc>
                          <a:spcPct val="115000"/>
                        </a:lnSpc>
                        <a:spcBef>
                          <a:spcPts val="0"/>
                        </a:spcBef>
                        <a:spcAft>
                          <a:spcPts val="0"/>
                        </a:spcAft>
                      </a:pPr>
                      <a:r>
                        <a:rPr lang="en-US" sz="1000" b="0" kern="1200" dirty="0">
                          <a:solidFill>
                            <a:schemeClr val="tx1"/>
                          </a:solidFill>
                          <a:latin typeface="Arial" panose="020B0604020202020204" pitchFamily="34" charset="0"/>
                          <a:ea typeface="+mn-ea"/>
                          <a:cs typeface="Arial" panose="020B0604020202020204" pitchFamily="34" charset="0"/>
                        </a:rPr>
                        <a:t>Traditional serial and term, full-coupon bonds</a:t>
                      </a:r>
                    </a:p>
                  </a:txBody>
                  <a:tcPr marL="41179" marR="411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marR="0" algn="l" defTabSz="914294" rtl="0" eaLnBrk="1" latinLnBrk="0" hangingPunct="1">
                        <a:lnSpc>
                          <a:spcPct val="115000"/>
                        </a:lnSpc>
                        <a:spcBef>
                          <a:spcPts val="0"/>
                        </a:spcBef>
                        <a:spcAft>
                          <a:spcPts val="0"/>
                        </a:spcAft>
                      </a:pPr>
                      <a:r>
                        <a:rPr lang="en-US" sz="1000" b="0" kern="1200" dirty="0">
                          <a:solidFill>
                            <a:schemeClr val="tx1"/>
                          </a:solidFill>
                          <a:latin typeface="Arial" panose="020B0604020202020204" pitchFamily="34" charset="0"/>
                          <a:ea typeface="+mn-ea"/>
                          <a:cs typeface="Arial" panose="020B0604020202020204" pitchFamily="34" charset="0"/>
                        </a:rPr>
                        <a:t>Aggressive use of innovative bond structuring, derivative products, swaps, or variable-rate debt instruments</a:t>
                      </a:r>
                    </a:p>
                  </a:txBody>
                  <a:tcPr marL="41179" marR="411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15"/>
                  </a:ext>
                </a:extLst>
              </a:tr>
            </a:tbl>
          </a:graphicData>
        </a:graphic>
      </p:graphicFrame>
    </p:spTree>
    <p:extLst>
      <p:ext uri="{BB962C8B-B14F-4D97-AF65-F5344CB8AC3E}">
        <p14:creationId xmlns:p14="http://schemas.microsoft.com/office/powerpoint/2010/main" val="165746168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sz="4400" dirty="0"/>
              <a:t>Disclosure (Initial and Continuing)</a:t>
            </a:r>
            <a:br>
              <a:rPr lang="en-US" dirty="0"/>
            </a:br>
            <a:endParaRPr lang="en-US" dirty="0"/>
          </a:p>
        </p:txBody>
      </p:sp>
    </p:spTree>
    <p:extLst>
      <p:ext uri="{BB962C8B-B14F-4D97-AF65-F5344CB8AC3E}">
        <p14:creationId xmlns:p14="http://schemas.microsoft.com/office/powerpoint/2010/main" val="13098151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857500"/>
            <a:ext cx="8229600" cy="1143000"/>
          </a:xfrm>
        </p:spPr>
        <p:txBody>
          <a:bodyPr>
            <a:noAutofit/>
          </a:bodyPr>
          <a:lstStyle/>
          <a:p>
            <a:pPr algn="l">
              <a:spcBef>
                <a:spcPts val="600"/>
              </a:spcBef>
              <a:spcAft>
                <a:spcPts val="600"/>
              </a:spcAft>
              <a:buClr>
                <a:schemeClr val="accent4"/>
              </a:buClr>
              <a:tabLst>
                <a:tab pos="914400" algn="l"/>
                <a:tab pos="4051300" algn="l"/>
              </a:tabLst>
            </a:pPr>
            <a:r>
              <a:rPr lang="en-US" dirty="0"/>
              <a:t>Municipal Market/Economic Update</a:t>
            </a:r>
          </a:p>
        </p:txBody>
      </p:sp>
    </p:spTree>
    <p:extLst>
      <p:ext uri="{BB962C8B-B14F-4D97-AF65-F5344CB8AC3E}">
        <p14:creationId xmlns:p14="http://schemas.microsoft.com/office/powerpoint/2010/main" val="208176501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br>
              <a:rPr lang="en-US" dirty="0"/>
            </a:br>
            <a:r>
              <a:rPr lang="en-US" dirty="0"/>
              <a:t>Disclosure: The New Normal</a:t>
            </a:r>
            <a:br>
              <a:rPr lang="en-US" dirty="0"/>
            </a:br>
            <a:endParaRPr lang="en-US" dirty="0"/>
          </a:p>
        </p:txBody>
      </p:sp>
      <p:sp>
        <p:nvSpPr>
          <p:cNvPr id="3" name="Content Placeholder 2"/>
          <p:cNvSpPr>
            <a:spLocks noGrp="1"/>
          </p:cNvSpPr>
          <p:nvPr>
            <p:ph idx="1"/>
          </p:nvPr>
        </p:nvSpPr>
        <p:spPr>
          <a:xfrm>
            <a:off x="144111" y="1131794"/>
            <a:ext cx="8280977" cy="5188324"/>
          </a:xfrm>
        </p:spPr>
        <p:txBody>
          <a:bodyPr>
            <a:normAutofit/>
          </a:bodyPr>
          <a:lstStyle/>
          <a:p>
            <a:pPr lvl="0">
              <a:spcBef>
                <a:spcPts val="600"/>
              </a:spcBef>
              <a:spcAft>
                <a:spcPts val="600"/>
              </a:spcAft>
            </a:pPr>
            <a:r>
              <a:rPr lang="en-US" sz="1800" dirty="0"/>
              <a:t>SEC’s enforcement activity in public finance</a:t>
            </a:r>
          </a:p>
          <a:p>
            <a:pPr lvl="1">
              <a:spcBef>
                <a:spcPts val="600"/>
              </a:spcBef>
              <a:spcAft>
                <a:spcPts val="600"/>
              </a:spcAft>
            </a:pPr>
            <a:r>
              <a:rPr lang="en-US" sz="1600" dirty="0"/>
              <a:t>In fiscal year 2024, the SEC brought 14 standalone enforcement cases in the municipal finance area.</a:t>
            </a:r>
          </a:p>
          <a:p>
            <a:pPr lvl="1">
              <a:spcBef>
                <a:spcPts val="600"/>
              </a:spcBef>
              <a:spcAft>
                <a:spcPts val="600"/>
              </a:spcAft>
            </a:pPr>
            <a:r>
              <a:rPr lang="en-US" sz="1600" dirty="0"/>
              <a:t>The SEC will initiate an investigation when it has reason to suspect the federal securities laws have been violated.  </a:t>
            </a:r>
          </a:p>
          <a:p>
            <a:pPr lvl="0">
              <a:spcBef>
                <a:spcPts val="600"/>
              </a:spcBef>
              <a:spcAft>
                <a:spcPts val="600"/>
              </a:spcAft>
            </a:pPr>
            <a:endParaRPr lang="en-US" sz="1800" dirty="0"/>
          </a:p>
          <a:p>
            <a:pPr lvl="0">
              <a:spcBef>
                <a:spcPts val="600"/>
              </a:spcBef>
              <a:spcAft>
                <a:spcPts val="600"/>
              </a:spcAft>
            </a:pPr>
            <a:r>
              <a:rPr lang="en-US" sz="1800" dirty="0"/>
              <a:t>Type of conduct generally involved in these cases</a:t>
            </a:r>
          </a:p>
          <a:p>
            <a:pPr lvl="1">
              <a:spcBef>
                <a:spcPts val="600"/>
              </a:spcBef>
              <a:spcAft>
                <a:spcPts val="600"/>
              </a:spcAft>
            </a:pPr>
            <a:r>
              <a:rPr lang="en-US" sz="1600" dirty="0"/>
              <a:t>Fraud</a:t>
            </a:r>
          </a:p>
          <a:p>
            <a:pPr lvl="1">
              <a:spcBef>
                <a:spcPts val="600"/>
              </a:spcBef>
              <a:spcAft>
                <a:spcPts val="600"/>
              </a:spcAft>
            </a:pPr>
            <a:r>
              <a:rPr lang="en-US" sz="1600" dirty="0"/>
              <a:t>Misrepresentations or omissions</a:t>
            </a:r>
          </a:p>
          <a:p>
            <a:pPr lvl="2">
              <a:spcBef>
                <a:spcPts val="600"/>
              </a:spcBef>
              <a:spcAft>
                <a:spcPts val="600"/>
              </a:spcAft>
            </a:pPr>
            <a:r>
              <a:rPr lang="en-US" sz="1400" dirty="0"/>
              <a:t>What this looks like;</a:t>
            </a:r>
          </a:p>
          <a:p>
            <a:pPr lvl="2">
              <a:spcBef>
                <a:spcPts val="600"/>
              </a:spcBef>
              <a:spcAft>
                <a:spcPts val="600"/>
              </a:spcAft>
            </a:pPr>
            <a:r>
              <a:rPr lang="en-US" sz="1400" dirty="0"/>
              <a:t>Where it is usually found;</a:t>
            </a:r>
          </a:p>
          <a:p>
            <a:pPr lvl="2">
              <a:spcBef>
                <a:spcPts val="600"/>
              </a:spcBef>
              <a:spcAft>
                <a:spcPts val="600"/>
              </a:spcAft>
            </a:pPr>
            <a:r>
              <a:rPr lang="en-US" sz="1400" dirty="0"/>
              <a:t>Public finance materials and marketing materials for bond and other securities offerings.</a:t>
            </a:r>
          </a:p>
        </p:txBody>
      </p:sp>
      <p:sp>
        <p:nvSpPr>
          <p:cNvPr id="4" name="Slide Number Placeholder 3"/>
          <p:cNvSpPr>
            <a:spLocks noGrp="1"/>
          </p:cNvSpPr>
          <p:nvPr>
            <p:ph type="sldNum" sz="quarter" idx="12"/>
          </p:nvPr>
        </p:nvSpPr>
        <p:spPr/>
        <p:txBody>
          <a:bodyPr/>
          <a:lstStyle/>
          <a:p>
            <a:fld id="{B46E8BEF-84F8-4DAE-A40D-50CC264AEF27}" type="slidenum">
              <a:rPr lang="en-US" smtClean="0"/>
              <a:pPr/>
              <a:t>40</a:t>
            </a:fld>
            <a:endParaRPr lang="en-US" dirty="0"/>
          </a:p>
        </p:txBody>
      </p:sp>
    </p:spTree>
    <p:extLst>
      <p:ext uri="{BB962C8B-B14F-4D97-AF65-F5344CB8AC3E}">
        <p14:creationId xmlns:p14="http://schemas.microsoft.com/office/powerpoint/2010/main" val="286007443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br>
              <a:rPr lang="en-US" dirty="0"/>
            </a:br>
            <a:r>
              <a:rPr lang="en-US" dirty="0"/>
              <a:t>What Disclosure are Subject to Securities Law Scrutiny?</a:t>
            </a:r>
            <a:br>
              <a:rPr lang="en-US" dirty="0"/>
            </a:br>
            <a:endParaRPr lang="en-US" dirty="0"/>
          </a:p>
        </p:txBody>
      </p:sp>
      <p:sp>
        <p:nvSpPr>
          <p:cNvPr id="3" name="Content Placeholder 2"/>
          <p:cNvSpPr>
            <a:spLocks noGrp="1"/>
          </p:cNvSpPr>
          <p:nvPr>
            <p:ph idx="1"/>
          </p:nvPr>
        </p:nvSpPr>
        <p:spPr>
          <a:xfrm>
            <a:off x="144111" y="1131794"/>
            <a:ext cx="8280977" cy="5188324"/>
          </a:xfrm>
        </p:spPr>
        <p:txBody>
          <a:bodyPr>
            <a:normAutofit/>
          </a:bodyPr>
          <a:lstStyle/>
          <a:p>
            <a:pPr lvl="0">
              <a:spcBef>
                <a:spcPts val="600"/>
              </a:spcBef>
              <a:spcAft>
                <a:spcPts val="600"/>
              </a:spcAft>
            </a:pPr>
            <a:r>
              <a:rPr lang="en-US" sz="1800" dirty="0"/>
              <a:t>Federal securities laws require issuers to exercise reasonable care in the preparation of offering documents and their statements to investors;</a:t>
            </a:r>
          </a:p>
          <a:p>
            <a:pPr lvl="0">
              <a:spcBef>
                <a:spcPts val="600"/>
              </a:spcBef>
              <a:spcAft>
                <a:spcPts val="600"/>
              </a:spcAft>
            </a:pPr>
            <a:r>
              <a:rPr lang="en-US" sz="1800" dirty="0"/>
              <a:t>Any statement reasonably expected to reach investment community is subject to anti-fraud rules and includes:</a:t>
            </a:r>
          </a:p>
          <a:p>
            <a:pPr lvl="1">
              <a:spcBef>
                <a:spcPts val="600"/>
              </a:spcBef>
              <a:spcAft>
                <a:spcPts val="600"/>
              </a:spcAft>
            </a:pPr>
            <a:r>
              <a:rPr lang="en-US" sz="1600" dirty="0"/>
              <a:t>Preliminary and Final Official Statement (Primary Offering);</a:t>
            </a:r>
          </a:p>
          <a:p>
            <a:pPr lvl="1">
              <a:spcBef>
                <a:spcPts val="600"/>
              </a:spcBef>
              <a:spcAft>
                <a:spcPts val="600"/>
              </a:spcAft>
            </a:pPr>
            <a:r>
              <a:rPr lang="en-US" sz="1600" dirty="0"/>
              <a:t>Annual Continuing Disclosure Filings;</a:t>
            </a:r>
          </a:p>
          <a:p>
            <a:pPr lvl="1">
              <a:spcBef>
                <a:spcPts val="600"/>
              </a:spcBef>
              <a:spcAft>
                <a:spcPts val="600"/>
              </a:spcAft>
            </a:pPr>
            <a:r>
              <a:rPr lang="en-US" sz="1600" dirty="0"/>
              <a:t>Periodic Notification of Material Events;</a:t>
            </a:r>
          </a:p>
          <a:p>
            <a:pPr lvl="1">
              <a:spcBef>
                <a:spcPts val="600"/>
              </a:spcBef>
              <a:spcAft>
                <a:spcPts val="600"/>
              </a:spcAft>
            </a:pPr>
            <a:r>
              <a:rPr lang="en-US" sz="1600" dirty="0"/>
              <a:t>Public Statements such as websites, reports by the issuer, other public statements.</a:t>
            </a:r>
          </a:p>
        </p:txBody>
      </p:sp>
      <p:sp>
        <p:nvSpPr>
          <p:cNvPr id="4" name="Slide Number Placeholder 3"/>
          <p:cNvSpPr>
            <a:spLocks noGrp="1"/>
          </p:cNvSpPr>
          <p:nvPr>
            <p:ph type="sldNum" sz="quarter" idx="12"/>
          </p:nvPr>
        </p:nvSpPr>
        <p:spPr/>
        <p:txBody>
          <a:bodyPr/>
          <a:lstStyle/>
          <a:p>
            <a:fld id="{B46E8BEF-84F8-4DAE-A40D-50CC264AEF27}" type="slidenum">
              <a:rPr lang="en-US" smtClean="0"/>
              <a:pPr/>
              <a:t>41</a:t>
            </a:fld>
            <a:endParaRPr lang="en-US" dirty="0"/>
          </a:p>
        </p:txBody>
      </p:sp>
    </p:spTree>
    <p:extLst>
      <p:ext uri="{BB962C8B-B14F-4D97-AF65-F5344CB8AC3E}">
        <p14:creationId xmlns:p14="http://schemas.microsoft.com/office/powerpoint/2010/main" val="385853741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br>
              <a:rPr lang="en-US" dirty="0"/>
            </a:br>
            <a:r>
              <a:rPr lang="en-US" dirty="0"/>
              <a:t>Official Statement</a:t>
            </a:r>
            <a:br>
              <a:rPr lang="en-US" dirty="0"/>
            </a:br>
            <a:endParaRPr lang="en-US" dirty="0"/>
          </a:p>
        </p:txBody>
      </p:sp>
      <p:sp>
        <p:nvSpPr>
          <p:cNvPr id="3" name="Content Placeholder 2"/>
          <p:cNvSpPr>
            <a:spLocks noGrp="1"/>
          </p:cNvSpPr>
          <p:nvPr>
            <p:ph idx="1"/>
          </p:nvPr>
        </p:nvSpPr>
        <p:spPr>
          <a:xfrm>
            <a:off x="144111" y="1131794"/>
            <a:ext cx="8280977" cy="5188324"/>
          </a:xfrm>
        </p:spPr>
        <p:txBody>
          <a:bodyPr>
            <a:normAutofit/>
          </a:bodyPr>
          <a:lstStyle/>
          <a:p>
            <a:pPr lvl="0">
              <a:spcBef>
                <a:spcPts val="600"/>
              </a:spcBef>
              <a:spcAft>
                <a:spcPts val="600"/>
              </a:spcAft>
            </a:pPr>
            <a:r>
              <a:rPr lang="en-US" dirty="0"/>
              <a:t>SEC Rule 15c2-12 defines a ‘final official statement’ to mean a document or set of documents prepared by an issuer of municipal securities, or its agents, setting forth information concerning the issuer of the municipal securities and the terms of the proposed offering (including financial information and operating data) that is complete on the date of its delivery to underwriters.  MSRB Rule 32 has a similar definition.</a:t>
            </a:r>
          </a:p>
          <a:p>
            <a:pPr lvl="0">
              <a:spcBef>
                <a:spcPts val="600"/>
              </a:spcBef>
              <a:spcAft>
                <a:spcPts val="600"/>
              </a:spcAft>
            </a:pPr>
            <a:r>
              <a:rPr lang="en-US" dirty="0"/>
              <a:t>Purpose is to describe the debt, issuer and sources of repayment.</a:t>
            </a:r>
          </a:p>
          <a:p>
            <a:pPr lvl="0">
              <a:spcBef>
                <a:spcPts val="600"/>
              </a:spcBef>
              <a:spcAft>
                <a:spcPts val="600"/>
              </a:spcAft>
            </a:pPr>
            <a:r>
              <a:rPr lang="en-US" dirty="0"/>
              <a:t>Disclose all material facts.</a:t>
            </a:r>
          </a:p>
          <a:p>
            <a:pPr lvl="1">
              <a:spcBef>
                <a:spcPts val="600"/>
              </a:spcBef>
              <a:spcAft>
                <a:spcPts val="600"/>
              </a:spcAft>
            </a:pPr>
            <a:r>
              <a:rPr lang="en-US" dirty="0"/>
              <a:t>Rule 10b-5 Anti-fraud provisions;</a:t>
            </a:r>
          </a:p>
          <a:p>
            <a:pPr lvl="1">
              <a:spcBef>
                <a:spcPts val="600"/>
              </a:spcBef>
              <a:spcAft>
                <a:spcPts val="600"/>
              </a:spcAft>
            </a:pPr>
            <a:r>
              <a:rPr lang="en-US" dirty="0"/>
              <a:t>Do not make untrue statements of a material fact or omit to state a material fact necessary in order to make the statements made not misleading;</a:t>
            </a:r>
          </a:p>
          <a:p>
            <a:pPr lvl="0">
              <a:spcBef>
                <a:spcPts val="600"/>
              </a:spcBef>
              <a:spcAft>
                <a:spcPts val="600"/>
              </a:spcAft>
            </a:pPr>
            <a:r>
              <a:rPr lang="en-US" dirty="0"/>
              <a:t>What is material?</a:t>
            </a:r>
          </a:p>
          <a:p>
            <a:pPr lvl="1">
              <a:spcBef>
                <a:spcPts val="600"/>
              </a:spcBef>
              <a:spcAft>
                <a:spcPts val="600"/>
              </a:spcAft>
            </a:pPr>
            <a:r>
              <a:rPr lang="en-US" dirty="0"/>
              <a:t>Important fact to investor in making a decision to purchase the bonds;</a:t>
            </a:r>
          </a:p>
          <a:p>
            <a:pPr lvl="1">
              <a:spcBef>
                <a:spcPts val="600"/>
              </a:spcBef>
              <a:spcAft>
                <a:spcPts val="600"/>
              </a:spcAft>
            </a:pPr>
            <a:r>
              <a:rPr lang="en-US" dirty="0"/>
              <a:t>Determined on the basis of the facts and circumstances in each instance.</a:t>
            </a:r>
          </a:p>
        </p:txBody>
      </p:sp>
      <p:sp>
        <p:nvSpPr>
          <p:cNvPr id="4" name="Slide Number Placeholder 3"/>
          <p:cNvSpPr>
            <a:spLocks noGrp="1"/>
          </p:cNvSpPr>
          <p:nvPr>
            <p:ph type="sldNum" sz="quarter" idx="12"/>
          </p:nvPr>
        </p:nvSpPr>
        <p:spPr/>
        <p:txBody>
          <a:bodyPr/>
          <a:lstStyle/>
          <a:p>
            <a:fld id="{B46E8BEF-84F8-4DAE-A40D-50CC264AEF27}" type="slidenum">
              <a:rPr lang="en-US" smtClean="0"/>
              <a:pPr/>
              <a:t>42</a:t>
            </a:fld>
            <a:endParaRPr lang="en-US" dirty="0"/>
          </a:p>
        </p:txBody>
      </p:sp>
    </p:spTree>
    <p:extLst>
      <p:ext uri="{BB962C8B-B14F-4D97-AF65-F5344CB8AC3E}">
        <p14:creationId xmlns:p14="http://schemas.microsoft.com/office/powerpoint/2010/main" val="111671023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br>
              <a:rPr lang="en-US" dirty="0"/>
            </a:br>
            <a:br>
              <a:rPr lang="en-US" dirty="0"/>
            </a:br>
            <a:r>
              <a:rPr lang="en-US" dirty="0"/>
              <a:t>What goes in an Official Statement and why?</a:t>
            </a:r>
            <a:br>
              <a:rPr lang="en-US" dirty="0"/>
            </a:br>
            <a:br>
              <a:rPr lang="en-US" dirty="0"/>
            </a:br>
            <a:endParaRPr lang="en-US" dirty="0"/>
          </a:p>
        </p:txBody>
      </p:sp>
      <p:sp>
        <p:nvSpPr>
          <p:cNvPr id="3" name="Content Placeholder 2"/>
          <p:cNvSpPr>
            <a:spLocks noGrp="1"/>
          </p:cNvSpPr>
          <p:nvPr>
            <p:ph idx="1"/>
          </p:nvPr>
        </p:nvSpPr>
        <p:spPr>
          <a:xfrm>
            <a:off x="144111" y="1131794"/>
            <a:ext cx="8280977" cy="5188324"/>
          </a:xfrm>
        </p:spPr>
        <p:txBody>
          <a:bodyPr>
            <a:normAutofit/>
          </a:bodyPr>
          <a:lstStyle/>
          <a:p>
            <a:pPr lvl="0">
              <a:spcBef>
                <a:spcPts val="600"/>
              </a:spcBef>
              <a:spcAft>
                <a:spcPts val="600"/>
              </a:spcAft>
            </a:pPr>
            <a:r>
              <a:rPr lang="en-US" dirty="0"/>
              <a:t>Section 517.051, Florida Statutes, and Rule 3E-400.003, Florida Administrative Code, requires disclosure in the official statement of defaults of any bonds issued since December 31, 1975 that would be considered material by a reasonable investor, other than conduit bond defaults. </a:t>
            </a:r>
          </a:p>
          <a:p>
            <a:pPr lvl="0">
              <a:spcBef>
                <a:spcPts val="600"/>
              </a:spcBef>
              <a:spcAft>
                <a:spcPts val="600"/>
              </a:spcAft>
            </a:pPr>
            <a:r>
              <a:rPr lang="en-US" dirty="0"/>
              <a:t>Section 218.386, Florida Statutes, requires disclosure in the official statement of any “finder” fees paid by the underwriter in connection with the sale of bonds issued by a local government.  A “finder” is generally defined to mean a person not regularly employed by the underwriter and who enters into an understanding with the underwriter for compensation solely to influence the issuer to steer business to the underwriter.  An example would be a paid lobbyist who is not a banker but nevertheless tries to influence award of business to the underwriter</a:t>
            </a:r>
          </a:p>
        </p:txBody>
      </p:sp>
      <p:sp>
        <p:nvSpPr>
          <p:cNvPr id="4" name="Slide Number Placeholder 3"/>
          <p:cNvSpPr>
            <a:spLocks noGrp="1"/>
          </p:cNvSpPr>
          <p:nvPr>
            <p:ph type="sldNum" sz="quarter" idx="12"/>
          </p:nvPr>
        </p:nvSpPr>
        <p:spPr/>
        <p:txBody>
          <a:bodyPr/>
          <a:lstStyle/>
          <a:p>
            <a:fld id="{B46E8BEF-84F8-4DAE-A40D-50CC264AEF27}" type="slidenum">
              <a:rPr lang="en-US" smtClean="0"/>
              <a:pPr/>
              <a:t>43</a:t>
            </a:fld>
            <a:endParaRPr lang="en-US" dirty="0"/>
          </a:p>
        </p:txBody>
      </p:sp>
    </p:spTree>
    <p:extLst>
      <p:ext uri="{BB962C8B-B14F-4D97-AF65-F5344CB8AC3E}">
        <p14:creationId xmlns:p14="http://schemas.microsoft.com/office/powerpoint/2010/main" val="394334411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br>
              <a:rPr lang="en-US" dirty="0"/>
            </a:br>
            <a:br>
              <a:rPr lang="en-US" dirty="0"/>
            </a:br>
            <a:r>
              <a:rPr lang="en-US" dirty="0"/>
              <a:t>What goes in an Official Statement and why?</a:t>
            </a:r>
            <a:br>
              <a:rPr lang="en-US" dirty="0"/>
            </a:br>
            <a:br>
              <a:rPr lang="en-US" dirty="0"/>
            </a:br>
            <a:endParaRPr lang="en-US" dirty="0"/>
          </a:p>
        </p:txBody>
      </p:sp>
      <p:sp>
        <p:nvSpPr>
          <p:cNvPr id="3" name="Content Placeholder 2"/>
          <p:cNvSpPr>
            <a:spLocks noGrp="1"/>
          </p:cNvSpPr>
          <p:nvPr>
            <p:ph idx="1"/>
          </p:nvPr>
        </p:nvSpPr>
        <p:spPr>
          <a:xfrm>
            <a:off x="144111" y="1131794"/>
            <a:ext cx="8280977" cy="5188324"/>
          </a:xfrm>
        </p:spPr>
        <p:txBody>
          <a:bodyPr>
            <a:normAutofit/>
          </a:bodyPr>
          <a:lstStyle/>
          <a:p>
            <a:pPr lvl="0">
              <a:spcBef>
                <a:spcPts val="600"/>
              </a:spcBef>
              <a:spcAft>
                <a:spcPts val="600"/>
              </a:spcAft>
            </a:pPr>
            <a:r>
              <a:rPr lang="en-US" dirty="0"/>
              <a:t>Industry custom and the antifraud provisions of SEC Rule 10b-5 govern the remainder of the content:</a:t>
            </a:r>
          </a:p>
          <a:p>
            <a:pPr lvl="1">
              <a:spcBef>
                <a:spcPts val="600"/>
              </a:spcBef>
              <a:spcAft>
                <a:spcPts val="600"/>
              </a:spcAft>
            </a:pPr>
            <a:r>
              <a:rPr lang="en-US" dirty="0"/>
              <a:t>Tax language (tax-exempt? bank qualified?);</a:t>
            </a:r>
          </a:p>
          <a:p>
            <a:pPr lvl="1">
              <a:spcBef>
                <a:spcPts val="600"/>
              </a:spcBef>
              <a:spcAft>
                <a:spcPts val="600"/>
              </a:spcAft>
            </a:pPr>
            <a:r>
              <a:rPr lang="en-US" dirty="0"/>
              <a:t>Description of authority to issue the bonds, purpose of the bonds, and source of security for payment;</a:t>
            </a:r>
          </a:p>
          <a:p>
            <a:pPr lvl="1">
              <a:spcBef>
                <a:spcPts val="600"/>
              </a:spcBef>
              <a:spcAft>
                <a:spcPts val="600"/>
              </a:spcAft>
            </a:pPr>
            <a:r>
              <a:rPr lang="en-US" dirty="0"/>
              <a:t>Description of bond covenants, including redemption language, rate covenants, if applicable, and parity test (e.g., conditional notice disclosure);</a:t>
            </a:r>
          </a:p>
          <a:p>
            <a:pPr lvl="1">
              <a:spcBef>
                <a:spcPts val="600"/>
              </a:spcBef>
              <a:spcAft>
                <a:spcPts val="600"/>
              </a:spcAft>
            </a:pPr>
            <a:r>
              <a:rPr lang="en-US" dirty="0"/>
              <a:t>Description of sources and uses of funds, and debt service;</a:t>
            </a:r>
          </a:p>
          <a:p>
            <a:pPr lvl="1">
              <a:spcBef>
                <a:spcPts val="600"/>
              </a:spcBef>
              <a:spcAft>
                <a:spcPts val="600"/>
              </a:spcAft>
            </a:pPr>
            <a:r>
              <a:rPr lang="en-US" dirty="0"/>
              <a:t>Description of credit enhancement (insurance and/or surety bonds), as well as ratings;</a:t>
            </a:r>
          </a:p>
          <a:p>
            <a:pPr lvl="1">
              <a:spcBef>
                <a:spcPts val="600"/>
              </a:spcBef>
              <a:spcAft>
                <a:spcPts val="600"/>
              </a:spcAft>
            </a:pPr>
            <a:r>
              <a:rPr lang="en-US" dirty="0"/>
              <a:t>Description of investment policy ;</a:t>
            </a:r>
          </a:p>
          <a:p>
            <a:pPr lvl="1">
              <a:spcBef>
                <a:spcPts val="600"/>
              </a:spcBef>
              <a:spcAft>
                <a:spcPts val="600"/>
              </a:spcAft>
            </a:pPr>
            <a:r>
              <a:rPr lang="en-US" dirty="0"/>
              <a:t>Description of material litigation;</a:t>
            </a:r>
          </a:p>
        </p:txBody>
      </p:sp>
      <p:sp>
        <p:nvSpPr>
          <p:cNvPr id="4" name="Slide Number Placeholder 3"/>
          <p:cNvSpPr>
            <a:spLocks noGrp="1"/>
          </p:cNvSpPr>
          <p:nvPr>
            <p:ph type="sldNum" sz="quarter" idx="12"/>
          </p:nvPr>
        </p:nvSpPr>
        <p:spPr/>
        <p:txBody>
          <a:bodyPr/>
          <a:lstStyle/>
          <a:p>
            <a:fld id="{B46E8BEF-84F8-4DAE-A40D-50CC264AEF27}" type="slidenum">
              <a:rPr lang="en-US" smtClean="0"/>
              <a:pPr/>
              <a:t>44</a:t>
            </a:fld>
            <a:endParaRPr lang="en-US" dirty="0"/>
          </a:p>
        </p:txBody>
      </p:sp>
    </p:spTree>
    <p:extLst>
      <p:ext uri="{BB962C8B-B14F-4D97-AF65-F5344CB8AC3E}">
        <p14:creationId xmlns:p14="http://schemas.microsoft.com/office/powerpoint/2010/main" val="176226981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br>
              <a:rPr lang="en-US" dirty="0"/>
            </a:br>
            <a:br>
              <a:rPr lang="en-US" dirty="0"/>
            </a:br>
            <a:r>
              <a:rPr lang="en-US" dirty="0"/>
              <a:t>What goes in an Official Statement and why?</a:t>
            </a:r>
            <a:br>
              <a:rPr lang="en-US" dirty="0"/>
            </a:br>
            <a:br>
              <a:rPr lang="en-US" dirty="0"/>
            </a:br>
            <a:endParaRPr lang="en-US" dirty="0"/>
          </a:p>
        </p:txBody>
      </p:sp>
      <p:sp>
        <p:nvSpPr>
          <p:cNvPr id="3" name="Content Placeholder 2"/>
          <p:cNvSpPr>
            <a:spLocks noGrp="1"/>
          </p:cNvSpPr>
          <p:nvPr>
            <p:ph idx="1"/>
          </p:nvPr>
        </p:nvSpPr>
        <p:spPr>
          <a:xfrm>
            <a:off x="130629" y="1189909"/>
            <a:ext cx="8280977" cy="5188324"/>
          </a:xfrm>
        </p:spPr>
        <p:txBody>
          <a:bodyPr>
            <a:normAutofit/>
          </a:bodyPr>
          <a:lstStyle/>
          <a:p>
            <a:pPr lvl="1">
              <a:spcBef>
                <a:spcPts val="600"/>
              </a:spcBef>
              <a:spcAft>
                <a:spcPts val="600"/>
              </a:spcAft>
            </a:pPr>
            <a:r>
              <a:rPr lang="en-US" dirty="0"/>
              <a:t>Disclosure of professionals working on the transaction, as well as whether any of them are working on a contingent fee basis (in theory, can impact their impartiality);</a:t>
            </a:r>
          </a:p>
          <a:p>
            <a:pPr lvl="1">
              <a:spcBef>
                <a:spcPts val="600"/>
              </a:spcBef>
              <a:spcAft>
                <a:spcPts val="600"/>
              </a:spcAft>
            </a:pPr>
            <a:r>
              <a:rPr lang="en-US" dirty="0"/>
              <a:t>Disclosure whether auditor consent was requested (we generally advise that this occur to ensure that we are aware of any potential problems which they are aware of, sort of a double check, and SEC Chairman has commented that auditor consent should be obtained, and if it is not obtained, that fact should be disclosed and what that means should be disclosed, i.e., that certain procedures have not been done, some of which are designed to discover material events that might have occurred since the date of the audit);</a:t>
            </a:r>
          </a:p>
          <a:p>
            <a:pPr lvl="1">
              <a:spcBef>
                <a:spcPts val="600"/>
              </a:spcBef>
              <a:spcAft>
                <a:spcPts val="600"/>
              </a:spcAft>
            </a:pPr>
            <a:r>
              <a:rPr lang="en-US" dirty="0"/>
              <a:t>Appendices (general information about the issuer; form bond contract; audit; form Bond Counsel opinion; specimen insurance policy; reports of independent consultants, if applicable).</a:t>
            </a:r>
          </a:p>
          <a:p>
            <a:pPr>
              <a:spcBef>
                <a:spcPts val="600"/>
              </a:spcBef>
              <a:spcAft>
                <a:spcPts val="600"/>
              </a:spcAft>
            </a:pPr>
            <a:r>
              <a:rPr lang="en-US" dirty="0"/>
              <a:t>Disclosure Counsel may assist you in preparing the OS, </a:t>
            </a:r>
            <a:r>
              <a:rPr lang="en-US" u="sng" dirty="0"/>
              <a:t>but it is imperative that you review the OS for accuracy before it is published</a:t>
            </a:r>
            <a:r>
              <a:rPr lang="en-US" dirty="0"/>
              <a:t>. Failure to do so could result in untrue statements, thereby subjecting the Issuer and/or individuals to liability.</a:t>
            </a:r>
          </a:p>
          <a:p>
            <a:pPr>
              <a:spcBef>
                <a:spcPts val="600"/>
              </a:spcBef>
              <a:spcAft>
                <a:spcPts val="600"/>
              </a:spcAft>
            </a:pPr>
            <a:endParaRPr lang="en-US" dirty="0"/>
          </a:p>
        </p:txBody>
      </p:sp>
      <p:sp>
        <p:nvSpPr>
          <p:cNvPr id="4" name="Slide Number Placeholder 3"/>
          <p:cNvSpPr>
            <a:spLocks noGrp="1"/>
          </p:cNvSpPr>
          <p:nvPr>
            <p:ph type="sldNum" sz="quarter" idx="12"/>
          </p:nvPr>
        </p:nvSpPr>
        <p:spPr/>
        <p:txBody>
          <a:bodyPr/>
          <a:lstStyle/>
          <a:p>
            <a:fld id="{B46E8BEF-84F8-4DAE-A40D-50CC264AEF27}" type="slidenum">
              <a:rPr lang="en-US" smtClean="0"/>
              <a:pPr/>
              <a:t>45</a:t>
            </a:fld>
            <a:endParaRPr lang="en-US" dirty="0"/>
          </a:p>
        </p:txBody>
      </p:sp>
    </p:spTree>
    <p:extLst>
      <p:ext uri="{BB962C8B-B14F-4D97-AF65-F5344CB8AC3E}">
        <p14:creationId xmlns:p14="http://schemas.microsoft.com/office/powerpoint/2010/main" val="378685637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0628" y="-76200"/>
            <a:ext cx="9231085" cy="1143000"/>
          </a:xfrm>
        </p:spPr>
        <p:txBody>
          <a:bodyPr>
            <a:noAutofit/>
          </a:bodyPr>
          <a:lstStyle/>
          <a:p>
            <a:br>
              <a:rPr lang="en-US" dirty="0"/>
            </a:br>
            <a:br>
              <a:rPr lang="en-US" dirty="0"/>
            </a:br>
            <a:r>
              <a:rPr lang="en-US" dirty="0"/>
              <a:t>Annual Continuing Disclosure SEC Rule 15c2-12</a:t>
            </a:r>
            <a:br>
              <a:rPr lang="en-US" dirty="0"/>
            </a:br>
            <a:br>
              <a:rPr lang="en-US" dirty="0"/>
            </a:br>
            <a:endParaRPr lang="en-US" dirty="0"/>
          </a:p>
        </p:txBody>
      </p:sp>
      <p:sp>
        <p:nvSpPr>
          <p:cNvPr id="3" name="Content Placeholder 2"/>
          <p:cNvSpPr>
            <a:spLocks noGrp="1"/>
          </p:cNvSpPr>
          <p:nvPr>
            <p:ph idx="1"/>
          </p:nvPr>
        </p:nvSpPr>
        <p:spPr>
          <a:xfrm>
            <a:off x="130629" y="1189909"/>
            <a:ext cx="8280977" cy="5188324"/>
          </a:xfrm>
        </p:spPr>
        <p:txBody>
          <a:bodyPr>
            <a:normAutofit/>
          </a:bodyPr>
          <a:lstStyle/>
          <a:p>
            <a:pPr>
              <a:spcBef>
                <a:spcPts val="600"/>
              </a:spcBef>
              <a:spcAft>
                <a:spcPts val="600"/>
              </a:spcAft>
            </a:pPr>
            <a:r>
              <a:rPr lang="en-US" sz="1800" dirty="0"/>
              <a:t>Designed to prevent fraudulent, deceptive or manipulative acts or practices by underwriters.</a:t>
            </a:r>
          </a:p>
          <a:p>
            <a:pPr>
              <a:spcBef>
                <a:spcPts val="600"/>
              </a:spcBef>
              <a:spcAft>
                <a:spcPts val="600"/>
              </a:spcAft>
            </a:pPr>
            <a:r>
              <a:rPr lang="en-US" sz="1800" dirty="0"/>
              <a:t>Requires underwriters to determine that an issuer has undertaken in a written agreement to file updated financial information and operating data annually with EMMA (Electronic Municipal Market Access System) by a specified date and file material event notices →Continuing Disclosure Agreement.</a:t>
            </a:r>
          </a:p>
          <a:p>
            <a:pPr>
              <a:spcBef>
                <a:spcPts val="600"/>
              </a:spcBef>
              <a:spcAft>
                <a:spcPts val="600"/>
              </a:spcAft>
            </a:pPr>
            <a:r>
              <a:rPr lang="en-US" sz="1800" dirty="0"/>
              <a:t>Requires underwriters to reasonably determine that the issuer has complied “in all material respects” with the prior undertakings prior to offering for sale the related securities.</a:t>
            </a:r>
          </a:p>
        </p:txBody>
      </p:sp>
      <p:sp>
        <p:nvSpPr>
          <p:cNvPr id="4" name="Slide Number Placeholder 3"/>
          <p:cNvSpPr>
            <a:spLocks noGrp="1"/>
          </p:cNvSpPr>
          <p:nvPr>
            <p:ph type="sldNum" sz="quarter" idx="12"/>
          </p:nvPr>
        </p:nvSpPr>
        <p:spPr/>
        <p:txBody>
          <a:bodyPr/>
          <a:lstStyle/>
          <a:p>
            <a:fld id="{B46E8BEF-84F8-4DAE-A40D-50CC264AEF27}" type="slidenum">
              <a:rPr lang="en-US" smtClean="0"/>
              <a:pPr/>
              <a:t>46</a:t>
            </a:fld>
            <a:endParaRPr lang="en-US" dirty="0"/>
          </a:p>
        </p:txBody>
      </p:sp>
    </p:spTree>
    <p:extLst>
      <p:ext uri="{BB962C8B-B14F-4D97-AF65-F5344CB8AC3E}">
        <p14:creationId xmlns:p14="http://schemas.microsoft.com/office/powerpoint/2010/main" val="231753913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0628" y="-76200"/>
            <a:ext cx="9231085" cy="1143000"/>
          </a:xfrm>
        </p:spPr>
        <p:txBody>
          <a:bodyPr>
            <a:noAutofit/>
          </a:bodyPr>
          <a:lstStyle/>
          <a:p>
            <a:br>
              <a:rPr lang="en-US" dirty="0"/>
            </a:br>
            <a:br>
              <a:rPr lang="en-US" dirty="0"/>
            </a:br>
            <a:r>
              <a:rPr lang="en-US" dirty="0"/>
              <a:t>Material Events</a:t>
            </a:r>
            <a:br>
              <a:rPr lang="en-US" dirty="0"/>
            </a:br>
            <a:br>
              <a:rPr lang="en-US" dirty="0"/>
            </a:br>
            <a:endParaRPr lang="en-US" dirty="0"/>
          </a:p>
        </p:txBody>
      </p:sp>
      <p:sp>
        <p:nvSpPr>
          <p:cNvPr id="3" name="Content Placeholder 2"/>
          <p:cNvSpPr>
            <a:spLocks noGrp="1"/>
          </p:cNvSpPr>
          <p:nvPr>
            <p:ph idx="1"/>
          </p:nvPr>
        </p:nvSpPr>
        <p:spPr>
          <a:xfrm>
            <a:off x="130629" y="1123233"/>
            <a:ext cx="8280977" cy="5458541"/>
          </a:xfrm>
        </p:spPr>
        <p:txBody>
          <a:bodyPr>
            <a:normAutofit fontScale="92500"/>
          </a:bodyPr>
          <a:lstStyle/>
          <a:p>
            <a:pPr>
              <a:spcBef>
                <a:spcPts val="600"/>
              </a:spcBef>
              <a:spcAft>
                <a:spcPts val="600"/>
              </a:spcAft>
            </a:pPr>
            <a:r>
              <a:rPr lang="en-US" sz="1700" dirty="0"/>
              <a:t>Material events are required to be submitted to the EMMA system within 10 business days of the event occurring.</a:t>
            </a:r>
          </a:p>
          <a:p>
            <a:pPr>
              <a:spcBef>
                <a:spcPts val="600"/>
              </a:spcBef>
              <a:spcAft>
                <a:spcPts val="600"/>
              </a:spcAft>
            </a:pPr>
            <a:r>
              <a:rPr lang="en-US" sz="1700" dirty="0"/>
              <a:t>Some events need to be disclosed regardless if they are “material” or not:</a:t>
            </a:r>
          </a:p>
          <a:p>
            <a:pPr lvl="1">
              <a:spcBef>
                <a:spcPts val="600"/>
              </a:spcBef>
              <a:spcAft>
                <a:spcPts val="600"/>
              </a:spcAft>
            </a:pPr>
            <a:r>
              <a:rPr lang="en-US" dirty="0"/>
              <a:t>Principal and interest payment delinquencies</a:t>
            </a:r>
          </a:p>
          <a:p>
            <a:pPr lvl="1">
              <a:spcBef>
                <a:spcPts val="600"/>
              </a:spcBef>
              <a:spcAft>
                <a:spcPts val="600"/>
              </a:spcAft>
            </a:pPr>
            <a:r>
              <a:rPr lang="en-US" dirty="0"/>
              <a:t>Unscheduled draws on debt service reserves reflecting financial difficulties</a:t>
            </a:r>
          </a:p>
          <a:p>
            <a:pPr lvl="1">
              <a:spcBef>
                <a:spcPts val="600"/>
              </a:spcBef>
              <a:spcAft>
                <a:spcPts val="600"/>
              </a:spcAft>
            </a:pPr>
            <a:r>
              <a:rPr lang="en-US" dirty="0"/>
              <a:t>Unscheduled draws on credit enhancement reflecting financial difficulties</a:t>
            </a:r>
          </a:p>
          <a:p>
            <a:pPr lvl="1">
              <a:spcBef>
                <a:spcPts val="600"/>
              </a:spcBef>
              <a:spcAft>
                <a:spcPts val="600"/>
              </a:spcAft>
            </a:pPr>
            <a:r>
              <a:rPr lang="en-US" dirty="0"/>
              <a:t>Substitution of credit or liquidity providers, or their failure to perform</a:t>
            </a:r>
          </a:p>
          <a:p>
            <a:pPr lvl="1">
              <a:spcBef>
                <a:spcPts val="600"/>
              </a:spcBef>
              <a:spcAft>
                <a:spcPts val="600"/>
              </a:spcAft>
            </a:pPr>
            <a:r>
              <a:rPr lang="en-US" dirty="0"/>
              <a:t>Adverse tax opinions</a:t>
            </a:r>
          </a:p>
          <a:p>
            <a:pPr lvl="1">
              <a:spcBef>
                <a:spcPts val="600"/>
              </a:spcBef>
              <a:spcAft>
                <a:spcPts val="600"/>
              </a:spcAft>
            </a:pPr>
            <a:r>
              <a:rPr lang="en-US" dirty="0"/>
              <a:t>Defeasances</a:t>
            </a:r>
          </a:p>
          <a:p>
            <a:pPr lvl="1">
              <a:spcBef>
                <a:spcPts val="600"/>
              </a:spcBef>
              <a:spcAft>
                <a:spcPts val="600"/>
              </a:spcAft>
            </a:pPr>
            <a:r>
              <a:rPr lang="en-US" dirty="0"/>
              <a:t>Rating changes</a:t>
            </a:r>
          </a:p>
          <a:p>
            <a:pPr lvl="1">
              <a:spcBef>
                <a:spcPts val="600"/>
              </a:spcBef>
              <a:spcAft>
                <a:spcPts val="600"/>
              </a:spcAft>
            </a:pPr>
            <a:r>
              <a:rPr lang="en-US" dirty="0"/>
              <a:t>IRS proposed or final determinations of taxability</a:t>
            </a:r>
          </a:p>
          <a:p>
            <a:pPr lvl="1">
              <a:spcBef>
                <a:spcPts val="600"/>
              </a:spcBef>
              <a:spcAft>
                <a:spcPts val="600"/>
              </a:spcAft>
            </a:pPr>
            <a:r>
              <a:rPr lang="en-US" dirty="0"/>
              <a:t>Tender offers</a:t>
            </a:r>
          </a:p>
          <a:p>
            <a:pPr lvl="1">
              <a:spcBef>
                <a:spcPts val="600"/>
              </a:spcBef>
              <a:spcAft>
                <a:spcPts val="600"/>
              </a:spcAft>
            </a:pPr>
            <a:r>
              <a:rPr lang="en-US" dirty="0"/>
              <a:t>Bankruptcy, insolvency, receivership or similar event of the obligated person</a:t>
            </a:r>
          </a:p>
          <a:p>
            <a:pPr lvl="1">
              <a:spcBef>
                <a:spcPts val="600"/>
              </a:spcBef>
              <a:spcAft>
                <a:spcPts val="600"/>
              </a:spcAft>
            </a:pPr>
            <a:r>
              <a:rPr lang="en-US" dirty="0"/>
              <a:t>Consummation of a merger, consideration or acquisition, or certain asset ales, involving the obligated person, or entry into or termination of a definitive agreement to the foregoing (if material)</a:t>
            </a:r>
          </a:p>
          <a:p>
            <a:pPr lvl="1">
              <a:spcBef>
                <a:spcPts val="600"/>
              </a:spcBef>
              <a:spcAft>
                <a:spcPts val="600"/>
              </a:spcAft>
            </a:pPr>
            <a:r>
              <a:rPr lang="en-US" dirty="0"/>
              <a:t>Appointment of a successor or additional trustee or the change of name of a trustee (if material)</a:t>
            </a:r>
          </a:p>
          <a:p>
            <a:pPr lvl="1">
              <a:spcBef>
                <a:spcPts val="600"/>
              </a:spcBef>
              <a:spcAft>
                <a:spcPts val="600"/>
              </a:spcAft>
            </a:pPr>
            <a:endParaRPr lang="en-US" dirty="0"/>
          </a:p>
        </p:txBody>
      </p:sp>
      <p:sp>
        <p:nvSpPr>
          <p:cNvPr id="4" name="Slide Number Placeholder 3"/>
          <p:cNvSpPr>
            <a:spLocks noGrp="1"/>
          </p:cNvSpPr>
          <p:nvPr>
            <p:ph type="sldNum" sz="quarter" idx="12"/>
          </p:nvPr>
        </p:nvSpPr>
        <p:spPr/>
        <p:txBody>
          <a:bodyPr/>
          <a:lstStyle/>
          <a:p>
            <a:fld id="{B46E8BEF-84F8-4DAE-A40D-50CC264AEF27}" type="slidenum">
              <a:rPr lang="en-US" smtClean="0"/>
              <a:pPr/>
              <a:t>47</a:t>
            </a:fld>
            <a:endParaRPr lang="en-US" dirty="0"/>
          </a:p>
        </p:txBody>
      </p:sp>
    </p:spTree>
    <p:extLst>
      <p:ext uri="{BB962C8B-B14F-4D97-AF65-F5344CB8AC3E}">
        <p14:creationId xmlns:p14="http://schemas.microsoft.com/office/powerpoint/2010/main" val="116377477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0628" y="-76200"/>
            <a:ext cx="9231085" cy="1143000"/>
          </a:xfrm>
        </p:spPr>
        <p:txBody>
          <a:bodyPr>
            <a:noAutofit/>
          </a:bodyPr>
          <a:lstStyle/>
          <a:p>
            <a:br>
              <a:rPr lang="en-US" dirty="0"/>
            </a:br>
            <a:br>
              <a:rPr lang="en-US" dirty="0"/>
            </a:br>
            <a:r>
              <a:rPr lang="en-US" dirty="0"/>
              <a:t>Material Events (continued)</a:t>
            </a:r>
            <a:br>
              <a:rPr lang="en-US" dirty="0"/>
            </a:br>
            <a:br>
              <a:rPr lang="en-US" dirty="0"/>
            </a:br>
            <a:endParaRPr lang="en-US" dirty="0"/>
          </a:p>
        </p:txBody>
      </p:sp>
      <p:sp>
        <p:nvSpPr>
          <p:cNvPr id="3" name="Content Placeholder 2"/>
          <p:cNvSpPr>
            <a:spLocks noGrp="1"/>
          </p:cNvSpPr>
          <p:nvPr>
            <p:ph idx="1"/>
          </p:nvPr>
        </p:nvSpPr>
        <p:spPr>
          <a:xfrm>
            <a:off x="130629" y="1123234"/>
            <a:ext cx="8280977" cy="5391866"/>
          </a:xfrm>
        </p:spPr>
        <p:txBody>
          <a:bodyPr>
            <a:normAutofit/>
          </a:bodyPr>
          <a:lstStyle/>
          <a:p>
            <a:pPr>
              <a:spcBef>
                <a:spcPts val="600"/>
              </a:spcBef>
              <a:spcAft>
                <a:spcPts val="600"/>
              </a:spcAft>
            </a:pPr>
            <a:r>
              <a:rPr lang="en-US" dirty="0"/>
              <a:t>An amendment to the Rule added two new material events that must be included in any continuing disclosure agreement that is executed on or after February 27, 2019</a:t>
            </a:r>
          </a:p>
          <a:p>
            <a:pPr lvl="1">
              <a:spcBef>
                <a:spcPts val="600"/>
              </a:spcBef>
              <a:spcAft>
                <a:spcPts val="600"/>
              </a:spcAft>
            </a:pPr>
            <a:r>
              <a:rPr lang="en-US" dirty="0"/>
              <a:t>Incurrence of a financial obligation of the issuer or obligated person, if material, or agreement to covenants, events of default, remedies, priority rights, or other similar terms of a financial obligation of the issuer or obligated person, any of which affect security holders, if material </a:t>
            </a:r>
          </a:p>
          <a:p>
            <a:pPr lvl="1">
              <a:spcBef>
                <a:spcPts val="600"/>
              </a:spcBef>
              <a:spcAft>
                <a:spcPts val="600"/>
              </a:spcAft>
            </a:pPr>
            <a:r>
              <a:rPr lang="en-US" dirty="0"/>
              <a:t>Default, event of acceleration, termination event, modification of terms, or other similar events under the terms of the financial obligation of the issuer or obligated person, any of which reflect financial difficulties</a:t>
            </a:r>
          </a:p>
          <a:p>
            <a:pPr>
              <a:spcBef>
                <a:spcPts val="600"/>
              </a:spcBef>
              <a:spcAft>
                <a:spcPts val="600"/>
              </a:spcAft>
            </a:pPr>
            <a:r>
              <a:rPr lang="en-US" dirty="0"/>
              <a:t>The term financial obligation means a: (A) Debt obligation; (B) Derivative instrument entered into in connection with or pledged as security or a source of payment for, an existing or planned debt obligation; or (C) Guarantee of (A) or (B).</a:t>
            </a:r>
          </a:p>
          <a:p>
            <a:pPr>
              <a:spcBef>
                <a:spcPts val="600"/>
              </a:spcBef>
              <a:spcAft>
                <a:spcPts val="600"/>
              </a:spcAft>
            </a:pPr>
            <a:r>
              <a:rPr lang="en-US" dirty="0"/>
              <a:t>The term financial obligation shall not include municipal securities as to which a final official statement has been provided to the MSRB consistent with the rule.</a:t>
            </a:r>
          </a:p>
          <a:p>
            <a:pPr>
              <a:spcBef>
                <a:spcPts val="600"/>
              </a:spcBef>
              <a:spcAft>
                <a:spcPts val="600"/>
              </a:spcAft>
            </a:pPr>
            <a:r>
              <a:rPr lang="en-US" dirty="0"/>
              <a:t>The term includes an issuer’s or obligated person’s debt, debt‐like, and debt‐related obligations.</a:t>
            </a:r>
          </a:p>
          <a:p>
            <a:pPr>
              <a:spcBef>
                <a:spcPts val="600"/>
              </a:spcBef>
              <a:spcAft>
                <a:spcPts val="600"/>
              </a:spcAft>
            </a:pPr>
            <a:r>
              <a:rPr lang="en-US" dirty="0"/>
              <a:t>The term does not include ordinary financial and operating liabilities incurred in the normal course of an issuer’s or obligated person’s business.</a:t>
            </a:r>
          </a:p>
          <a:p>
            <a:pPr>
              <a:spcBef>
                <a:spcPts val="600"/>
              </a:spcBef>
              <a:spcAft>
                <a:spcPts val="600"/>
              </a:spcAft>
            </a:pPr>
            <a:endParaRPr lang="en-US" dirty="0"/>
          </a:p>
        </p:txBody>
      </p:sp>
      <p:sp>
        <p:nvSpPr>
          <p:cNvPr id="4" name="Slide Number Placeholder 3"/>
          <p:cNvSpPr>
            <a:spLocks noGrp="1"/>
          </p:cNvSpPr>
          <p:nvPr>
            <p:ph type="sldNum" sz="quarter" idx="12"/>
          </p:nvPr>
        </p:nvSpPr>
        <p:spPr/>
        <p:txBody>
          <a:bodyPr/>
          <a:lstStyle/>
          <a:p>
            <a:fld id="{B46E8BEF-84F8-4DAE-A40D-50CC264AEF27}" type="slidenum">
              <a:rPr lang="en-US" smtClean="0"/>
              <a:pPr/>
              <a:t>48</a:t>
            </a:fld>
            <a:endParaRPr lang="en-US" dirty="0"/>
          </a:p>
        </p:txBody>
      </p:sp>
    </p:spTree>
    <p:extLst>
      <p:ext uri="{BB962C8B-B14F-4D97-AF65-F5344CB8AC3E}">
        <p14:creationId xmlns:p14="http://schemas.microsoft.com/office/powerpoint/2010/main" val="277273947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0628" y="-76200"/>
            <a:ext cx="9231085" cy="1143000"/>
          </a:xfrm>
        </p:spPr>
        <p:txBody>
          <a:bodyPr>
            <a:noAutofit/>
          </a:bodyPr>
          <a:lstStyle/>
          <a:p>
            <a:br>
              <a:rPr lang="en-US" dirty="0"/>
            </a:br>
            <a:br>
              <a:rPr lang="en-US" dirty="0"/>
            </a:br>
            <a:r>
              <a:rPr lang="en-US" dirty="0"/>
              <a:t>Future Continuing Disclosure Agreements</a:t>
            </a:r>
            <a:br>
              <a:rPr lang="en-US" dirty="0"/>
            </a:br>
            <a:br>
              <a:rPr lang="en-US" dirty="0"/>
            </a:br>
            <a:endParaRPr lang="en-US" dirty="0"/>
          </a:p>
        </p:txBody>
      </p:sp>
      <p:sp>
        <p:nvSpPr>
          <p:cNvPr id="3" name="Content Placeholder 2"/>
          <p:cNvSpPr>
            <a:spLocks noGrp="1"/>
          </p:cNvSpPr>
          <p:nvPr>
            <p:ph idx="1"/>
          </p:nvPr>
        </p:nvSpPr>
        <p:spPr>
          <a:xfrm>
            <a:off x="130629" y="1189909"/>
            <a:ext cx="8280977" cy="5188324"/>
          </a:xfrm>
        </p:spPr>
        <p:txBody>
          <a:bodyPr>
            <a:normAutofit/>
          </a:bodyPr>
          <a:lstStyle/>
          <a:p>
            <a:pPr>
              <a:spcBef>
                <a:spcPts val="600"/>
              </a:spcBef>
              <a:spcAft>
                <a:spcPts val="600"/>
              </a:spcAft>
            </a:pPr>
            <a:r>
              <a:rPr lang="en-US" sz="1800" dirty="0"/>
              <a:t>Future Continuing Disclosure Agreements</a:t>
            </a:r>
          </a:p>
          <a:p>
            <a:pPr lvl="1">
              <a:spcBef>
                <a:spcPts val="600"/>
              </a:spcBef>
              <a:spcAft>
                <a:spcPts val="600"/>
              </a:spcAft>
            </a:pPr>
            <a:r>
              <a:rPr lang="en-US" sz="1600" dirty="0"/>
              <a:t>make it easy to comply;</a:t>
            </a:r>
          </a:p>
          <a:p>
            <a:pPr lvl="1">
              <a:spcBef>
                <a:spcPts val="600"/>
              </a:spcBef>
              <a:spcAft>
                <a:spcPts val="600"/>
              </a:spcAft>
            </a:pPr>
            <a:r>
              <a:rPr lang="en-US" sz="1600" dirty="0"/>
              <a:t>make it easy for third party to determine if you’ve complied;</a:t>
            </a:r>
          </a:p>
          <a:p>
            <a:pPr lvl="1">
              <a:spcBef>
                <a:spcPts val="600"/>
              </a:spcBef>
              <a:spcAft>
                <a:spcPts val="600"/>
              </a:spcAft>
            </a:pPr>
            <a:r>
              <a:rPr lang="en-US" sz="1600" dirty="0"/>
              <a:t>avoid using “X” number of days after fiscal year;</a:t>
            </a:r>
          </a:p>
          <a:p>
            <a:pPr lvl="1">
              <a:spcBef>
                <a:spcPts val="600"/>
              </a:spcBef>
              <a:spcAft>
                <a:spcPts val="600"/>
              </a:spcAft>
            </a:pPr>
            <a:r>
              <a:rPr lang="en-US" sz="1600" dirty="0"/>
              <a:t>choose a date that you can comply with;</a:t>
            </a:r>
          </a:p>
          <a:p>
            <a:pPr lvl="1">
              <a:spcBef>
                <a:spcPts val="600"/>
              </a:spcBef>
              <a:spcAft>
                <a:spcPts val="600"/>
              </a:spcAft>
            </a:pPr>
            <a:r>
              <a:rPr lang="en-US" sz="1600" dirty="0"/>
              <a:t>discuss “content” with underwriter prior to executing Continuing Disclosure Agreement;</a:t>
            </a:r>
          </a:p>
          <a:p>
            <a:pPr lvl="1">
              <a:spcBef>
                <a:spcPts val="600"/>
              </a:spcBef>
              <a:spcAft>
                <a:spcPts val="600"/>
              </a:spcAft>
            </a:pPr>
            <a:r>
              <a:rPr lang="en-US" sz="1600" dirty="0"/>
              <a:t>what information is important for future investors to trade the bonds?;</a:t>
            </a:r>
          </a:p>
          <a:p>
            <a:pPr lvl="1">
              <a:spcBef>
                <a:spcPts val="600"/>
              </a:spcBef>
              <a:spcAft>
                <a:spcPts val="600"/>
              </a:spcAft>
            </a:pPr>
            <a:r>
              <a:rPr lang="en-US" sz="1600" dirty="0"/>
              <a:t>are you able to provide such information for the life of the bonds (30 years);</a:t>
            </a:r>
          </a:p>
          <a:p>
            <a:pPr lvl="1">
              <a:spcBef>
                <a:spcPts val="600"/>
              </a:spcBef>
              <a:spcAft>
                <a:spcPts val="600"/>
              </a:spcAft>
            </a:pPr>
            <a:r>
              <a:rPr lang="en-US" sz="1600" dirty="0"/>
              <a:t>consider availability of information from third-party sources;</a:t>
            </a:r>
          </a:p>
          <a:p>
            <a:pPr lvl="1">
              <a:spcBef>
                <a:spcPts val="600"/>
              </a:spcBef>
              <a:spcAft>
                <a:spcPts val="600"/>
              </a:spcAft>
            </a:pPr>
            <a:r>
              <a:rPr lang="en-US" sz="1600" dirty="0"/>
              <a:t>if there are multiple obligated persons, clearly identify each party’s obligations.</a:t>
            </a:r>
          </a:p>
          <a:p>
            <a:pPr marL="457200" lvl="1" indent="0">
              <a:spcBef>
                <a:spcPts val="600"/>
              </a:spcBef>
              <a:spcAft>
                <a:spcPts val="600"/>
              </a:spcAft>
              <a:buNone/>
            </a:pPr>
            <a:endParaRPr lang="en-US" sz="1600" dirty="0"/>
          </a:p>
        </p:txBody>
      </p:sp>
      <p:sp>
        <p:nvSpPr>
          <p:cNvPr id="4" name="Slide Number Placeholder 3"/>
          <p:cNvSpPr>
            <a:spLocks noGrp="1"/>
          </p:cNvSpPr>
          <p:nvPr>
            <p:ph type="sldNum" sz="quarter" idx="12"/>
          </p:nvPr>
        </p:nvSpPr>
        <p:spPr/>
        <p:txBody>
          <a:bodyPr/>
          <a:lstStyle/>
          <a:p>
            <a:fld id="{B46E8BEF-84F8-4DAE-A40D-50CC264AEF27}" type="slidenum">
              <a:rPr lang="en-US" smtClean="0"/>
              <a:pPr/>
              <a:t>49</a:t>
            </a:fld>
            <a:endParaRPr lang="en-US" dirty="0"/>
          </a:p>
        </p:txBody>
      </p:sp>
    </p:spTree>
    <p:extLst>
      <p:ext uri="{BB962C8B-B14F-4D97-AF65-F5344CB8AC3E}">
        <p14:creationId xmlns:p14="http://schemas.microsoft.com/office/powerpoint/2010/main" val="23648626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7013" y="4122203"/>
            <a:ext cx="4152963" cy="261610"/>
          </a:xfrm>
          <a:prstGeom prst="rect">
            <a:avLst/>
          </a:prstGeom>
          <a:solidFill>
            <a:srgbClr val="7C8388">
              <a:alpha val="0"/>
            </a:srgbClr>
          </a:solidFill>
          <a:ln>
            <a:noFill/>
          </a:ln>
        </p:spPr>
        <p:txBody>
          <a:bodyPr wrap="square" rtlCol="0">
            <a:spAutoFit/>
          </a:bodyPr>
          <a:lstStyle/>
          <a:p>
            <a:pPr algn="ctr"/>
            <a:r>
              <a:rPr lang="en-US" sz="1100" b="1" dirty="0">
                <a:solidFill>
                  <a:schemeClr val="bg1"/>
                </a:solidFill>
              </a:rPr>
              <a:t>Spot Rates</a:t>
            </a:r>
          </a:p>
        </p:txBody>
      </p:sp>
      <p:sp>
        <p:nvSpPr>
          <p:cNvPr id="4" name="Title 3"/>
          <p:cNvSpPr>
            <a:spLocks noGrp="1"/>
          </p:cNvSpPr>
          <p:nvPr>
            <p:ph type="title" idx="4294967295"/>
          </p:nvPr>
        </p:nvSpPr>
        <p:spPr>
          <a:xfrm>
            <a:off x="-551375" y="336615"/>
            <a:ext cx="9605699" cy="495300"/>
          </a:xfrm>
        </p:spPr>
        <p:txBody>
          <a:bodyPr anchor="t">
            <a:noAutofit/>
          </a:bodyPr>
          <a:lstStyle/>
          <a:p>
            <a:pPr algn="r"/>
            <a:r>
              <a:rPr lang="en-US" dirty="0"/>
              <a:t>Municipal Interest Rate Movements (Tax-Exempt)</a:t>
            </a:r>
          </a:p>
        </p:txBody>
      </p:sp>
      <p:sp>
        <p:nvSpPr>
          <p:cNvPr id="9" name="Rectangle 8"/>
          <p:cNvSpPr/>
          <p:nvPr/>
        </p:nvSpPr>
        <p:spPr>
          <a:xfrm>
            <a:off x="3863448" y="6555364"/>
            <a:ext cx="1646605" cy="338554"/>
          </a:xfrm>
          <a:prstGeom prst="rect">
            <a:avLst/>
          </a:prstGeom>
        </p:spPr>
        <p:txBody>
          <a:bodyPr wrap="square">
            <a:spAutoFit/>
          </a:bodyPr>
          <a:lstStyle/>
          <a:p>
            <a:pPr algn="ctr"/>
            <a:r>
              <a:rPr lang="en-US" sz="800" b="1" i="1" dirty="0">
                <a:latin typeface="+mj-lt"/>
              </a:rPr>
              <a:t>Source: Bloomberg</a:t>
            </a:r>
          </a:p>
          <a:p>
            <a:pPr algn="ctr"/>
            <a:r>
              <a:rPr lang="en-US" sz="800" dirty="0">
                <a:latin typeface="+mj-lt"/>
              </a:rPr>
              <a:t>PFM Pricing Group</a:t>
            </a:r>
          </a:p>
        </p:txBody>
      </p:sp>
      <p:sp>
        <p:nvSpPr>
          <p:cNvPr id="3" name="Slide Number Placeholder 1">
            <a:extLst>
              <a:ext uri="{FF2B5EF4-FFF2-40B4-BE49-F238E27FC236}">
                <a16:creationId xmlns:a16="http://schemas.microsoft.com/office/drawing/2014/main" id="{E013B498-8CD8-5FA9-14D2-205DA6743F4E}"/>
              </a:ext>
            </a:extLst>
          </p:cNvPr>
          <p:cNvSpPr txBox="1">
            <a:spLocks/>
          </p:cNvSpPr>
          <p:nvPr/>
        </p:nvSpPr>
        <p:spPr>
          <a:xfrm>
            <a:off x="6925731" y="6579973"/>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B46E8BEF-84F8-4DAE-A40D-50CC264AEF27}" type="slidenum">
              <a:rPr lang="en-US" sz="1200" b="1" i="1" smtClean="0">
                <a:latin typeface="Arial" panose="020B0604020202020204" pitchFamily="34" charset="0"/>
                <a:cs typeface="Arial" panose="020B0604020202020204" pitchFamily="34" charset="0"/>
              </a:rPr>
              <a:pPr algn="r"/>
              <a:t>5</a:t>
            </a:fld>
            <a:endParaRPr lang="en-US" sz="1200" b="1" i="1" dirty="0">
              <a:latin typeface="Arial" panose="020B0604020202020204" pitchFamily="34" charset="0"/>
              <a:cs typeface="Arial" panose="020B0604020202020204" pitchFamily="34" charset="0"/>
            </a:endParaRPr>
          </a:p>
        </p:txBody>
      </p:sp>
      <p:graphicFrame>
        <p:nvGraphicFramePr>
          <p:cNvPr id="5" name="Chart 4">
            <a:extLst>
              <a:ext uri="{FF2B5EF4-FFF2-40B4-BE49-F238E27FC236}">
                <a16:creationId xmlns:a16="http://schemas.microsoft.com/office/drawing/2014/main" id="{F7938CFA-8EC3-25F7-A12E-25FE7C6EF08E}"/>
              </a:ext>
            </a:extLst>
          </p:cNvPr>
          <p:cNvGraphicFramePr>
            <a:graphicFrameLocks/>
          </p:cNvGraphicFramePr>
          <p:nvPr>
            <p:extLst>
              <p:ext uri="{D42A27DB-BD31-4B8C-83A1-F6EECF244321}">
                <p14:modId xmlns:p14="http://schemas.microsoft.com/office/powerpoint/2010/main" val="3354619745"/>
              </p:ext>
            </p:extLst>
          </p:nvPr>
        </p:nvGraphicFramePr>
        <p:xfrm>
          <a:off x="87700" y="1672813"/>
          <a:ext cx="8584551" cy="466333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90586889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0628" y="-76200"/>
            <a:ext cx="9231085" cy="1143000"/>
          </a:xfrm>
        </p:spPr>
        <p:txBody>
          <a:bodyPr>
            <a:noAutofit/>
          </a:bodyPr>
          <a:lstStyle/>
          <a:p>
            <a:br>
              <a:rPr lang="en-US" dirty="0"/>
            </a:br>
            <a:br>
              <a:rPr lang="en-US" dirty="0"/>
            </a:br>
            <a:r>
              <a:rPr lang="en-US" dirty="0"/>
              <a:t>Continuing Disclosure Compliance</a:t>
            </a:r>
            <a:br>
              <a:rPr lang="en-US" dirty="0"/>
            </a:br>
            <a:br>
              <a:rPr lang="en-US" dirty="0"/>
            </a:br>
            <a:endParaRPr lang="en-US" dirty="0"/>
          </a:p>
        </p:txBody>
      </p:sp>
      <p:sp>
        <p:nvSpPr>
          <p:cNvPr id="3" name="Content Placeholder 2"/>
          <p:cNvSpPr>
            <a:spLocks noGrp="1"/>
          </p:cNvSpPr>
          <p:nvPr>
            <p:ph idx="1"/>
          </p:nvPr>
        </p:nvSpPr>
        <p:spPr>
          <a:xfrm>
            <a:off x="130629" y="1189909"/>
            <a:ext cx="8280977" cy="5188324"/>
          </a:xfrm>
        </p:spPr>
        <p:txBody>
          <a:bodyPr>
            <a:normAutofit/>
          </a:bodyPr>
          <a:lstStyle/>
          <a:p>
            <a:pPr>
              <a:spcBef>
                <a:spcPts val="600"/>
              </a:spcBef>
              <a:spcAft>
                <a:spcPts val="600"/>
              </a:spcAft>
            </a:pPr>
            <a:r>
              <a:rPr lang="en-US" dirty="0"/>
              <a:t>BEST PRACTICES:</a:t>
            </a:r>
          </a:p>
          <a:p>
            <a:pPr>
              <a:spcBef>
                <a:spcPts val="600"/>
              </a:spcBef>
              <a:spcAft>
                <a:spcPts val="600"/>
              </a:spcAft>
            </a:pPr>
            <a:r>
              <a:rPr lang="en-US" dirty="0"/>
              <a:t>Copies of Continuing Disclosure Agreement, Official Statement, Dissemination Agent Agreement Materials.</a:t>
            </a:r>
          </a:p>
          <a:p>
            <a:pPr lvl="1">
              <a:spcBef>
                <a:spcPts val="600"/>
              </a:spcBef>
              <a:spcAft>
                <a:spcPts val="600"/>
              </a:spcAft>
            </a:pPr>
            <a:r>
              <a:rPr lang="en-US" dirty="0"/>
              <a:t>Appoint someone (“Responsible Staff”) to be responsible for assembling and maintaining copies of the final Continuing Disclosure Agreements and final Official Statements for each applicable bond issue, together with any third-party Dissemination Agent Agreements, if applicable (DAC). </a:t>
            </a:r>
          </a:p>
          <a:p>
            <a:pPr>
              <a:spcBef>
                <a:spcPts val="600"/>
              </a:spcBef>
              <a:spcAft>
                <a:spcPts val="600"/>
              </a:spcAft>
            </a:pPr>
            <a:r>
              <a:rPr lang="en-US" dirty="0"/>
              <a:t>Compile Information Required by the Continuing Disclosure Agreements</a:t>
            </a:r>
          </a:p>
          <a:p>
            <a:pPr lvl="1">
              <a:spcBef>
                <a:spcPts val="600"/>
              </a:spcBef>
              <a:spcAft>
                <a:spcPts val="600"/>
              </a:spcAft>
            </a:pPr>
            <a:r>
              <a:rPr lang="en-US" dirty="0"/>
              <a:t>At least 30 days prior to the earliest filing deadline, the Responsible Staff shall begin the process of compiling necessary information required by the Continuing Disclosure Agreements.</a:t>
            </a:r>
          </a:p>
          <a:p>
            <a:pPr>
              <a:spcBef>
                <a:spcPts val="600"/>
              </a:spcBef>
              <a:spcAft>
                <a:spcPts val="600"/>
              </a:spcAft>
            </a:pPr>
            <a:r>
              <a:rPr lang="en-US" dirty="0"/>
              <a:t>Ensure Completeness of Filing</a:t>
            </a:r>
          </a:p>
          <a:p>
            <a:pPr lvl="1">
              <a:spcBef>
                <a:spcPts val="600"/>
              </a:spcBef>
              <a:spcAft>
                <a:spcPts val="600"/>
              </a:spcAft>
            </a:pPr>
            <a:r>
              <a:rPr lang="en-US" dirty="0"/>
              <a:t>At least 10 days prior to each filing deadline, the Responsible Staff shall determine whether all necessary items have been compiled for filing pursuant to the Continuing Disclosure Agreement requirements.</a:t>
            </a:r>
          </a:p>
          <a:p>
            <a:pPr lvl="1">
              <a:spcBef>
                <a:spcPts val="600"/>
              </a:spcBef>
              <a:spcAft>
                <a:spcPts val="600"/>
              </a:spcAft>
            </a:pPr>
            <a:r>
              <a:rPr lang="en-US" dirty="0"/>
              <a:t>After filing, check EMMA and be aware of what was posted.</a:t>
            </a:r>
          </a:p>
          <a:p>
            <a:pPr lvl="1">
              <a:spcBef>
                <a:spcPts val="600"/>
              </a:spcBef>
              <a:spcAft>
                <a:spcPts val="600"/>
              </a:spcAft>
            </a:pPr>
            <a:endParaRPr lang="en-US" dirty="0"/>
          </a:p>
        </p:txBody>
      </p:sp>
      <p:sp>
        <p:nvSpPr>
          <p:cNvPr id="4" name="Slide Number Placeholder 3"/>
          <p:cNvSpPr>
            <a:spLocks noGrp="1"/>
          </p:cNvSpPr>
          <p:nvPr>
            <p:ph type="sldNum" sz="quarter" idx="12"/>
          </p:nvPr>
        </p:nvSpPr>
        <p:spPr/>
        <p:txBody>
          <a:bodyPr/>
          <a:lstStyle/>
          <a:p>
            <a:fld id="{B46E8BEF-84F8-4DAE-A40D-50CC264AEF27}" type="slidenum">
              <a:rPr lang="en-US" smtClean="0"/>
              <a:pPr/>
              <a:t>50</a:t>
            </a:fld>
            <a:endParaRPr lang="en-US" dirty="0"/>
          </a:p>
        </p:txBody>
      </p:sp>
    </p:spTree>
    <p:extLst>
      <p:ext uri="{BB962C8B-B14F-4D97-AF65-F5344CB8AC3E}">
        <p14:creationId xmlns:p14="http://schemas.microsoft.com/office/powerpoint/2010/main" val="216660600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Credit Ratings</a:t>
            </a:r>
          </a:p>
        </p:txBody>
      </p:sp>
    </p:spTree>
    <p:extLst>
      <p:ext uri="{BB962C8B-B14F-4D97-AF65-F5344CB8AC3E}">
        <p14:creationId xmlns:p14="http://schemas.microsoft.com/office/powerpoint/2010/main" val="342971575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p:cNvSpPr>
            <a:spLocks noGrp="1" noChangeArrowheads="1"/>
          </p:cNvSpPr>
          <p:nvPr>
            <p:ph type="title"/>
          </p:nvPr>
        </p:nvSpPr>
        <p:spPr/>
        <p:txBody>
          <a:bodyPr>
            <a:normAutofit/>
          </a:bodyPr>
          <a:lstStyle/>
          <a:p>
            <a:r>
              <a:rPr lang="en-US" altLang="en-US" dirty="0"/>
              <a:t>Bond Ratings</a:t>
            </a:r>
          </a:p>
        </p:txBody>
      </p:sp>
      <p:sp>
        <p:nvSpPr>
          <p:cNvPr id="3076" name="Rectangle 3"/>
          <p:cNvSpPr>
            <a:spLocks noGrp="1" noChangeArrowheads="1"/>
          </p:cNvSpPr>
          <p:nvPr>
            <p:ph type="body" idx="1"/>
          </p:nvPr>
        </p:nvSpPr>
        <p:spPr>
          <a:xfrm>
            <a:off x="209550" y="1190625"/>
            <a:ext cx="8610600" cy="4773613"/>
          </a:xfrm>
        </p:spPr>
        <p:txBody>
          <a:bodyPr>
            <a:normAutofit lnSpcReduction="10000"/>
          </a:bodyPr>
          <a:lstStyle/>
          <a:p>
            <a:r>
              <a:rPr lang="en-US" altLang="en-US" sz="1800" dirty="0"/>
              <a:t>What is a Bond Rating?</a:t>
            </a:r>
          </a:p>
          <a:p>
            <a:pPr marL="914400" lvl="1" indent="-280988">
              <a:spcBef>
                <a:spcPts val="600"/>
              </a:spcBef>
            </a:pPr>
            <a:r>
              <a:rPr lang="en-US" altLang="en-US" sz="1600" dirty="0"/>
              <a:t>Measure of risk to bondholders</a:t>
            </a:r>
          </a:p>
          <a:p>
            <a:pPr marL="914400" lvl="1" indent="-280988">
              <a:spcBef>
                <a:spcPts val="600"/>
              </a:spcBef>
            </a:pPr>
            <a:r>
              <a:rPr lang="en-US" altLang="en-US" sz="1600" dirty="0"/>
              <a:t>Reflects issuer’s ability &amp; willingness to repay debt on time and in full (who, how, what?)</a:t>
            </a:r>
          </a:p>
          <a:p>
            <a:pPr marL="914400" lvl="1" indent="-280988">
              <a:spcBef>
                <a:spcPts val="600"/>
              </a:spcBef>
            </a:pPr>
            <a:r>
              <a:rPr lang="en-US" altLang="en-US" sz="1600" dirty="0"/>
              <a:t>Factors in expected loss and recovery</a:t>
            </a:r>
          </a:p>
          <a:p>
            <a:pPr marL="914400" lvl="1" indent="-280988">
              <a:spcBef>
                <a:spcPts val="600"/>
              </a:spcBef>
            </a:pPr>
            <a:r>
              <a:rPr lang="en-US" altLang="en-US" sz="1600" dirty="0"/>
              <a:t>Denotes credit quality by rating level </a:t>
            </a:r>
          </a:p>
          <a:p>
            <a:pPr marL="914400" lvl="1" indent="-280988">
              <a:spcBef>
                <a:spcPts val="600"/>
              </a:spcBef>
            </a:pPr>
            <a:r>
              <a:rPr lang="en-US" altLang="en-US" sz="1600" dirty="0"/>
              <a:t>Independent opinion (subjective process)</a:t>
            </a:r>
          </a:p>
          <a:p>
            <a:pPr marL="914400" lvl="1" indent="-280988">
              <a:spcBef>
                <a:spcPts val="600"/>
              </a:spcBef>
            </a:pPr>
            <a:r>
              <a:rPr lang="en-US" altLang="en-US" sz="1600" dirty="0"/>
              <a:t>Forward looking projection</a:t>
            </a:r>
            <a:br>
              <a:rPr lang="en-US" altLang="en-US" sz="1600" dirty="0"/>
            </a:br>
            <a:endParaRPr lang="en-US" altLang="en-US" sz="1600" dirty="0"/>
          </a:p>
          <a:p>
            <a:r>
              <a:rPr lang="en-US" altLang="en-US" sz="1800" dirty="0"/>
              <a:t>A Bond Rating is Not</a:t>
            </a:r>
          </a:p>
          <a:p>
            <a:pPr marL="914400" lvl="1" indent="-280988"/>
            <a:r>
              <a:rPr lang="en-US" altLang="en-US" sz="1600" dirty="0"/>
              <a:t>Audit</a:t>
            </a:r>
          </a:p>
          <a:p>
            <a:pPr marL="914400" lvl="1" indent="-280988"/>
            <a:r>
              <a:rPr lang="en-US" altLang="en-US" sz="1600" dirty="0"/>
              <a:t>Recommendation to buy, sell or hold a security</a:t>
            </a:r>
          </a:p>
          <a:p>
            <a:pPr marL="914400" lvl="1" indent="-280988"/>
            <a:r>
              <a:rPr lang="en-US" altLang="en-US" sz="1600" dirty="0"/>
              <a:t>Static or permanent</a:t>
            </a:r>
          </a:p>
          <a:p>
            <a:pPr marL="914400" lvl="1" indent="-280988"/>
            <a:r>
              <a:rPr lang="en-US" altLang="en-US" sz="1600" dirty="0"/>
              <a:t>Opinion of community’s quality of life</a:t>
            </a:r>
          </a:p>
          <a:p>
            <a:pPr marL="914400" lvl="1" indent="-280988"/>
            <a:r>
              <a:rPr lang="en-US" altLang="en-US" sz="1600" dirty="0"/>
              <a:t>Performance evaluation of current political leadership</a:t>
            </a:r>
          </a:p>
          <a:p>
            <a:pPr marL="914400" lvl="1" indent="-280988"/>
            <a:r>
              <a:rPr lang="en-US" altLang="en-US" sz="1600" dirty="0"/>
              <a:t>Judgment of quality of service delivery</a:t>
            </a:r>
          </a:p>
          <a:p>
            <a:pPr marL="914400" lvl="1" indent="-280988">
              <a:spcBef>
                <a:spcPts val="600"/>
              </a:spcBef>
            </a:pPr>
            <a:endParaRPr lang="en-US" altLang="en-US" sz="1600" dirty="0"/>
          </a:p>
          <a:p>
            <a:pPr marL="0" indent="0">
              <a:buNone/>
            </a:pPr>
            <a:endParaRPr lang="en-US" altLang="en-US" sz="1800" dirty="0"/>
          </a:p>
        </p:txBody>
      </p:sp>
      <p:sp>
        <p:nvSpPr>
          <p:cNvPr id="5" name="Slide Number Placeholder 3"/>
          <p:cNvSpPr>
            <a:spLocks noGrp="1"/>
          </p:cNvSpPr>
          <p:nvPr>
            <p:ph type="sldNum" sz="quarter" idx="4294967295"/>
          </p:nvPr>
        </p:nvSpPr>
        <p:spPr>
          <a:xfrm>
            <a:off x="8383979" y="6542623"/>
            <a:ext cx="676896" cy="304058"/>
          </a:xfrm>
          <a:prstGeom prst="rect">
            <a:avLst/>
          </a:prstGeom>
        </p:spPr>
        <p:txBody>
          <a:bodyPr/>
          <a:lstStyle/>
          <a:p>
            <a:pPr algn="r"/>
            <a:fld id="{8A439E45-64D6-4308-8376-F9C877C62E15}" type="slidenum">
              <a:rPr lang="en-US" b="1" smtClean="0"/>
              <a:pPr algn="r"/>
              <a:t>52</a:t>
            </a:fld>
            <a:endParaRPr lang="en-US" b="1" dirty="0"/>
          </a:p>
        </p:txBody>
      </p:sp>
    </p:spTree>
    <p:extLst>
      <p:ext uri="{BB962C8B-B14F-4D97-AF65-F5344CB8AC3E}">
        <p14:creationId xmlns:p14="http://schemas.microsoft.com/office/powerpoint/2010/main" val="160623419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9" name="Rectangle 2"/>
          <p:cNvSpPr>
            <a:spLocks noGrp="1" noChangeArrowheads="1"/>
          </p:cNvSpPr>
          <p:nvPr>
            <p:ph type="body" sz="half" idx="4294967295"/>
          </p:nvPr>
        </p:nvSpPr>
        <p:spPr>
          <a:xfrm>
            <a:off x="381000" y="1546225"/>
            <a:ext cx="8156575" cy="5311775"/>
          </a:xfrm>
        </p:spPr>
        <p:txBody>
          <a:bodyPr/>
          <a:lstStyle/>
          <a:p>
            <a:pPr>
              <a:lnSpc>
                <a:spcPct val="90000"/>
              </a:lnSpc>
              <a:buClr>
                <a:schemeClr val="accent2"/>
              </a:buClr>
              <a:buFont typeface="Wingdings" pitchFamily="2" charset="2"/>
              <a:buNone/>
            </a:pPr>
            <a:r>
              <a:rPr lang="en-US" altLang="en-US" sz="2900" dirty="0"/>
              <a:t>	</a:t>
            </a:r>
            <a:endParaRPr lang="en-US" altLang="en-US" sz="2300" dirty="0"/>
          </a:p>
        </p:txBody>
      </p:sp>
      <p:graphicFrame>
        <p:nvGraphicFramePr>
          <p:cNvPr id="11" name="Table 10"/>
          <p:cNvGraphicFramePr>
            <a:graphicFrameLocks noGrp="1"/>
          </p:cNvGraphicFramePr>
          <p:nvPr>
            <p:extLst>
              <p:ext uri="{D42A27DB-BD31-4B8C-83A1-F6EECF244321}">
                <p14:modId xmlns:p14="http://schemas.microsoft.com/office/powerpoint/2010/main" val="3636162679"/>
              </p:ext>
            </p:extLst>
          </p:nvPr>
        </p:nvGraphicFramePr>
        <p:xfrm>
          <a:off x="4017963" y="1588687"/>
          <a:ext cx="4225925" cy="4760783"/>
        </p:xfrm>
        <a:graphic>
          <a:graphicData uri="http://schemas.openxmlformats.org/drawingml/2006/table">
            <a:tbl>
              <a:tblPr/>
              <a:tblGrid>
                <a:gridCol w="1408112">
                  <a:extLst>
                    <a:ext uri="{9D8B030D-6E8A-4147-A177-3AD203B41FA5}">
                      <a16:colId xmlns:a16="http://schemas.microsoft.com/office/drawing/2014/main" val="20000"/>
                    </a:ext>
                  </a:extLst>
                </a:gridCol>
                <a:gridCol w="1408113">
                  <a:extLst>
                    <a:ext uri="{9D8B030D-6E8A-4147-A177-3AD203B41FA5}">
                      <a16:colId xmlns:a16="http://schemas.microsoft.com/office/drawing/2014/main" val="20001"/>
                    </a:ext>
                  </a:extLst>
                </a:gridCol>
                <a:gridCol w="1409700">
                  <a:extLst>
                    <a:ext uri="{9D8B030D-6E8A-4147-A177-3AD203B41FA5}">
                      <a16:colId xmlns:a16="http://schemas.microsoft.com/office/drawing/2014/main" val="20002"/>
                    </a:ext>
                  </a:extLst>
                </a:gridCol>
              </a:tblGrid>
              <a:tr h="0">
                <a:tc>
                  <a:txBody>
                    <a:bodyPr/>
                    <a:lstStyle>
                      <a:lvl1pPr eaLnBrk="0" hangingPunct="0">
                        <a:spcBef>
                          <a:spcPct val="20000"/>
                        </a:spcBef>
                        <a:buFont typeface="Wingdings" pitchFamily="2" charset="2"/>
                        <a:defRPr sz="2800">
                          <a:solidFill>
                            <a:schemeClr val="tx1"/>
                          </a:solidFill>
                          <a:latin typeface="Arial" charset="0"/>
                          <a:ea typeface="MS PGothic" pitchFamily="34" charset="-128"/>
                        </a:defRPr>
                      </a:lvl1pPr>
                      <a:lvl2pPr marL="742950" indent="-285750" eaLnBrk="0" hangingPunct="0">
                        <a:spcBef>
                          <a:spcPct val="20000"/>
                        </a:spcBef>
                        <a:buFont typeface="Wingdings" pitchFamily="2" charset="2"/>
                        <a:defRPr sz="2400">
                          <a:solidFill>
                            <a:srgbClr val="000066"/>
                          </a:solidFill>
                          <a:latin typeface="Arial" charset="0"/>
                          <a:ea typeface="MS PGothic" pitchFamily="34" charset="-128"/>
                        </a:defRPr>
                      </a:lvl2pPr>
                      <a:lvl3pPr marL="1143000" indent="-228600" eaLnBrk="0" hangingPunct="0">
                        <a:spcBef>
                          <a:spcPct val="20000"/>
                        </a:spcBef>
                        <a:buSzPct val="115000"/>
                        <a:defRPr sz="2000">
                          <a:solidFill>
                            <a:schemeClr val="tx1"/>
                          </a:solidFill>
                          <a:latin typeface="Arial" charset="0"/>
                          <a:ea typeface="MS PGothic" pitchFamily="34" charset="-128"/>
                        </a:defRPr>
                      </a:lvl3pPr>
                      <a:lvl4pPr marL="1600200" indent="-228600" eaLnBrk="0" hangingPunct="0">
                        <a:spcBef>
                          <a:spcPct val="20000"/>
                        </a:spcBef>
                        <a:defRPr>
                          <a:solidFill>
                            <a:schemeClr val="tx1"/>
                          </a:solidFill>
                          <a:latin typeface="Arial" charset="0"/>
                          <a:ea typeface="MS PGothic" pitchFamily="34" charset="-128"/>
                        </a:defRPr>
                      </a:lvl4pPr>
                      <a:lvl5pPr marL="2057400" indent="-228600" eaLnBrk="0" hangingPunct="0">
                        <a:spcBef>
                          <a:spcPct val="20000"/>
                        </a:spcBef>
                        <a:defRPr>
                          <a:solidFill>
                            <a:schemeClr val="tx1"/>
                          </a:solidFill>
                          <a:latin typeface="Arial" charset="0"/>
                          <a:ea typeface="MS PGothic" pitchFamily="34" charset="-128"/>
                        </a:defRPr>
                      </a:lvl5pPr>
                      <a:lvl6pPr marL="2514600" indent="-228600" eaLnBrk="0" fontAlgn="base" hangingPunct="0">
                        <a:spcBef>
                          <a:spcPct val="20000"/>
                        </a:spcBef>
                        <a:spcAft>
                          <a:spcPct val="0"/>
                        </a:spcAft>
                        <a:defRPr>
                          <a:solidFill>
                            <a:schemeClr val="tx1"/>
                          </a:solidFill>
                          <a:latin typeface="Arial" charset="0"/>
                          <a:ea typeface="MS PGothic" pitchFamily="34" charset="-128"/>
                        </a:defRPr>
                      </a:lvl6pPr>
                      <a:lvl7pPr marL="2971800" indent="-228600" eaLnBrk="0" fontAlgn="base" hangingPunct="0">
                        <a:spcBef>
                          <a:spcPct val="20000"/>
                        </a:spcBef>
                        <a:spcAft>
                          <a:spcPct val="0"/>
                        </a:spcAft>
                        <a:defRPr>
                          <a:solidFill>
                            <a:schemeClr val="tx1"/>
                          </a:solidFill>
                          <a:latin typeface="Arial" charset="0"/>
                          <a:ea typeface="MS PGothic" pitchFamily="34" charset="-128"/>
                        </a:defRPr>
                      </a:lvl7pPr>
                      <a:lvl8pPr marL="3429000" indent="-228600" eaLnBrk="0" fontAlgn="base" hangingPunct="0">
                        <a:spcBef>
                          <a:spcPct val="20000"/>
                        </a:spcBef>
                        <a:spcAft>
                          <a:spcPct val="0"/>
                        </a:spcAft>
                        <a:defRPr>
                          <a:solidFill>
                            <a:schemeClr val="tx1"/>
                          </a:solidFill>
                          <a:latin typeface="Arial" charset="0"/>
                          <a:ea typeface="MS PGothic" pitchFamily="34" charset="-128"/>
                        </a:defRPr>
                      </a:lvl8pPr>
                      <a:lvl9pPr marL="3886200" indent="-228600" eaLnBrk="0" fontAlgn="base" hangingPunct="0">
                        <a:spcBef>
                          <a:spcPct val="20000"/>
                        </a:spcBef>
                        <a:spcAft>
                          <a:spcPct val="0"/>
                        </a:spcAft>
                        <a:defRPr>
                          <a:solidFill>
                            <a:schemeClr val="tx1"/>
                          </a:solidFill>
                          <a:latin typeface="Arial" charset="0"/>
                          <a:ea typeface="MS PGothic" pitchFamily="34" charset="-128"/>
                        </a:defRPr>
                      </a:lvl9p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altLang="en-US" sz="1700" b="1" i="0" u="none" strike="noStrike" cap="none" normalizeH="0" baseline="0" dirty="0">
                          <a:ln>
                            <a:noFill/>
                          </a:ln>
                          <a:solidFill>
                            <a:srgbClr val="000000"/>
                          </a:solidFill>
                          <a:effectLst/>
                          <a:latin typeface="Times New Roman" pitchFamily="18" charset="0"/>
                          <a:ea typeface="MS PGothic" pitchFamily="34" charset="-128"/>
                        </a:rPr>
                        <a:t>S&amp;P</a:t>
                      </a:r>
                    </a:p>
                  </a:txBody>
                  <a:tcPr marL="7639" marR="7639" marT="7414"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BE0E3"/>
                    </a:solidFill>
                  </a:tcPr>
                </a:tc>
                <a:tc>
                  <a:txBody>
                    <a:bodyPr/>
                    <a:lstStyle>
                      <a:lvl1pPr eaLnBrk="0" hangingPunct="0">
                        <a:spcBef>
                          <a:spcPct val="20000"/>
                        </a:spcBef>
                        <a:buFont typeface="Wingdings" pitchFamily="2" charset="2"/>
                        <a:defRPr sz="2800">
                          <a:solidFill>
                            <a:schemeClr val="tx1"/>
                          </a:solidFill>
                          <a:latin typeface="Arial" charset="0"/>
                          <a:ea typeface="MS PGothic" pitchFamily="34" charset="-128"/>
                        </a:defRPr>
                      </a:lvl1pPr>
                      <a:lvl2pPr marL="742950" indent="-285750" eaLnBrk="0" hangingPunct="0">
                        <a:spcBef>
                          <a:spcPct val="20000"/>
                        </a:spcBef>
                        <a:buFont typeface="Wingdings" pitchFamily="2" charset="2"/>
                        <a:defRPr sz="2400">
                          <a:solidFill>
                            <a:srgbClr val="000066"/>
                          </a:solidFill>
                          <a:latin typeface="Arial" charset="0"/>
                          <a:ea typeface="MS PGothic" pitchFamily="34" charset="-128"/>
                        </a:defRPr>
                      </a:lvl2pPr>
                      <a:lvl3pPr marL="1143000" indent="-228600" eaLnBrk="0" hangingPunct="0">
                        <a:spcBef>
                          <a:spcPct val="20000"/>
                        </a:spcBef>
                        <a:buSzPct val="115000"/>
                        <a:defRPr sz="2000">
                          <a:solidFill>
                            <a:schemeClr val="tx1"/>
                          </a:solidFill>
                          <a:latin typeface="Arial" charset="0"/>
                          <a:ea typeface="MS PGothic" pitchFamily="34" charset="-128"/>
                        </a:defRPr>
                      </a:lvl3pPr>
                      <a:lvl4pPr marL="1600200" indent="-228600" eaLnBrk="0" hangingPunct="0">
                        <a:spcBef>
                          <a:spcPct val="20000"/>
                        </a:spcBef>
                        <a:defRPr>
                          <a:solidFill>
                            <a:schemeClr val="tx1"/>
                          </a:solidFill>
                          <a:latin typeface="Arial" charset="0"/>
                          <a:ea typeface="MS PGothic" pitchFamily="34" charset="-128"/>
                        </a:defRPr>
                      </a:lvl4pPr>
                      <a:lvl5pPr marL="2057400" indent="-228600" eaLnBrk="0" hangingPunct="0">
                        <a:spcBef>
                          <a:spcPct val="20000"/>
                        </a:spcBef>
                        <a:defRPr>
                          <a:solidFill>
                            <a:schemeClr val="tx1"/>
                          </a:solidFill>
                          <a:latin typeface="Arial" charset="0"/>
                          <a:ea typeface="MS PGothic" pitchFamily="34" charset="-128"/>
                        </a:defRPr>
                      </a:lvl5pPr>
                      <a:lvl6pPr marL="2514600" indent="-228600" eaLnBrk="0" fontAlgn="base" hangingPunct="0">
                        <a:spcBef>
                          <a:spcPct val="20000"/>
                        </a:spcBef>
                        <a:spcAft>
                          <a:spcPct val="0"/>
                        </a:spcAft>
                        <a:defRPr>
                          <a:solidFill>
                            <a:schemeClr val="tx1"/>
                          </a:solidFill>
                          <a:latin typeface="Arial" charset="0"/>
                          <a:ea typeface="MS PGothic" pitchFamily="34" charset="-128"/>
                        </a:defRPr>
                      </a:lvl6pPr>
                      <a:lvl7pPr marL="2971800" indent="-228600" eaLnBrk="0" fontAlgn="base" hangingPunct="0">
                        <a:spcBef>
                          <a:spcPct val="20000"/>
                        </a:spcBef>
                        <a:spcAft>
                          <a:spcPct val="0"/>
                        </a:spcAft>
                        <a:defRPr>
                          <a:solidFill>
                            <a:schemeClr val="tx1"/>
                          </a:solidFill>
                          <a:latin typeface="Arial" charset="0"/>
                          <a:ea typeface="MS PGothic" pitchFamily="34" charset="-128"/>
                        </a:defRPr>
                      </a:lvl7pPr>
                      <a:lvl8pPr marL="3429000" indent="-228600" eaLnBrk="0" fontAlgn="base" hangingPunct="0">
                        <a:spcBef>
                          <a:spcPct val="20000"/>
                        </a:spcBef>
                        <a:spcAft>
                          <a:spcPct val="0"/>
                        </a:spcAft>
                        <a:defRPr>
                          <a:solidFill>
                            <a:schemeClr val="tx1"/>
                          </a:solidFill>
                          <a:latin typeface="Arial" charset="0"/>
                          <a:ea typeface="MS PGothic" pitchFamily="34" charset="-128"/>
                        </a:defRPr>
                      </a:lvl8pPr>
                      <a:lvl9pPr marL="3886200" indent="-228600" eaLnBrk="0" fontAlgn="base" hangingPunct="0">
                        <a:spcBef>
                          <a:spcPct val="20000"/>
                        </a:spcBef>
                        <a:spcAft>
                          <a:spcPct val="0"/>
                        </a:spcAft>
                        <a:defRPr>
                          <a:solidFill>
                            <a:schemeClr val="tx1"/>
                          </a:solidFill>
                          <a:latin typeface="Arial" charset="0"/>
                          <a:ea typeface="MS PGothic" pitchFamily="34" charset="-128"/>
                        </a:defRPr>
                      </a:lvl9p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altLang="en-US" sz="1700" b="1" i="0" u="none" strike="noStrike" cap="none" normalizeH="0" baseline="0" dirty="0">
                          <a:ln>
                            <a:noFill/>
                          </a:ln>
                          <a:solidFill>
                            <a:srgbClr val="000000"/>
                          </a:solidFill>
                          <a:effectLst/>
                          <a:latin typeface="Times New Roman" pitchFamily="18" charset="0"/>
                          <a:ea typeface="MS PGothic" pitchFamily="34" charset="-128"/>
                        </a:rPr>
                        <a:t>Fitch</a:t>
                      </a:r>
                    </a:p>
                  </a:txBody>
                  <a:tcPr marL="7639" marR="7639" marT="7414" marB="0" horzOverflow="overflow">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BE0E3"/>
                    </a:solidFill>
                  </a:tcPr>
                </a:tc>
                <a:tc>
                  <a:txBody>
                    <a:bodyPr/>
                    <a:lstStyle>
                      <a:lvl1pPr eaLnBrk="0" hangingPunct="0">
                        <a:spcBef>
                          <a:spcPct val="20000"/>
                        </a:spcBef>
                        <a:buFont typeface="Wingdings" pitchFamily="2" charset="2"/>
                        <a:defRPr sz="2800">
                          <a:solidFill>
                            <a:schemeClr val="tx1"/>
                          </a:solidFill>
                          <a:latin typeface="Arial" charset="0"/>
                          <a:ea typeface="MS PGothic" pitchFamily="34" charset="-128"/>
                        </a:defRPr>
                      </a:lvl1pPr>
                      <a:lvl2pPr marL="742950" indent="-285750" eaLnBrk="0" hangingPunct="0">
                        <a:spcBef>
                          <a:spcPct val="20000"/>
                        </a:spcBef>
                        <a:buFont typeface="Wingdings" pitchFamily="2" charset="2"/>
                        <a:defRPr sz="2400">
                          <a:solidFill>
                            <a:srgbClr val="000066"/>
                          </a:solidFill>
                          <a:latin typeface="Arial" charset="0"/>
                          <a:ea typeface="MS PGothic" pitchFamily="34" charset="-128"/>
                        </a:defRPr>
                      </a:lvl2pPr>
                      <a:lvl3pPr marL="1143000" indent="-228600" eaLnBrk="0" hangingPunct="0">
                        <a:spcBef>
                          <a:spcPct val="20000"/>
                        </a:spcBef>
                        <a:buSzPct val="115000"/>
                        <a:defRPr sz="2000">
                          <a:solidFill>
                            <a:schemeClr val="tx1"/>
                          </a:solidFill>
                          <a:latin typeface="Arial" charset="0"/>
                          <a:ea typeface="MS PGothic" pitchFamily="34" charset="-128"/>
                        </a:defRPr>
                      </a:lvl3pPr>
                      <a:lvl4pPr marL="1600200" indent="-228600" eaLnBrk="0" hangingPunct="0">
                        <a:spcBef>
                          <a:spcPct val="20000"/>
                        </a:spcBef>
                        <a:defRPr>
                          <a:solidFill>
                            <a:schemeClr val="tx1"/>
                          </a:solidFill>
                          <a:latin typeface="Arial" charset="0"/>
                          <a:ea typeface="MS PGothic" pitchFamily="34" charset="-128"/>
                        </a:defRPr>
                      </a:lvl4pPr>
                      <a:lvl5pPr marL="2057400" indent="-228600" eaLnBrk="0" hangingPunct="0">
                        <a:spcBef>
                          <a:spcPct val="20000"/>
                        </a:spcBef>
                        <a:defRPr>
                          <a:solidFill>
                            <a:schemeClr val="tx1"/>
                          </a:solidFill>
                          <a:latin typeface="Arial" charset="0"/>
                          <a:ea typeface="MS PGothic" pitchFamily="34" charset="-128"/>
                        </a:defRPr>
                      </a:lvl5pPr>
                      <a:lvl6pPr marL="2514600" indent="-228600" eaLnBrk="0" fontAlgn="base" hangingPunct="0">
                        <a:spcBef>
                          <a:spcPct val="20000"/>
                        </a:spcBef>
                        <a:spcAft>
                          <a:spcPct val="0"/>
                        </a:spcAft>
                        <a:defRPr>
                          <a:solidFill>
                            <a:schemeClr val="tx1"/>
                          </a:solidFill>
                          <a:latin typeface="Arial" charset="0"/>
                          <a:ea typeface="MS PGothic" pitchFamily="34" charset="-128"/>
                        </a:defRPr>
                      </a:lvl6pPr>
                      <a:lvl7pPr marL="2971800" indent="-228600" eaLnBrk="0" fontAlgn="base" hangingPunct="0">
                        <a:spcBef>
                          <a:spcPct val="20000"/>
                        </a:spcBef>
                        <a:spcAft>
                          <a:spcPct val="0"/>
                        </a:spcAft>
                        <a:defRPr>
                          <a:solidFill>
                            <a:schemeClr val="tx1"/>
                          </a:solidFill>
                          <a:latin typeface="Arial" charset="0"/>
                          <a:ea typeface="MS PGothic" pitchFamily="34" charset="-128"/>
                        </a:defRPr>
                      </a:lvl7pPr>
                      <a:lvl8pPr marL="3429000" indent="-228600" eaLnBrk="0" fontAlgn="base" hangingPunct="0">
                        <a:spcBef>
                          <a:spcPct val="20000"/>
                        </a:spcBef>
                        <a:spcAft>
                          <a:spcPct val="0"/>
                        </a:spcAft>
                        <a:defRPr>
                          <a:solidFill>
                            <a:schemeClr val="tx1"/>
                          </a:solidFill>
                          <a:latin typeface="Arial" charset="0"/>
                          <a:ea typeface="MS PGothic" pitchFamily="34" charset="-128"/>
                        </a:defRPr>
                      </a:lvl8pPr>
                      <a:lvl9pPr marL="3886200" indent="-228600" eaLnBrk="0" fontAlgn="base" hangingPunct="0">
                        <a:spcBef>
                          <a:spcPct val="20000"/>
                        </a:spcBef>
                        <a:spcAft>
                          <a:spcPct val="0"/>
                        </a:spcAft>
                        <a:defRPr>
                          <a:solidFill>
                            <a:schemeClr val="tx1"/>
                          </a:solidFill>
                          <a:latin typeface="Arial" charset="0"/>
                          <a:ea typeface="MS PGothic" pitchFamily="34" charset="-128"/>
                        </a:defRPr>
                      </a:lvl9p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altLang="en-US" sz="1700" b="1" i="0" u="none" strike="noStrike" cap="none" normalizeH="0" baseline="0" dirty="0">
                          <a:ln>
                            <a:noFill/>
                          </a:ln>
                          <a:solidFill>
                            <a:srgbClr val="000000"/>
                          </a:solidFill>
                          <a:effectLst/>
                          <a:latin typeface="Times New Roman" pitchFamily="18" charset="0"/>
                          <a:ea typeface="MS PGothic" pitchFamily="34" charset="-128"/>
                        </a:rPr>
                        <a:t>Moody’s</a:t>
                      </a:r>
                    </a:p>
                  </a:txBody>
                  <a:tcPr marL="7639" marR="7639" marT="7414" marB="0" horzOverflow="overflow">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BE0E3"/>
                    </a:solidFill>
                  </a:tcPr>
                </a:tc>
                <a:extLst>
                  <a:ext uri="{0D108BD9-81ED-4DB2-BD59-A6C34878D82A}">
                    <a16:rowId xmlns:a16="http://schemas.microsoft.com/office/drawing/2014/main" val="10000"/>
                  </a:ext>
                </a:extLst>
              </a:tr>
              <a:tr h="343562">
                <a:tc>
                  <a:txBody>
                    <a:bodyPr/>
                    <a:lstStyle>
                      <a:lvl1pPr eaLnBrk="0" hangingPunct="0">
                        <a:spcBef>
                          <a:spcPct val="20000"/>
                        </a:spcBef>
                        <a:buFont typeface="Wingdings" pitchFamily="2" charset="2"/>
                        <a:defRPr sz="2800">
                          <a:solidFill>
                            <a:schemeClr val="tx1"/>
                          </a:solidFill>
                          <a:latin typeface="Arial" charset="0"/>
                          <a:ea typeface="MS PGothic" pitchFamily="34" charset="-128"/>
                        </a:defRPr>
                      </a:lvl1pPr>
                      <a:lvl2pPr marL="742950" indent="-285750" eaLnBrk="0" hangingPunct="0">
                        <a:spcBef>
                          <a:spcPct val="20000"/>
                        </a:spcBef>
                        <a:buFont typeface="Wingdings" pitchFamily="2" charset="2"/>
                        <a:defRPr sz="2400">
                          <a:solidFill>
                            <a:srgbClr val="000066"/>
                          </a:solidFill>
                          <a:latin typeface="Arial" charset="0"/>
                          <a:ea typeface="MS PGothic" pitchFamily="34" charset="-128"/>
                        </a:defRPr>
                      </a:lvl2pPr>
                      <a:lvl3pPr marL="1143000" indent="-228600" eaLnBrk="0" hangingPunct="0">
                        <a:spcBef>
                          <a:spcPct val="20000"/>
                        </a:spcBef>
                        <a:buSzPct val="115000"/>
                        <a:defRPr sz="2000">
                          <a:solidFill>
                            <a:schemeClr val="tx1"/>
                          </a:solidFill>
                          <a:latin typeface="Arial" charset="0"/>
                          <a:ea typeface="MS PGothic" pitchFamily="34" charset="-128"/>
                        </a:defRPr>
                      </a:lvl3pPr>
                      <a:lvl4pPr marL="1600200" indent="-228600" eaLnBrk="0" hangingPunct="0">
                        <a:spcBef>
                          <a:spcPct val="20000"/>
                        </a:spcBef>
                        <a:defRPr>
                          <a:solidFill>
                            <a:schemeClr val="tx1"/>
                          </a:solidFill>
                          <a:latin typeface="Arial" charset="0"/>
                          <a:ea typeface="MS PGothic" pitchFamily="34" charset="-128"/>
                        </a:defRPr>
                      </a:lvl4pPr>
                      <a:lvl5pPr marL="2057400" indent="-228600" eaLnBrk="0" hangingPunct="0">
                        <a:spcBef>
                          <a:spcPct val="20000"/>
                        </a:spcBef>
                        <a:defRPr>
                          <a:solidFill>
                            <a:schemeClr val="tx1"/>
                          </a:solidFill>
                          <a:latin typeface="Arial" charset="0"/>
                          <a:ea typeface="MS PGothic" pitchFamily="34" charset="-128"/>
                        </a:defRPr>
                      </a:lvl5pPr>
                      <a:lvl6pPr marL="2514600" indent="-228600" eaLnBrk="0" fontAlgn="base" hangingPunct="0">
                        <a:spcBef>
                          <a:spcPct val="20000"/>
                        </a:spcBef>
                        <a:spcAft>
                          <a:spcPct val="0"/>
                        </a:spcAft>
                        <a:defRPr>
                          <a:solidFill>
                            <a:schemeClr val="tx1"/>
                          </a:solidFill>
                          <a:latin typeface="Arial" charset="0"/>
                          <a:ea typeface="MS PGothic" pitchFamily="34" charset="-128"/>
                        </a:defRPr>
                      </a:lvl6pPr>
                      <a:lvl7pPr marL="2971800" indent="-228600" eaLnBrk="0" fontAlgn="base" hangingPunct="0">
                        <a:spcBef>
                          <a:spcPct val="20000"/>
                        </a:spcBef>
                        <a:spcAft>
                          <a:spcPct val="0"/>
                        </a:spcAft>
                        <a:defRPr>
                          <a:solidFill>
                            <a:schemeClr val="tx1"/>
                          </a:solidFill>
                          <a:latin typeface="Arial" charset="0"/>
                          <a:ea typeface="MS PGothic" pitchFamily="34" charset="-128"/>
                        </a:defRPr>
                      </a:lvl7pPr>
                      <a:lvl8pPr marL="3429000" indent="-228600" eaLnBrk="0" fontAlgn="base" hangingPunct="0">
                        <a:spcBef>
                          <a:spcPct val="20000"/>
                        </a:spcBef>
                        <a:spcAft>
                          <a:spcPct val="0"/>
                        </a:spcAft>
                        <a:defRPr>
                          <a:solidFill>
                            <a:schemeClr val="tx1"/>
                          </a:solidFill>
                          <a:latin typeface="Arial" charset="0"/>
                          <a:ea typeface="MS PGothic" pitchFamily="34" charset="-128"/>
                        </a:defRPr>
                      </a:lvl8pPr>
                      <a:lvl9pPr marL="3886200" indent="-228600" eaLnBrk="0" fontAlgn="base" hangingPunct="0">
                        <a:spcBef>
                          <a:spcPct val="20000"/>
                        </a:spcBef>
                        <a:spcAft>
                          <a:spcPct val="0"/>
                        </a:spcAft>
                        <a:defRPr>
                          <a:solidFill>
                            <a:schemeClr val="tx1"/>
                          </a:solidFill>
                          <a:latin typeface="Arial" charset="0"/>
                          <a:ea typeface="MS PGothic" pitchFamily="34" charset="-128"/>
                        </a:defRPr>
                      </a:lvl9p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altLang="en-US" sz="1700" b="0" i="0" u="none" strike="noStrike" cap="none" normalizeH="0" baseline="0" dirty="0">
                          <a:ln>
                            <a:noFill/>
                          </a:ln>
                          <a:solidFill>
                            <a:srgbClr val="000099"/>
                          </a:solidFill>
                          <a:effectLst/>
                          <a:latin typeface="Times New Roman" pitchFamily="18" charset="0"/>
                          <a:ea typeface="MS PGothic" pitchFamily="34" charset="-128"/>
                        </a:rPr>
                        <a:t>AAA</a:t>
                      </a:r>
                    </a:p>
                  </a:txBody>
                  <a:tcPr marL="7639" marR="7639" marT="7414"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Wingdings" pitchFamily="2" charset="2"/>
                        <a:defRPr sz="2800">
                          <a:solidFill>
                            <a:schemeClr val="tx1"/>
                          </a:solidFill>
                          <a:latin typeface="Arial" charset="0"/>
                          <a:ea typeface="MS PGothic" pitchFamily="34" charset="-128"/>
                        </a:defRPr>
                      </a:lvl1pPr>
                      <a:lvl2pPr marL="742950" indent="-285750" eaLnBrk="0" hangingPunct="0">
                        <a:spcBef>
                          <a:spcPct val="20000"/>
                        </a:spcBef>
                        <a:buFont typeface="Wingdings" pitchFamily="2" charset="2"/>
                        <a:defRPr sz="2400">
                          <a:solidFill>
                            <a:srgbClr val="000066"/>
                          </a:solidFill>
                          <a:latin typeface="Arial" charset="0"/>
                          <a:ea typeface="MS PGothic" pitchFamily="34" charset="-128"/>
                        </a:defRPr>
                      </a:lvl2pPr>
                      <a:lvl3pPr marL="1143000" indent="-228600" eaLnBrk="0" hangingPunct="0">
                        <a:spcBef>
                          <a:spcPct val="20000"/>
                        </a:spcBef>
                        <a:buSzPct val="115000"/>
                        <a:defRPr sz="2000">
                          <a:solidFill>
                            <a:schemeClr val="tx1"/>
                          </a:solidFill>
                          <a:latin typeface="Arial" charset="0"/>
                          <a:ea typeface="MS PGothic" pitchFamily="34" charset="-128"/>
                        </a:defRPr>
                      </a:lvl3pPr>
                      <a:lvl4pPr marL="1600200" indent="-228600" eaLnBrk="0" hangingPunct="0">
                        <a:spcBef>
                          <a:spcPct val="20000"/>
                        </a:spcBef>
                        <a:defRPr>
                          <a:solidFill>
                            <a:schemeClr val="tx1"/>
                          </a:solidFill>
                          <a:latin typeface="Arial" charset="0"/>
                          <a:ea typeface="MS PGothic" pitchFamily="34" charset="-128"/>
                        </a:defRPr>
                      </a:lvl4pPr>
                      <a:lvl5pPr marL="2057400" indent="-228600" eaLnBrk="0" hangingPunct="0">
                        <a:spcBef>
                          <a:spcPct val="20000"/>
                        </a:spcBef>
                        <a:defRPr>
                          <a:solidFill>
                            <a:schemeClr val="tx1"/>
                          </a:solidFill>
                          <a:latin typeface="Arial" charset="0"/>
                          <a:ea typeface="MS PGothic" pitchFamily="34" charset="-128"/>
                        </a:defRPr>
                      </a:lvl5pPr>
                      <a:lvl6pPr marL="2514600" indent="-228600" eaLnBrk="0" fontAlgn="base" hangingPunct="0">
                        <a:spcBef>
                          <a:spcPct val="20000"/>
                        </a:spcBef>
                        <a:spcAft>
                          <a:spcPct val="0"/>
                        </a:spcAft>
                        <a:defRPr>
                          <a:solidFill>
                            <a:schemeClr val="tx1"/>
                          </a:solidFill>
                          <a:latin typeface="Arial" charset="0"/>
                          <a:ea typeface="MS PGothic" pitchFamily="34" charset="-128"/>
                        </a:defRPr>
                      </a:lvl6pPr>
                      <a:lvl7pPr marL="2971800" indent="-228600" eaLnBrk="0" fontAlgn="base" hangingPunct="0">
                        <a:spcBef>
                          <a:spcPct val="20000"/>
                        </a:spcBef>
                        <a:spcAft>
                          <a:spcPct val="0"/>
                        </a:spcAft>
                        <a:defRPr>
                          <a:solidFill>
                            <a:schemeClr val="tx1"/>
                          </a:solidFill>
                          <a:latin typeface="Arial" charset="0"/>
                          <a:ea typeface="MS PGothic" pitchFamily="34" charset="-128"/>
                        </a:defRPr>
                      </a:lvl7pPr>
                      <a:lvl8pPr marL="3429000" indent="-228600" eaLnBrk="0" fontAlgn="base" hangingPunct="0">
                        <a:spcBef>
                          <a:spcPct val="20000"/>
                        </a:spcBef>
                        <a:spcAft>
                          <a:spcPct val="0"/>
                        </a:spcAft>
                        <a:defRPr>
                          <a:solidFill>
                            <a:schemeClr val="tx1"/>
                          </a:solidFill>
                          <a:latin typeface="Arial" charset="0"/>
                          <a:ea typeface="MS PGothic" pitchFamily="34" charset="-128"/>
                        </a:defRPr>
                      </a:lvl8pPr>
                      <a:lvl9pPr marL="3886200" indent="-228600" eaLnBrk="0" fontAlgn="base" hangingPunct="0">
                        <a:spcBef>
                          <a:spcPct val="20000"/>
                        </a:spcBef>
                        <a:spcAft>
                          <a:spcPct val="0"/>
                        </a:spcAft>
                        <a:defRPr>
                          <a:solidFill>
                            <a:schemeClr val="tx1"/>
                          </a:solidFill>
                          <a:latin typeface="Arial" charset="0"/>
                          <a:ea typeface="MS PGothic" pitchFamily="34" charset="-128"/>
                        </a:defRPr>
                      </a:lvl9p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altLang="en-US" sz="1700" b="0" i="0" u="none" strike="noStrike" cap="none" normalizeH="0" baseline="0" dirty="0">
                          <a:ln>
                            <a:noFill/>
                          </a:ln>
                          <a:solidFill>
                            <a:srgbClr val="000099"/>
                          </a:solidFill>
                          <a:effectLst/>
                          <a:latin typeface="Times New Roman" pitchFamily="18" charset="0"/>
                          <a:ea typeface="MS PGothic" pitchFamily="34" charset="-128"/>
                        </a:rPr>
                        <a:t>AAA</a:t>
                      </a:r>
                    </a:p>
                  </a:txBody>
                  <a:tcPr marL="7639" marR="7639" marT="7414" marB="0" horzOverflow="overflow">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Wingdings" pitchFamily="2" charset="2"/>
                        <a:defRPr sz="2800">
                          <a:solidFill>
                            <a:schemeClr val="tx1"/>
                          </a:solidFill>
                          <a:latin typeface="Arial" charset="0"/>
                          <a:ea typeface="MS PGothic" pitchFamily="34" charset="-128"/>
                        </a:defRPr>
                      </a:lvl1pPr>
                      <a:lvl2pPr marL="742950" indent="-285750" eaLnBrk="0" hangingPunct="0">
                        <a:spcBef>
                          <a:spcPct val="20000"/>
                        </a:spcBef>
                        <a:buFont typeface="Wingdings" pitchFamily="2" charset="2"/>
                        <a:defRPr sz="2400">
                          <a:solidFill>
                            <a:srgbClr val="000066"/>
                          </a:solidFill>
                          <a:latin typeface="Arial" charset="0"/>
                          <a:ea typeface="MS PGothic" pitchFamily="34" charset="-128"/>
                        </a:defRPr>
                      </a:lvl2pPr>
                      <a:lvl3pPr marL="1143000" indent="-228600" eaLnBrk="0" hangingPunct="0">
                        <a:spcBef>
                          <a:spcPct val="20000"/>
                        </a:spcBef>
                        <a:buSzPct val="115000"/>
                        <a:defRPr sz="2000">
                          <a:solidFill>
                            <a:schemeClr val="tx1"/>
                          </a:solidFill>
                          <a:latin typeface="Arial" charset="0"/>
                          <a:ea typeface="MS PGothic" pitchFamily="34" charset="-128"/>
                        </a:defRPr>
                      </a:lvl3pPr>
                      <a:lvl4pPr marL="1600200" indent="-228600" eaLnBrk="0" hangingPunct="0">
                        <a:spcBef>
                          <a:spcPct val="20000"/>
                        </a:spcBef>
                        <a:defRPr>
                          <a:solidFill>
                            <a:schemeClr val="tx1"/>
                          </a:solidFill>
                          <a:latin typeface="Arial" charset="0"/>
                          <a:ea typeface="MS PGothic" pitchFamily="34" charset="-128"/>
                        </a:defRPr>
                      </a:lvl4pPr>
                      <a:lvl5pPr marL="2057400" indent="-228600" eaLnBrk="0" hangingPunct="0">
                        <a:spcBef>
                          <a:spcPct val="20000"/>
                        </a:spcBef>
                        <a:defRPr>
                          <a:solidFill>
                            <a:schemeClr val="tx1"/>
                          </a:solidFill>
                          <a:latin typeface="Arial" charset="0"/>
                          <a:ea typeface="MS PGothic" pitchFamily="34" charset="-128"/>
                        </a:defRPr>
                      </a:lvl5pPr>
                      <a:lvl6pPr marL="2514600" indent="-228600" eaLnBrk="0" fontAlgn="base" hangingPunct="0">
                        <a:spcBef>
                          <a:spcPct val="20000"/>
                        </a:spcBef>
                        <a:spcAft>
                          <a:spcPct val="0"/>
                        </a:spcAft>
                        <a:defRPr>
                          <a:solidFill>
                            <a:schemeClr val="tx1"/>
                          </a:solidFill>
                          <a:latin typeface="Arial" charset="0"/>
                          <a:ea typeface="MS PGothic" pitchFamily="34" charset="-128"/>
                        </a:defRPr>
                      </a:lvl6pPr>
                      <a:lvl7pPr marL="2971800" indent="-228600" eaLnBrk="0" fontAlgn="base" hangingPunct="0">
                        <a:spcBef>
                          <a:spcPct val="20000"/>
                        </a:spcBef>
                        <a:spcAft>
                          <a:spcPct val="0"/>
                        </a:spcAft>
                        <a:defRPr>
                          <a:solidFill>
                            <a:schemeClr val="tx1"/>
                          </a:solidFill>
                          <a:latin typeface="Arial" charset="0"/>
                          <a:ea typeface="MS PGothic" pitchFamily="34" charset="-128"/>
                        </a:defRPr>
                      </a:lvl7pPr>
                      <a:lvl8pPr marL="3429000" indent="-228600" eaLnBrk="0" fontAlgn="base" hangingPunct="0">
                        <a:spcBef>
                          <a:spcPct val="20000"/>
                        </a:spcBef>
                        <a:spcAft>
                          <a:spcPct val="0"/>
                        </a:spcAft>
                        <a:defRPr>
                          <a:solidFill>
                            <a:schemeClr val="tx1"/>
                          </a:solidFill>
                          <a:latin typeface="Arial" charset="0"/>
                          <a:ea typeface="MS PGothic" pitchFamily="34" charset="-128"/>
                        </a:defRPr>
                      </a:lvl8pPr>
                      <a:lvl9pPr marL="3886200" indent="-228600" eaLnBrk="0" fontAlgn="base" hangingPunct="0">
                        <a:spcBef>
                          <a:spcPct val="20000"/>
                        </a:spcBef>
                        <a:spcAft>
                          <a:spcPct val="0"/>
                        </a:spcAft>
                        <a:defRPr>
                          <a:solidFill>
                            <a:schemeClr val="tx1"/>
                          </a:solidFill>
                          <a:latin typeface="Arial" charset="0"/>
                          <a:ea typeface="MS PGothic" pitchFamily="34" charset="-128"/>
                        </a:defRPr>
                      </a:lvl9p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altLang="en-US" sz="1700" b="0" i="0" u="none" strike="noStrike" cap="none" normalizeH="0" baseline="0" dirty="0">
                          <a:ln>
                            <a:noFill/>
                          </a:ln>
                          <a:solidFill>
                            <a:srgbClr val="000099"/>
                          </a:solidFill>
                          <a:effectLst/>
                          <a:latin typeface="Times New Roman" pitchFamily="18" charset="0"/>
                          <a:ea typeface="MS PGothic" pitchFamily="34" charset="-128"/>
                        </a:rPr>
                        <a:t>Aaa </a:t>
                      </a:r>
                    </a:p>
                  </a:txBody>
                  <a:tcPr marL="7639" marR="7639" marT="7414" marB="0" horzOverflow="overflow">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43562">
                <a:tc>
                  <a:txBody>
                    <a:bodyPr/>
                    <a:lstStyle>
                      <a:lvl1pPr eaLnBrk="0" hangingPunct="0">
                        <a:spcBef>
                          <a:spcPct val="20000"/>
                        </a:spcBef>
                        <a:buFont typeface="Wingdings" pitchFamily="2" charset="2"/>
                        <a:defRPr sz="2800">
                          <a:solidFill>
                            <a:schemeClr val="tx1"/>
                          </a:solidFill>
                          <a:latin typeface="Arial" charset="0"/>
                          <a:ea typeface="MS PGothic" pitchFamily="34" charset="-128"/>
                        </a:defRPr>
                      </a:lvl1pPr>
                      <a:lvl2pPr marL="742950" indent="-285750" eaLnBrk="0" hangingPunct="0">
                        <a:spcBef>
                          <a:spcPct val="20000"/>
                        </a:spcBef>
                        <a:buFont typeface="Wingdings" pitchFamily="2" charset="2"/>
                        <a:defRPr sz="2400">
                          <a:solidFill>
                            <a:srgbClr val="000066"/>
                          </a:solidFill>
                          <a:latin typeface="Arial" charset="0"/>
                          <a:ea typeface="MS PGothic" pitchFamily="34" charset="-128"/>
                        </a:defRPr>
                      </a:lvl2pPr>
                      <a:lvl3pPr marL="1143000" indent="-228600" eaLnBrk="0" hangingPunct="0">
                        <a:spcBef>
                          <a:spcPct val="20000"/>
                        </a:spcBef>
                        <a:buSzPct val="115000"/>
                        <a:defRPr sz="2000">
                          <a:solidFill>
                            <a:schemeClr val="tx1"/>
                          </a:solidFill>
                          <a:latin typeface="Arial" charset="0"/>
                          <a:ea typeface="MS PGothic" pitchFamily="34" charset="-128"/>
                        </a:defRPr>
                      </a:lvl3pPr>
                      <a:lvl4pPr marL="1600200" indent="-228600" eaLnBrk="0" hangingPunct="0">
                        <a:spcBef>
                          <a:spcPct val="20000"/>
                        </a:spcBef>
                        <a:defRPr>
                          <a:solidFill>
                            <a:schemeClr val="tx1"/>
                          </a:solidFill>
                          <a:latin typeface="Arial" charset="0"/>
                          <a:ea typeface="MS PGothic" pitchFamily="34" charset="-128"/>
                        </a:defRPr>
                      </a:lvl4pPr>
                      <a:lvl5pPr marL="2057400" indent="-228600" eaLnBrk="0" hangingPunct="0">
                        <a:spcBef>
                          <a:spcPct val="20000"/>
                        </a:spcBef>
                        <a:defRPr>
                          <a:solidFill>
                            <a:schemeClr val="tx1"/>
                          </a:solidFill>
                          <a:latin typeface="Arial" charset="0"/>
                          <a:ea typeface="MS PGothic" pitchFamily="34" charset="-128"/>
                        </a:defRPr>
                      </a:lvl5pPr>
                      <a:lvl6pPr marL="2514600" indent="-228600" eaLnBrk="0" fontAlgn="base" hangingPunct="0">
                        <a:spcBef>
                          <a:spcPct val="20000"/>
                        </a:spcBef>
                        <a:spcAft>
                          <a:spcPct val="0"/>
                        </a:spcAft>
                        <a:defRPr>
                          <a:solidFill>
                            <a:schemeClr val="tx1"/>
                          </a:solidFill>
                          <a:latin typeface="Arial" charset="0"/>
                          <a:ea typeface="MS PGothic" pitchFamily="34" charset="-128"/>
                        </a:defRPr>
                      </a:lvl6pPr>
                      <a:lvl7pPr marL="2971800" indent="-228600" eaLnBrk="0" fontAlgn="base" hangingPunct="0">
                        <a:spcBef>
                          <a:spcPct val="20000"/>
                        </a:spcBef>
                        <a:spcAft>
                          <a:spcPct val="0"/>
                        </a:spcAft>
                        <a:defRPr>
                          <a:solidFill>
                            <a:schemeClr val="tx1"/>
                          </a:solidFill>
                          <a:latin typeface="Arial" charset="0"/>
                          <a:ea typeface="MS PGothic" pitchFamily="34" charset="-128"/>
                        </a:defRPr>
                      </a:lvl7pPr>
                      <a:lvl8pPr marL="3429000" indent="-228600" eaLnBrk="0" fontAlgn="base" hangingPunct="0">
                        <a:spcBef>
                          <a:spcPct val="20000"/>
                        </a:spcBef>
                        <a:spcAft>
                          <a:spcPct val="0"/>
                        </a:spcAft>
                        <a:defRPr>
                          <a:solidFill>
                            <a:schemeClr val="tx1"/>
                          </a:solidFill>
                          <a:latin typeface="Arial" charset="0"/>
                          <a:ea typeface="MS PGothic" pitchFamily="34" charset="-128"/>
                        </a:defRPr>
                      </a:lvl8pPr>
                      <a:lvl9pPr marL="3886200" indent="-228600" eaLnBrk="0" fontAlgn="base" hangingPunct="0">
                        <a:spcBef>
                          <a:spcPct val="20000"/>
                        </a:spcBef>
                        <a:spcAft>
                          <a:spcPct val="0"/>
                        </a:spcAft>
                        <a:defRPr>
                          <a:solidFill>
                            <a:schemeClr val="tx1"/>
                          </a:solidFill>
                          <a:latin typeface="Arial" charset="0"/>
                          <a:ea typeface="MS PGothic" pitchFamily="34" charset="-128"/>
                        </a:defRPr>
                      </a:lvl9p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altLang="en-US" sz="1700" b="0" i="0" u="none" strike="noStrike" cap="none" normalizeH="0" baseline="0" dirty="0">
                          <a:ln>
                            <a:noFill/>
                          </a:ln>
                          <a:solidFill>
                            <a:srgbClr val="000099"/>
                          </a:solidFill>
                          <a:effectLst/>
                          <a:latin typeface="Times New Roman" pitchFamily="18" charset="0"/>
                          <a:ea typeface="MS PGothic" pitchFamily="34" charset="-128"/>
                        </a:rPr>
                        <a:t>AA+</a:t>
                      </a:r>
                    </a:p>
                  </a:txBody>
                  <a:tcPr marL="7639" marR="7639" marT="7414"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Wingdings" pitchFamily="2" charset="2"/>
                        <a:defRPr sz="2800">
                          <a:solidFill>
                            <a:schemeClr val="tx1"/>
                          </a:solidFill>
                          <a:latin typeface="Arial" charset="0"/>
                          <a:ea typeface="MS PGothic" pitchFamily="34" charset="-128"/>
                        </a:defRPr>
                      </a:lvl1pPr>
                      <a:lvl2pPr marL="742950" indent="-285750" eaLnBrk="0" hangingPunct="0">
                        <a:spcBef>
                          <a:spcPct val="20000"/>
                        </a:spcBef>
                        <a:buFont typeface="Wingdings" pitchFamily="2" charset="2"/>
                        <a:defRPr sz="2400">
                          <a:solidFill>
                            <a:srgbClr val="000066"/>
                          </a:solidFill>
                          <a:latin typeface="Arial" charset="0"/>
                          <a:ea typeface="MS PGothic" pitchFamily="34" charset="-128"/>
                        </a:defRPr>
                      </a:lvl2pPr>
                      <a:lvl3pPr marL="1143000" indent="-228600" eaLnBrk="0" hangingPunct="0">
                        <a:spcBef>
                          <a:spcPct val="20000"/>
                        </a:spcBef>
                        <a:buSzPct val="115000"/>
                        <a:defRPr sz="2000">
                          <a:solidFill>
                            <a:schemeClr val="tx1"/>
                          </a:solidFill>
                          <a:latin typeface="Arial" charset="0"/>
                          <a:ea typeface="MS PGothic" pitchFamily="34" charset="-128"/>
                        </a:defRPr>
                      </a:lvl3pPr>
                      <a:lvl4pPr marL="1600200" indent="-228600" eaLnBrk="0" hangingPunct="0">
                        <a:spcBef>
                          <a:spcPct val="20000"/>
                        </a:spcBef>
                        <a:defRPr>
                          <a:solidFill>
                            <a:schemeClr val="tx1"/>
                          </a:solidFill>
                          <a:latin typeface="Arial" charset="0"/>
                          <a:ea typeface="MS PGothic" pitchFamily="34" charset="-128"/>
                        </a:defRPr>
                      </a:lvl4pPr>
                      <a:lvl5pPr marL="2057400" indent="-228600" eaLnBrk="0" hangingPunct="0">
                        <a:spcBef>
                          <a:spcPct val="20000"/>
                        </a:spcBef>
                        <a:defRPr>
                          <a:solidFill>
                            <a:schemeClr val="tx1"/>
                          </a:solidFill>
                          <a:latin typeface="Arial" charset="0"/>
                          <a:ea typeface="MS PGothic" pitchFamily="34" charset="-128"/>
                        </a:defRPr>
                      </a:lvl5pPr>
                      <a:lvl6pPr marL="2514600" indent="-228600" eaLnBrk="0" fontAlgn="base" hangingPunct="0">
                        <a:spcBef>
                          <a:spcPct val="20000"/>
                        </a:spcBef>
                        <a:spcAft>
                          <a:spcPct val="0"/>
                        </a:spcAft>
                        <a:defRPr>
                          <a:solidFill>
                            <a:schemeClr val="tx1"/>
                          </a:solidFill>
                          <a:latin typeface="Arial" charset="0"/>
                          <a:ea typeface="MS PGothic" pitchFamily="34" charset="-128"/>
                        </a:defRPr>
                      </a:lvl6pPr>
                      <a:lvl7pPr marL="2971800" indent="-228600" eaLnBrk="0" fontAlgn="base" hangingPunct="0">
                        <a:spcBef>
                          <a:spcPct val="20000"/>
                        </a:spcBef>
                        <a:spcAft>
                          <a:spcPct val="0"/>
                        </a:spcAft>
                        <a:defRPr>
                          <a:solidFill>
                            <a:schemeClr val="tx1"/>
                          </a:solidFill>
                          <a:latin typeface="Arial" charset="0"/>
                          <a:ea typeface="MS PGothic" pitchFamily="34" charset="-128"/>
                        </a:defRPr>
                      </a:lvl7pPr>
                      <a:lvl8pPr marL="3429000" indent="-228600" eaLnBrk="0" fontAlgn="base" hangingPunct="0">
                        <a:spcBef>
                          <a:spcPct val="20000"/>
                        </a:spcBef>
                        <a:spcAft>
                          <a:spcPct val="0"/>
                        </a:spcAft>
                        <a:defRPr>
                          <a:solidFill>
                            <a:schemeClr val="tx1"/>
                          </a:solidFill>
                          <a:latin typeface="Arial" charset="0"/>
                          <a:ea typeface="MS PGothic" pitchFamily="34" charset="-128"/>
                        </a:defRPr>
                      </a:lvl8pPr>
                      <a:lvl9pPr marL="3886200" indent="-228600" eaLnBrk="0" fontAlgn="base" hangingPunct="0">
                        <a:spcBef>
                          <a:spcPct val="20000"/>
                        </a:spcBef>
                        <a:spcAft>
                          <a:spcPct val="0"/>
                        </a:spcAft>
                        <a:defRPr>
                          <a:solidFill>
                            <a:schemeClr val="tx1"/>
                          </a:solidFill>
                          <a:latin typeface="Arial" charset="0"/>
                          <a:ea typeface="MS PGothic" pitchFamily="34" charset="-128"/>
                        </a:defRPr>
                      </a:lvl9p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altLang="en-US" sz="1700" b="0" i="0" u="none" strike="noStrike" cap="none" normalizeH="0" baseline="0" dirty="0">
                          <a:ln>
                            <a:noFill/>
                          </a:ln>
                          <a:solidFill>
                            <a:srgbClr val="000099"/>
                          </a:solidFill>
                          <a:effectLst/>
                          <a:latin typeface="Times New Roman" pitchFamily="18" charset="0"/>
                          <a:ea typeface="MS PGothic" pitchFamily="34" charset="-128"/>
                        </a:rPr>
                        <a:t>AA+</a:t>
                      </a:r>
                    </a:p>
                  </a:txBody>
                  <a:tcPr marL="7639" marR="7639" marT="7414" marB="0" horzOverflow="overflow">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Wingdings" pitchFamily="2" charset="2"/>
                        <a:defRPr sz="2800">
                          <a:solidFill>
                            <a:schemeClr val="tx1"/>
                          </a:solidFill>
                          <a:latin typeface="Arial" charset="0"/>
                          <a:ea typeface="MS PGothic" pitchFamily="34" charset="-128"/>
                        </a:defRPr>
                      </a:lvl1pPr>
                      <a:lvl2pPr marL="742950" indent="-285750" eaLnBrk="0" hangingPunct="0">
                        <a:spcBef>
                          <a:spcPct val="20000"/>
                        </a:spcBef>
                        <a:buFont typeface="Wingdings" pitchFamily="2" charset="2"/>
                        <a:defRPr sz="2400">
                          <a:solidFill>
                            <a:srgbClr val="000066"/>
                          </a:solidFill>
                          <a:latin typeface="Arial" charset="0"/>
                          <a:ea typeface="MS PGothic" pitchFamily="34" charset="-128"/>
                        </a:defRPr>
                      </a:lvl2pPr>
                      <a:lvl3pPr marL="1143000" indent="-228600" eaLnBrk="0" hangingPunct="0">
                        <a:spcBef>
                          <a:spcPct val="20000"/>
                        </a:spcBef>
                        <a:buSzPct val="115000"/>
                        <a:defRPr sz="2000">
                          <a:solidFill>
                            <a:schemeClr val="tx1"/>
                          </a:solidFill>
                          <a:latin typeface="Arial" charset="0"/>
                          <a:ea typeface="MS PGothic" pitchFamily="34" charset="-128"/>
                        </a:defRPr>
                      </a:lvl3pPr>
                      <a:lvl4pPr marL="1600200" indent="-228600" eaLnBrk="0" hangingPunct="0">
                        <a:spcBef>
                          <a:spcPct val="20000"/>
                        </a:spcBef>
                        <a:defRPr>
                          <a:solidFill>
                            <a:schemeClr val="tx1"/>
                          </a:solidFill>
                          <a:latin typeface="Arial" charset="0"/>
                          <a:ea typeface="MS PGothic" pitchFamily="34" charset="-128"/>
                        </a:defRPr>
                      </a:lvl4pPr>
                      <a:lvl5pPr marL="2057400" indent="-228600" eaLnBrk="0" hangingPunct="0">
                        <a:spcBef>
                          <a:spcPct val="20000"/>
                        </a:spcBef>
                        <a:defRPr>
                          <a:solidFill>
                            <a:schemeClr val="tx1"/>
                          </a:solidFill>
                          <a:latin typeface="Arial" charset="0"/>
                          <a:ea typeface="MS PGothic" pitchFamily="34" charset="-128"/>
                        </a:defRPr>
                      </a:lvl5pPr>
                      <a:lvl6pPr marL="2514600" indent="-228600" eaLnBrk="0" fontAlgn="base" hangingPunct="0">
                        <a:spcBef>
                          <a:spcPct val="20000"/>
                        </a:spcBef>
                        <a:spcAft>
                          <a:spcPct val="0"/>
                        </a:spcAft>
                        <a:defRPr>
                          <a:solidFill>
                            <a:schemeClr val="tx1"/>
                          </a:solidFill>
                          <a:latin typeface="Arial" charset="0"/>
                          <a:ea typeface="MS PGothic" pitchFamily="34" charset="-128"/>
                        </a:defRPr>
                      </a:lvl6pPr>
                      <a:lvl7pPr marL="2971800" indent="-228600" eaLnBrk="0" fontAlgn="base" hangingPunct="0">
                        <a:spcBef>
                          <a:spcPct val="20000"/>
                        </a:spcBef>
                        <a:spcAft>
                          <a:spcPct val="0"/>
                        </a:spcAft>
                        <a:defRPr>
                          <a:solidFill>
                            <a:schemeClr val="tx1"/>
                          </a:solidFill>
                          <a:latin typeface="Arial" charset="0"/>
                          <a:ea typeface="MS PGothic" pitchFamily="34" charset="-128"/>
                        </a:defRPr>
                      </a:lvl7pPr>
                      <a:lvl8pPr marL="3429000" indent="-228600" eaLnBrk="0" fontAlgn="base" hangingPunct="0">
                        <a:spcBef>
                          <a:spcPct val="20000"/>
                        </a:spcBef>
                        <a:spcAft>
                          <a:spcPct val="0"/>
                        </a:spcAft>
                        <a:defRPr>
                          <a:solidFill>
                            <a:schemeClr val="tx1"/>
                          </a:solidFill>
                          <a:latin typeface="Arial" charset="0"/>
                          <a:ea typeface="MS PGothic" pitchFamily="34" charset="-128"/>
                        </a:defRPr>
                      </a:lvl8pPr>
                      <a:lvl9pPr marL="3886200" indent="-228600" eaLnBrk="0" fontAlgn="base" hangingPunct="0">
                        <a:spcBef>
                          <a:spcPct val="20000"/>
                        </a:spcBef>
                        <a:spcAft>
                          <a:spcPct val="0"/>
                        </a:spcAft>
                        <a:defRPr>
                          <a:solidFill>
                            <a:schemeClr val="tx1"/>
                          </a:solidFill>
                          <a:latin typeface="Arial" charset="0"/>
                          <a:ea typeface="MS PGothic" pitchFamily="34" charset="-128"/>
                        </a:defRPr>
                      </a:lvl9p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altLang="en-US" sz="1700" b="0" i="0" u="none" strike="noStrike" cap="none" normalizeH="0" baseline="0" dirty="0">
                          <a:ln>
                            <a:noFill/>
                          </a:ln>
                          <a:solidFill>
                            <a:srgbClr val="000099"/>
                          </a:solidFill>
                          <a:effectLst/>
                          <a:latin typeface="Times New Roman" pitchFamily="18" charset="0"/>
                          <a:ea typeface="MS PGothic" pitchFamily="34" charset="-128"/>
                        </a:rPr>
                        <a:t>Aa1</a:t>
                      </a:r>
                    </a:p>
                  </a:txBody>
                  <a:tcPr marL="7639" marR="7639" marT="7414" marB="0" horzOverflow="overflow">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43562">
                <a:tc>
                  <a:txBody>
                    <a:bodyPr/>
                    <a:lstStyle>
                      <a:lvl1pPr eaLnBrk="0" hangingPunct="0">
                        <a:spcBef>
                          <a:spcPct val="20000"/>
                        </a:spcBef>
                        <a:buFont typeface="Wingdings" pitchFamily="2" charset="2"/>
                        <a:defRPr sz="2800">
                          <a:solidFill>
                            <a:schemeClr val="tx1"/>
                          </a:solidFill>
                          <a:latin typeface="Arial" charset="0"/>
                          <a:ea typeface="MS PGothic" pitchFamily="34" charset="-128"/>
                        </a:defRPr>
                      </a:lvl1pPr>
                      <a:lvl2pPr marL="742950" indent="-285750" eaLnBrk="0" hangingPunct="0">
                        <a:spcBef>
                          <a:spcPct val="20000"/>
                        </a:spcBef>
                        <a:buFont typeface="Wingdings" pitchFamily="2" charset="2"/>
                        <a:defRPr sz="2400">
                          <a:solidFill>
                            <a:srgbClr val="000066"/>
                          </a:solidFill>
                          <a:latin typeface="Arial" charset="0"/>
                          <a:ea typeface="MS PGothic" pitchFamily="34" charset="-128"/>
                        </a:defRPr>
                      </a:lvl2pPr>
                      <a:lvl3pPr marL="1143000" indent="-228600" eaLnBrk="0" hangingPunct="0">
                        <a:spcBef>
                          <a:spcPct val="20000"/>
                        </a:spcBef>
                        <a:buSzPct val="115000"/>
                        <a:defRPr sz="2000">
                          <a:solidFill>
                            <a:schemeClr val="tx1"/>
                          </a:solidFill>
                          <a:latin typeface="Arial" charset="0"/>
                          <a:ea typeface="MS PGothic" pitchFamily="34" charset="-128"/>
                        </a:defRPr>
                      </a:lvl3pPr>
                      <a:lvl4pPr marL="1600200" indent="-228600" eaLnBrk="0" hangingPunct="0">
                        <a:spcBef>
                          <a:spcPct val="20000"/>
                        </a:spcBef>
                        <a:defRPr>
                          <a:solidFill>
                            <a:schemeClr val="tx1"/>
                          </a:solidFill>
                          <a:latin typeface="Arial" charset="0"/>
                          <a:ea typeface="MS PGothic" pitchFamily="34" charset="-128"/>
                        </a:defRPr>
                      </a:lvl4pPr>
                      <a:lvl5pPr marL="2057400" indent="-228600" eaLnBrk="0" hangingPunct="0">
                        <a:spcBef>
                          <a:spcPct val="20000"/>
                        </a:spcBef>
                        <a:defRPr>
                          <a:solidFill>
                            <a:schemeClr val="tx1"/>
                          </a:solidFill>
                          <a:latin typeface="Arial" charset="0"/>
                          <a:ea typeface="MS PGothic" pitchFamily="34" charset="-128"/>
                        </a:defRPr>
                      </a:lvl5pPr>
                      <a:lvl6pPr marL="2514600" indent="-228600" eaLnBrk="0" fontAlgn="base" hangingPunct="0">
                        <a:spcBef>
                          <a:spcPct val="20000"/>
                        </a:spcBef>
                        <a:spcAft>
                          <a:spcPct val="0"/>
                        </a:spcAft>
                        <a:defRPr>
                          <a:solidFill>
                            <a:schemeClr val="tx1"/>
                          </a:solidFill>
                          <a:latin typeface="Arial" charset="0"/>
                          <a:ea typeface="MS PGothic" pitchFamily="34" charset="-128"/>
                        </a:defRPr>
                      </a:lvl6pPr>
                      <a:lvl7pPr marL="2971800" indent="-228600" eaLnBrk="0" fontAlgn="base" hangingPunct="0">
                        <a:spcBef>
                          <a:spcPct val="20000"/>
                        </a:spcBef>
                        <a:spcAft>
                          <a:spcPct val="0"/>
                        </a:spcAft>
                        <a:defRPr>
                          <a:solidFill>
                            <a:schemeClr val="tx1"/>
                          </a:solidFill>
                          <a:latin typeface="Arial" charset="0"/>
                          <a:ea typeface="MS PGothic" pitchFamily="34" charset="-128"/>
                        </a:defRPr>
                      </a:lvl7pPr>
                      <a:lvl8pPr marL="3429000" indent="-228600" eaLnBrk="0" fontAlgn="base" hangingPunct="0">
                        <a:spcBef>
                          <a:spcPct val="20000"/>
                        </a:spcBef>
                        <a:spcAft>
                          <a:spcPct val="0"/>
                        </a:spcAft>
                        <a:defRPr>
                          <a:solidFill>
                            <a:schemeClr val="tx1"/>
                          </a:solidFill>
                          <a:latin typeface="Arial" charset="0"/>
                          <a:ea typeface="MS PGothic" pitchFamily="34" charset="-128"/>
                        </a:defRPr>
                      </a:lvl8pPr>
                      <a:lvl9pPr marL="3886200" indent="-228600" eaLnBrk="0" fontAlgn="base" hangingPunct="0">
                        <a:spcBef>
                          <a:spcPct val="20000"/>
                        </a:spcBef>
                        <a:spcAft>
                          <a:spcPct val="0"/>
                        </a:spcAft>
                        <a:defRPr>
                          <a:solidFill>
                            <a:schemeClr val="tx1"/>
                          </a:solidFill>
                          <a:latin typeface="Arial" charset="0"/>
                          <a:ea typeface="MS PGothic" pitchFamily="34" charset="-128"/>
                        </a:defRPr>
                      </a:lvl9p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altLang="en-US" sz="1700" b="0" i="0" u="none" strike="noStrike" cap="none" normalizeH="0" baseline="0" dirty="0">
                          <a:ln>
                            <a:noFill/>
                          </a:ln>
                          <a:solidFill>
                            <a:srgbClr val="000099"/>
                          </a:solidFill>
                          <a:effectLst/>
                          <a:latin typeface="Times New Roman" pitchFamily="18" charset="0"/>
                          <a:ea typeface="MS PGothic" pitchFamily="34" charset="-128"/>
                        </a:rPr>
                        <a:t>AA</a:t>
                      </a:r>
                    </a:p>
                  </a:txBody>
                  <a:tcPr marL="7639" marR="7639" marT="7414"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Wingdings" pitchFamily="2" charset="2"/>
                        <a:defRPr sz="2800">
                          <a:solidFill>
                            <a:schemeClr val="tx1"/>
                          </a:solidFill>
                          <a:latin typeface="Arial" charset="0"/>
                          <a:ea typeface="MS PGothic" pitchFamily="34" charset="-128"/>
                        </a:defRPr>
                      </a:lvl1pPr>
                      <a:lvl2pPr marL="742950" indent="-285750" eaLnBrk="0" hangingPunct="0">
                        <a:spcBef>
                          <a:spcPct val="20000"/>
                        </a:spcBef>
                        <a:buFont typeface="Wingdings" pitchFamily="2" charset="2"/>
                        <a:defRPr sz="2400">
                          <a:solidFill>
                            <a:srgbClr val="000066"/>
                          </a:solidFill>
                          <a:latin typeface="Arial" charset="0"/>
                          <a:ea typeface="MS PGothic" pitchFamily="34" charset="-128"/>
                        </a:defRPr>
                      </a:lvl2pPr>
                      <a:lvl3pPr marL="1143000" indent="-228600" eaLnBrk="0" hangingPunct="0">
                        <a:spcBef>
                          <a:spcPct val="20000"/>
                        </a:spcBef>
                        <a:buSzPct val="115000"/>
                        <a:defRPr sz="2000">
                          <a:solidFill>
                            <a:schemeClr val="tx1"/>
                          </a:solidFill>
                          <a:latin typeface="Arial" charset="0"/>
                          <a:ea typeface="MS PGothic" pitchFamily="34" charset="-128"/>
                        </a:defRPr>
                      </a:lvl3pPr>
                      <a:lvl4pPr marL="1600200" indent="-228600" eaLnBrk="0" hangingPunct="0">
                        <a:spcBef>
                          <a:spcPct val="20000"/>
                        </a:spcBef>
                        <a:defRPr>
                          <a:solidFill>
                            <a:schemeClr val="tx1"/>
                          </a:solidFill>
                          <a:latin typeface="Arial" charset="0"/>
                          <a:ea typeface="MS PGothic" pitchFamily="34" charset="-128"/>
                        </a:defRPr>
                      </a:lvl4pPr>
                      <a:lvl5pPr marL="2057400" indent="-228600" eaLnBrk="0" hangingPunct="0">
                        <a:spcBef>
                          <a:spcPct val="20000"/>
                        </a:spcBef>
                        <a:defRPr>
                          <a:solidFill>
                            <a:schemeClr val="tx1"/>
                          </a:solidFill>
                          <a:latin typeface="Arial" charset="0"/>
                          <a:ea typeface="MS PGothic" pitchFamily="34" charset="-128"/>
                        </a:defRPr>
                      </a:lvl5pPr>
                      <a:lvl6pPr marL="2514600" indent="-228600" eaLnBrk="0" fontAlgn="base" hangingPunct="0">
                        <a:spcBef>
                          <a:spcPct val="20000"/>
                        </a:spcBef>
                        <a:spcAft>
                          <a:spcPct val="0"/>
                        </a:spcAft>
                        <a:defRPr>
                          <a:solidFill>
                            <a:schemeClr val="tx1"/>
                          </a:solidFill>
                          <a:latin typeface="Arial" charset="0"/>
                          <a:ea typeface="MS PGothic" pitchFamily="34" charset="-128"/>
                        </a:defRPr>
                      </a:lvl6pPr>
                      <a:lvl7pPr marL="2971800" indent="-228600" eaLnBrk="0" fontAlgn="base" hangingPunct="0">
                        <a:spcBef>
                          <a:spcPct val="20000"/>
                        </a:spcBef>
                        <a:spcAft>
                          <a:spcPct val="0"/>
                        </a:spcAft>
                        <a:defRPr>
                          <a:solidFill>
                            <a:schemeClr val="tx1"/>
                          </a:solidFill>
                          <a:latin typeface="Arial" charset="0"/>
                          <a:ea typeface="MS PGothic" pitchFamily="34" charset="-128"/>
                        </a:defRPr>
                      </a:lvl7pPr>
                      <a:lvl8pPr marL="3429000" indent="-228600" eaLnBrk="0" fontAlgn="base" hangingPunct="0">
                        <a:spcBef>
                          <a:spcPct val="20000"/>
                        </a:spcBef>
                        <a:spcAft>
                          <a:spcPct val="0"/>
                        </a:spcAft>
                        <a:defRPr>
                          <a:solidFill>
                            <a:schemeClr val="tx1"/>
                          </a:solidFill>
                          <a:latin typeface="Arial" charset="0"/>
                          <a:ea typeface="MS PGothic" pitchFamily="34" charset="-128"/>
                        </a:defRPr>
                      </a:lvl8pPr>
                      <a:lvl9pPr marL="3886200" indent="-228600" eaLnBrk="0" fontAlgn="base" hangingPunct="0">
                        <a:spcBef>
                          <a:spcPct val="20000"/>
                        </a:spcBef>
                        <a:spcAft>
                          <a:spcPct val="0"/>
                        </a:spcAft>
                        <a:defRPr>
                          <a:solidFill>
                            <a:schemeClr val="tx1"/>
                          </a:solidFill>
                          <a:latin typeface="Arial" charset="0"/>
                          <a:ea typeface="MS PGothic" pitchFamily="34" charset="-128"/>
                        </a:defRPr>
                      </a:lvl9p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altLang="en-US" sz="1700" b="0" i="0" u="none" strike="noStrike" cap="none" normalizeH="0" baseline="0" dirty="0">
                          <a:ln>
                            <a:noFill/>
                          </a:ln>
                          <a:solidFill>
                            <a:srgbClr val="000099"/>
                          </a:solidFill>
                          <a:effectLst/>
                          <a:latin typeface="Times New Roman" pitchFamily="18" charset="0"/>
                          <a:ea typeface="MS PGothic" pitchFamily="34" charset="-128"/>
                        </a:rPr>
                        <a:t>AA</a:t>
                      </a:r>
                    </a:p>
                  </a:txBody>
                  <a:tcPr marL="7639" marR="7639" marT="7414" marB="0" horzOverflow="overflow">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Wingdings" pitchFamily="2" charset="2"/>
                        <a:defRPr sz="2800">
                          <a:solidFill>
                            <a:schemeClr val="tx1"/>
                          </a:solidFill>
                          <a:latin typeface="Arial" charset="0"/>
                          <a:ea typeface="MS PGothic" pitchFamily="34" charset="-128"/>
                        </a:defRPr>
                      </a:lvl1pPr>
                      <a:lvl2pPr marL="742950" indent="-285750" eaLnBrk="0" hangingPunct="0">
                        <a:spcBef>
                          <a:spcPct val="20000"/>
                        </a:spcBef>
                        <a:buFont typeface="Wingdings" pitchFamily="2" charset="2"/>
                        <a:defRPr sz="2400">
                          <a:solidFill>
                            <a:srgbClr val="000066"/>
                          </a:solidFill>
                          <a:latin typeface="Arial" charset="0"/>
                          <a:ea typeface="MS PGothic" pitchFamily="34" charset="-128"/>
                        </a:defRPr>
                      </a:lvl2pPr>
                      <a:lvl3pPr marL="1143000" indent="-228600" eaLnBrk="0" hangingPunct="0">
                        <a:spcBef>
                          <a:spcPct val="20000"/>
                        </a:spcBef>
                        <a:buSzPct val="115000"/>
                        <a:defRPr sz="2000">
                          <a:solidFill>
                            <a:schemeClr val="tx1"/>
                          </a:solidFill>
                          <a:latin typeface="Arial" charset="0"/>
                          <a:ea typeface="MS PGothic" pitchFamily="34" charset="-128"/>
                        </a:defRPr>
                      </a:lvl3pPr>
                      <a:lvl4pPr marL="1600200" indent="-228600" eaLnBrk="0" hangingPunct="0">
                        <a:spcBef>
                          <a:spcPct val="20000"/>
                        </a:spcBef>
                        <a:defRPr>
                          <a:solidFill>
                            <a:schemeClr val="tx1"/>
                          </a:solidFill>
                          <a:latin typeface="Arial" charset="0"/>
                          <a:ea typeface="MS PGothic" pitchFamily="34" charset="-128"/>
                        </a:defRPr>
                      </a:lvl4pPr>
                      <a:lvl5pPr marL="2057400" indent="-228600" eaLnBrk="0" hangingPunct="0">
                        <a:spcBef>
                          <a:spcPct val="20000"/>
                        </a:spcBef>
                        <a:defRPr>
                          <a:solidFill>
                            <a:schemeClr val="tx1"/>
                          </a:solidFill>
                          <a:latin typeface="Arial" charset="0"/>
                          <a:ea typeface="MS PGothic" pitchFamily="34" charset="-128"/>
                        </a:defRPr>
                      </a:lvl5pPr>
                      <a:lvl6pPr marL="2514600" indent="-228600" eaLnBrk="0" fontAlgn="base" hangingPunct="0">
                        <a:spcBef>
                          <a:spcPct val="20000"/>
                        </a:spcBef>
                        <a:spcAft>
                          <a:spcPct val="0"/>
                        </a:spcAft>
                        <a:defRPr>
                          <a:solidFill>
                            <a:schemeClr val="tx1"/>
                          </a:solidFill>
                          <a:latin typeface="Arial" charset="0"/>
                          <a:ea typeface="MS PGothic" pitchFamily="34" charset="-128"/>
                        </a:defRPr>
                      </a:lvl6pPr>
                      <a:lvl7pPr marL="2971800" indent="-228600" eaLnBrk="0" fontAlgn="base" hangingPunct="0">
                        <a:spcBef>
                          <a:spcPct val="20000"/>
                        </a:spcBef>
                        <a:spcAft>
                          <a:spcPct val="0"/>
                        </a:spcAft>
                        <a:defRPr>
                          <a:solidFill>
                            <a:schemeClr val="tx1"/>
                          </a:solidFill>
                          <a:latin typeface="Arial" charset="0"/>
                          <a:ea typeface="MS PGothic" pitchFamily="34" charset="-128"/>
                        </a:defRPr>
                      </a:lvl7pPr>
                      <a:lvl8pPr marL="3429000" indent="-228600" eaLnBrk="0" fontAlgn="base" hangingPunct="0">
                        <a:spcBef>
                          <a:spcPct val="20000"/>
                        </a:spcBef>
                        <a:spcAft>
                          <a:spcPct val="0"/>
                        </a:spcAft>
                        <a:defRPr>
                          <a:solidFill>
                            <a:schemeClr val="tx1"/>
                          </a:solidFill>
                          <a:latin typeface="Arial" charset="0"/>
                          <a:ea typeface="MS PGothic" pitchFamily="34" charset="-128"/>
                        </a:defRPr>
                      </a:lvl8pPr>
                      <a:lvl9pPr marL="3886200" indent="-228600" eaLnBrk="0" fontAlgn="base" hangingPunct="0">
                        <a:spcBef>
                          <a:spcPct val="20000"/>
                        </a:spcBef>
                        <a:spcAft>
                          <a:spcPct val="0"/>
                        </a:spcAft>
                        <a:defRPr>
                          <a:solidFill>
                            <a:schemeClr val="tx1"/>
                          </a:solidFill>
                          <a:latin typeface="Arial" charset="0"/>
                          <a:ea typeface="MS PGothic" pitchFamily="34" charset="-128"/>
                        </a:defRPr>
                      </a:lvl9p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altLang="en-US" sz="1700" b="0" i="0" u="none" strike="noStrike" cap="none" normalizeH="0" baseline="0" dirty="0">
                          <a:ln>
                            <a:noFill/>
                          </a:ln>
                          <a:solidFill>
                            <a:srgbClr val="000099"/>
                          </a:solidFill>
                          <a:effectLst/>
                          <a:latin typeface="Times New Roman" pitchFamily="18" charset="0"/>
                          <a:ea typeface="MS PGothic" pitchFamily="34" charset="-128"/>
                        </a:rPr>
                        <a:t>Aa2</a:t>
                      </a:r>
                    </a:p>
                  </a:txBody>
                  <a:tcPr marL="7639" marR="7639" marT="7414" marB="0" horzOverflow="overflow">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43562">
                <a:tc>
                  <a:txBody>
                    <a:bodyPr/>
                    <a:lstStyle>
                      <a:lvl1pPr eaLnBrk="0" hangingPunct="0">
                        <a:spcBef>
                          <a:spcPct val="20000"/>
                        </a:spcBef>
                        <a:buFont typeface="Wingdings" pitchFamily="2" charset="2"/>
                        <a:defRPr sz="2800">
                          <a:solidFill>
                            <a:schemeClr val="tx1"/>
                          </a:solidFill>
                          <a:latin typeface="Arial" charset="0"/>
                          <a:ea typeface="MS PGothic" pitchFamily="34" charset="-128"/>
                        </a:defRPr>
                      </a:lvl1pPr>
                      <a:lvl2pPr marL="742950" indent="-285750" eaLnBrk="0" hangingPunct="0">
                        <a:spcBef>
                          <a:spcPct val="20000"/>
                        </a:spcBef>
                        <a:buFont typeface="Wingdings" pitchFamily="2" charset="2"/>
                        <a:defRPr sz="2400">
                          <a:solidFill>
                            <a:srgbClr val="000066"/>
                          </a:solidFill>
                          <a:latin typeface="Arial" charset="0"/>
                          <a:ea typeface="MS PGothic" pitchFamily="34" charset="-128"/>
                        </a:defRPr>
                      </a:lvl2pPr>
                      <a:lvl3pPr marL="1143000" indent="-228600" eaLnBrk="0" hangingPunct="0">
                        <a:spcBef>
                          <a:spcPct val="20000"/>
                        </a:spcBef>
                        <a:buSzPct val="115000"/>
                        <a:defRPr sz="2000">
                          <a:solidFill>
                            <a:schemeClr val="tx1"/>
                          </a:solidFill>
                          <a:latin typeface="Arial" charset="0"/>
                          <a:ea typeface="MS PGothic" pitchFamily="34" charset="-128"/>
                        </a:defRPr>
                      </a:lvl3pPr>
                      <a:lvl4pPr marL="1600200" indent="-228600" eaLnBrk="0" hangingPunct="0">
                        <a:spcBef>
                          <a:spcPct val="20000"/>
                        </a:spcBef>
                        <a:defRPr>
                          <a:solidFill>
                            <a:schemeClr val="tx1"/>
                          </a:solidFill>
                          <a:latin typeface="Arial" charset="0"/>
                          <a:ea typeface="MS PGothic" pitchFamily="34" charset="-128"/>
                        </a:defRPr>
                      </a:lvl4pPr>
                      <a:lvl5pPr marL="2057400" indent="-228600" eaLnBrk="0" hangingPunct="0">
                        <a:spcBef>
                          <a:spcPct val="20000"/>
                        </a:spcBef>
                        <a:defRPr>
                          <a:solidFill>
                            <a:schemeClr val="tx1"/>
                          </a:solidFill>
                          <a:latin typeface="Arial" charset="0"/>
                          <a:ea typeface="MS PGothic" pitchFamily="34" charset="-128"/>
                        </a:defRPr>
                      </a:lvl5pPr>
                      <a:lvl6pPr marL="2514600" indent="-228600" eaLnBrk="0" fontAlgn="base" hangingPunct="0">
                        <a:spcBef>
                          <a:spcPct val="20000"/>
                        </a:spcBef>
                        <a:spcAft>
                          <a:spcPct val="0"/>
                        </a:spcAft>
                        <a:defRPr>
                          <a:solidFill>
                            <a:schemeClr val="tx1"/>
                          </a:solidFill>
                          <a:latin typeface="Arial" charset="0"/>
                          <a:ea typeface="MS PGothic" pitchFamily="34" charset="-128"/>
                        </a:defRPr>
                      </a:lvl6pPr>
                      <a:lvl7pPr marL="2971800" indent="-228600" eaLnBrk="0" fontAlgn="base" hangingPunct="0">
                        <a:spcBef>
                          <a:spcPct val="20000"/>
                        </a:spcBef>
                        <a:spcAft>
                          <a:spcPct val="0"/>
                        </a:spcAft>
                        <a:defRPr>
                          <a:solidFill>
                            <a:schemeClr val="tx1"/>
                          </a:solidFill>
                          <a:latin typeface="Arial" charset="0"/>
                          <a:ea typeface="MS PGothic" pitchFamily="34" charset="-128"/>
                        </a:defRPr>
                      </a:lvl7pPr>
                      <a:lvl8pPr marL="3429000" indent="-228600" eaLnBrk="0" fontAlgn="base" hangingPunct="0">
                        <a:spcBef>
                          <a:spcPct val="20000"/>
                        </a:spcBef>
                        <a:spcAft>
                          <a:spcPct val="0"/>
                        </a:spcAft>
                        <a:defRPr>
                          <a:solidFill>
                            <a:schemeClr val="tx1"/>
                          </a:solidFill>
                          <a:latin typeface="Arial" charset="0"/>
                          <a:ea typeface="MS PGothic" pitchFamily="34" charset="-128"/>
                        </a:defRPr>
                      </a:lvl8pPr>
                      <a:lvl9pPr marL="3886200" indent="-228600" eaLnBrk="0" fontAlgn="base" hangingPunct="0">
                        <a:spcBef>
                          <a:spcPct val="20000"/>
                        </a:spcBef>
                        <a:spcAft>
                          <a:spcPct val="0"/>
                        </a:spcAft>
                        <a:defRPr>
                          <a:solidFill>
                            <a:schemeClr val="tx1"/>
                          </a:solidFill>
                          <a:latin typeface="Arial" charset="0"/>
                          <a:ea typeface="MS PGothic" pitchFamily="34" charset="-128"/>
                        </a:defRPr>
                      </a:lvl9p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altLang="en-US" sz="1700" b="0" i="0" u="none" strike="noStrike" cap="none" normalizeH="0" baseline="0" dirty="0">
                          <a:ln>
                            <a:noFill/>
                          </a:ln>
                          <a:solidFill>
                            <a:srgbClr val="000099"/>
                          </a:solidFill>
                          <a:effectLst/>
                          <a:latin typeface="Times New Roman" pitchFamily="18" charset="0"/>
                          <a:ea typeface="MS PGothic" pitchFamily="34" charset="-128"/>
                        </a:rPr>
                        <a:t>AA-</a:t>
                      </a:r>
                    </a:p>
                  </a:txBody>
                  <a:tcPr marL="7639" marR="7639" marT="7414"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Wingdings" pitchFamily="2" charset="2"/>
                        <a:defRPr sz="2800">
                          <a:solidFill>
                            <a:schemeClr val="tx1"/>
                          </a:solidFill>
                          <a:latin typeface="Arial" charset="0"/>
                          <a:ea typeface="MS PGothic" pitchFamily="34" charset="-128"/>
                        </a:defRPr>
                      </a:lvl1pPr>
                      <a:lvl2pPr marL="742950" indent="-285750" eaLnBrk="0" hangingPunct="0">
                        <a:spcBef>
                          <a:spcPct val="20000"/>
                        </a:spcBef>
                        <a:buFont typeface="Wingdings" pitchFamily="2" charset="2"/>
                        <a:defRPr sz="2400">
                          <a:solidFill>
                            <a:srgbClr val="000066"/>
                          </a:solidFill>
                          <a:latin typeface="Arial" charset="0"/>
                          <a:ea typeface="MS PGothic" pitchFamily="34" charset="-128"/>
                        </a:defRPr>
                      </a:lvl2pPr>
                      <a:lvl3pPr marL="1143000" indent="-228600" eaLnBrk="0" hangingPunct="0">
                        <a:spcBef>
                          <a:spcPct val="20000"/>
                        </a:spcBef>
                        <a:buSzPct val="115000"/>
                        <a:defRPr sz="2000">
                          <a:solidFill>
                            <a:schemeClr val="tx1"/>
                          </a:solidFill>
                          <a:latin typeface="Arial" charset="0"/>
                          <a:ea typeface="MS PGothic" pitchFamily="34" charset="-128"/>
                        </a:defRPr>
                      </a:lvl3pPr>
                      <a:lvl4pPr marL="1600200" indent="-228600" eaLnBrk="0" hangingPunct="0">
                        <a:spcBef>
                          <a:spcPct val="20000"/>
                        </a:spcBef>
                        <a:defRPr>
                          <a:solidFill>
                            <a:schemeClr val="tx1"/>
                          </a:solidFill>
                          <a:latin typeface="Arial" charset="0"/>
                          <a:ea typeface="MS PGothic" pitchFamily="34" charset="-128"/>
                        </a:defRPr>
                      </a:lvl4pPr>
                      <a:lvl5pPr marL="2057400" indent="-228600" eaLnBrk="0" hangingPunct="0">
                        <a:spcBef>
                          <a:spcPct val="20000"/>
                        </a:spcBef>
                        <a:defRPr>
                          <a:solidFill>
                            <a:schemeClr val="tx1"/>
                          </a:solidFill>
                          <a:latin typeface="Arial" charset="0"/>
                          <a:ea typeface="MS PGothic" pitchFamily="34" charset="-128"/>
                        </a:defRPr>
                      </a:lvl5pPr>
                      <a:lvl6pPr marL="2514600" indent="-228600" eaLnBrk="0" fontAlgn="base" hangingPunct="0">
                        <a:spcBef>
                          <a:spcPct val="20000"/>
                        </a:spcBef>
                        <a:spcAft>
                          <a:spcPct val="0"/>
                        </a:spcAft>
                        <a:defRPr>
                          <a:solidFill>
                            <a:schemeClr val="tx1"/>
                          </a:solidFill>
                          <a:latin typeface="Arial" charset="0"/>
                          <a:ea typeface="MS PGothic" pitchFamily="34" charset="-128"/>
                        </a:defRPr>
                      </a:lvl6pPr>
                      <a:lvl7pPr marL="2971800" indent="-228600" eaLnBrk="0" fontAlgn="base" hangingPunct="0">
                        <a:spcBef>
                          <a:spcPct val="20000"/>
                        </a:spcBef>
                        <a:spcAft>
                          <a:spcPct val="0"/>
                        </a:spcAft>
                        <a:defRPr>
                          <a:solidFill>
                            <a:schemeClr val="tx1"/>
                          </a:solidFill>
                          <a:latin typeface="Arial" charset="0"/>
                          <a:ea typeface="MS PGothic" pitchFamily="34" charset="-128"/>
                        </a:defRPr>
                      </a:lvl7pPr>
                      <a:lvl8pPr marL="3429000" indent="-228600" eaLnBrk="0" fontAlgn="base" hangingPunct="0">
                        <a:spcBef>
                          <a:spcPct val="20000"/>
                        </a:spcBef>
                        <a:spcAft>
                          <a:spcPct val="0"/>
                        </a:spcAft>
                        <a:defRPr>
                          <a:solidFill>
                            <a:schemeClr val="tx1"/>
                          </a:solidFill>
                          <a:latin typeface="Arial" charset="0"/>
                          <a:ea typeface="MS PGothic" pitchFamily="34" charset="-128"/>
                        </a:defRPr>
                      </a:lvl8pPr>
                      <a:lvl9pPr marL="3886200" indent="-228600" eaLnBrk="0" fontAlgn="base" hangingPunct="0">
                        <a:spcBef>
                          <a:spcPct val="20000"/>
                        </a:spcBef>
                        <a:spcAft>
                          <a:spcPct val="0"/>
                        </a:spcAft>
                        <a:defRPr>
                          <a:solidFill>
                            <a:schemeClr val="tx1"/>
                          </a:solidFill>
                          <a:latin typeface="Arial" charset="0"/>
                          <a:ea typeface="MS PGothic" pitchFamily="34" charset="-128"/>
                        </a:defRPr>
                      </a:lvl9p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altLang="en-US" sz="1700" b="0" i="0" u="none" strike="noStrike" cap="none" normalizeH="0" baseline="0" dirty="0">
                          <a:ln>
                            <a:noFill/>
                          </a:ln>
                          <a:solidFill>
                            <a:srgbClr val="000099"/>
                          </a:solidFill>
                          <a:effectLst/>
                          <a:latin typeface="Times New Roman" pitchFamily="18" charset="0"/>
                          <a:ea typeface="MS PGothic" pitchFamily="34" charset="-128"/>
                        </a:rPr>
                        <a:t>AA-</a:t>
                      </a:r>
                    </a:p>
                  </a:txBody>
                  <a:tcPr marL="7639" marR="7639" marT="7414" marB="0" horzOverflow="overflow">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Wingdings" pitchFamily="2" charset="2"/>
                        <a:defRPr sz="2800">
                          <a:solidFill>
                            <a:schemeClr val="tx1"/>
                          </a:solidFill>
                          <a:latin typeface="Arial" charset="0"/>
                          <a:ea typeface="MS PGothic" pitchFamily="34" charset="-128"/>
                        </a:defRPr>
                      </a:lvl1pPr>
                      <a:lvl2pPr marL="742950" indent="-285750" eaLnBrk="0" hangingPunct="0">
                        <a:spcBef>
                          <a:spcPct val="20000"/>
                        </a:spcBef>
                        <a:buFont typeface="Wingdings" pitchFamily="2" charset="2"/>
                        <a:defRPr sz="2400">
                          <a:solidFill>
                            <a:srgbClr val="000066"/>
                          </a:solidFill>
                          <a:latin typeface="Arial" charset="0"/>
                          <a:ea typeface="MS PGothic" pitchFamily="34" charset="-128"/>
                        </a:defRPr>
                      </a:lvl2pPr>
                      <a:lvl3pPr marL="1143000" indent="-228600" eaLnBrk="0" hangingPunct="0">
                        <a:spcBef>
                          <a:spcPct val="20000"/>
                        </a:spcBef>
                        <a:buSzPct val="115000"/>
                        <a:defRPr sz="2000">
                          <a:solidFill>
                            <a:schemeClr val="tx1"/>
                          </a:solidFill>
                          <a:latin typeface="Arial" charset="0"/>
                          <a:ea typeface="MS PGothic" pitchFamily="34" charset="-128"/>
                        </a:defRPr>
                      </a:lvl3pPr>
                      <a:lvl4pPr marL="1600200" indent="-228600" eaLnBrk="0" hangingPunct="0">
                        <a:spcBef>
                          <a:spcPct val="20000"/>
                        </a:spcBef>
                        <a:defRPr>
                          <a:solidFill>
                            <a:schemeClr val="tx1"/>
                          </a:solidFill>
                          <a:latin typeface="Arial" charset="0"/>
                          <a:ea typeface="MS PGothic" pitchFamily="34" charset="-128"/>
                        </a:defRPr>
                      </a:lvl4pPr>
                      <a:lvl5pPr marL="2057400" indent="-228600" eaLnBrk="0" hangingPunct="0">
                        <a:spcBef>
                          <a:spcPct val="20000"/>
                        </a:spcBef>
                        <a:defRPr>
                          <a:solidFill>
                            <a:schemeClr val="tx1"/>
                          </a:solidFill>
                          <a:latin typeface="Arial" charset="0"/>
                          <a:ea typeface="MS PGothic" pitchFamily="34" charset="-128"/>
                        </a:defRPr>
                      </a:lvl5pPr>
                      <a:lvl6pPr marL="2514600" indent="-228600" eaLnBrk="0" fontAlgn="base" hangingPunct="0">
                        <a:spcBef>
                          <a:spcPct val="20000"/>
                        </a:spcBef>
                        <a:spcAft>
                          <a:spcPct val="0"/>
                        </a:spcAft>
                        <a:defRPr>
                          <a:solidFill>
                            <a:schemeClr val="tx1"/>
                          </a:solidFill>
                          <a:latin typeface="Arial" charset="0"/>
                          <a:ea typeface="MS PGothic" pitchFamily="34" charset="-128"/>
                        </a:defRPr>
                      </a:lvl6pPr>
                      <a:lvl7pPr marL="2971800" indent="-228600" eaLnBrk="0" fontAlgn="base" hangingPunct="0">
                        <a:spcBef>
                          <a:spcPct val="20000"/>
                        </a:spcBef>
                        <a:spcAft>
                          <a:spcPct val="0"/>
                        </a:spcAft>
                        <a:defRPr>
                          <a:solidFill>
                            <a:schemeClr val="tx1"/>
                          </a:solidFill>
                          <a:latin typeface="Arial" charset="0"/>
                          <a:ea typeface="MS PGothic" pitchFamily="34" charset="-128"/>
                        </a:defRPr>
                      </a:lvl7pPr>
                      <a:lvl8pPr marL="3429000" indent="-228600" eaLnBrk="0" fontAlgn="base" hangingPunct="0">
                        <a:spcBef>
                          <a:spcPct val="20000"/>
                        </a:spcBef>
                        <a:spcAft>
                          <a:spcPct val="0"/>
                        </a:spcAft>
                        <a:defRPr>
                          <a:solidFill>
                            <a:schemeClr val="tx1"/>
                          </a:solidFill>
                          <a:latin typeface="Arial" charset="0"/>
                          <a:ea typeface="MS PGothic" pitchFamily="34" charset="-128"/>
                        </a:defRPr>
                      </a:lvl8pPr>
                      <a:lvl9pPr marL="3886200" indent="-228600" eaLnBrk="0" fontAlgn="base" hangingPunct="0">
                        <a:spcBef>
                          <a:spcPct val="20000"/>
                        </a:spcBef>
                        <a:spcAft>
                          <a:spcPct val="0"/>
                        </a:spcAft>
                        <a:defRPr>
                          <a:solidFill>
                            <a:schemeClr val="tx1"/>
                          </a:solidFill>
                          <a:latin typeface="Arial" charset="0"/>
                          <a:ea typeface="MS PGothic" pitchFamily="34" charset="-128"/>
                        </a:defRPr>
                      </a:lvl9p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altLang="en-US" sz="1700" b="0" i="0" u="none" strike="noStrike" cap="none" normalizeH="0" baseline="0" dirty="0">
                          <a:ln>
                            <a:noFill/>
                          </a:ln>
                          <a:solidFill>
                            <a:srgbClr val="000099"/>
                          </a:solidFill>
                          <a:effectLst/>
                          <a:latin typeface="Times New Roman" pitchFamily="18" charset="0"/>
                          <a:ea typeface="MS PGothic" pitchFamily="34" charset="-128"/>
                        </a:rPr>
                        <a:t>Aa3</a:t>
                      </a:r>
                    </a:p>
                  </a:txBody>
                  <a:tcPr marL="7639" marR="7639" marT="7414" marB="0" horzOverflow="overflow">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43562">
                <a:tc>
                  <a:txBody>
                    <a:bodyPr/>
                    <a:lstStyle>
                      <a:lvl1pPr eaLnBrk="0" hangingPunct="0">
                        <a:spcBef>
                          <a:spcPct val="20000"/>
                        </a:spcBef>
                        <a:buFont typeface="Wingdings" pitchFamily="2" charset="2"/>
                        <a:defRPr sz="2800">
                          <a:solidFill>
                            <a:schemeClr val="tx1"/>
                          </a:solidFill>
                          <a:latin typeface="Arial" charset="0"/>
                          <a:ea typeface="MS PGothic" pitchFamily="34" charset="-128"/>
                        </a:defRPr>
                      </a:lvl1pPr>
                      <a:lvl2pPr marL="742950" indent="-285750" eaLnBrk="0" hangingPunct="0">
                        <a:spcBef>
                          <a:spcPct val="20000"/>
                        </a:spcBef>
                        <a:buFont typeface="Wingdings" pitchFamily="2" charset="2"/>
                        <a:defRPr sz="2400">
                          <a:solidFill>
                            <a:srgbClr val="000066"/>
                          </a:solidFill>
                          <a:latin typeface="Arial" charset="0"/>
                          <a:ea typeface="MS PGothic" pitchFamily="34" charset="-128"/>
                        </a:defRPr>
                      </a:lvl2pPr>
                      <a:lvl3pPr marL="1143000" indent="-228600" eaLnBrk="0" hangingPunct="0">
                        <a:spcBef>
                          <a:spcPct val="20000"/>
                        </a:spcBef>
                        <a:buSzPct val="115000"/>
                        <a:defRPr sz="2000">
                          <a:solidFill>
                            <a:schemeClr val="tx1"/>
                          </a:solidFill>
                          <a:latin typeface="Arial" charset="0"/>
                          <a:ea typeface="MS PGothic" pitchFamily="34" charset="-128"/>
                        </a:defRPr>
                      </a:lvl3pPr>
                      <a:lvl4pPr marL="1600200" indent="-228600" eaLnBrk="0" hangingPunct="0">
                        <a:spcBef>
                          <a:spcPct val="20000"/>
                        </a:spcBef>
                        <a:defRPr>
                          <a:solidFill>
                            <a:schemeClr val="tx1"/>
                          </a:solidFill>
                          <a:latin typeface="Arial" charset="0"/>
                          <a:ea typeface="MS PGothic" pitchFamily="34" charset="-128"/>
                        </a:defRPr>
                      </a:lvl4pPr>
                      <a:lvl5pPr marL="2057400" indent="-228600" eaLnBrk="0" hangingPunct="0">
                        <a:spcBef>
                          <a:spcPct val="20000"/>
                        </a:spcBef>
                        <a:defRPr>
                          <a:solidFill>
                            <a:schemeClr val="tx1"/>
                          </a:solidFill>
                          <a:latin typeface="Arial" charset="0"/>
                          <a:ea typeface="MS PGothic" pitchFamily="34" charset="-128"/>
                        </a:defRPr>
                      </a:lvl5pPr>
                      <a:lvl6pPr marL="2514600" indent="-228600" eaLnBrk="0" fontAlgn="base" hangingPunct="0">
                        <a:spcBef>
                          <a:spcPct val="20000"/>
                        </a:spcBef>
                        <a:spcAft>
                          <a:spcPct val="0"/>
                        </a:spcAft>
                        <a:defRPr>
                          <a:solidFill>
                            <a:schemeClr val="tx1"/>
                          </a:solidFill>
                          <a:latin typeface="Arial" charset="0"/>
                          <a:ea typeface="MS PGothic" pitchFamily="34" charset="-128"/>
                        </a:defRPr>
                      </a:lvl6pPr>
                      <a:lvl7pPr marL="2971800" indent="-228600" eaLnBrk="0" fontAlgn="base" hangingPunct="0">
                        <a:spcBef>
                          <a:spcPct val="20000"/>
                        </a:spcBef>
                        <a:spcAft>
                          <a:spcPct val="0"/>
                        </a:spcAft>
                        <a:defRPr>
                          <a:solidFill>
                            <a:schemeClr val="tx1"/>
                          </a:solidFill>
                          <a:latin typeface="Arial" charset="0"/>
                          <a:ea typeface="MS PGothic" pitchFamily="34" charset="-128"/>
                        </a:defRPr>
                      </a:lvl7pPr>
                      <a:lvl8pPr marL="3429000" indent="-228600" eaLnBrk="0" fontAlgn="base" hangingPunct="0">
                        <a:spcBef>
                          <a:spcPct val="20000"/>
                        </a:spcBef>
                        <a:spcAft>
                          <a:spcPct val="0"/>
                        </a:spcAft>
                        <a:defRPr>
                          <a:solidFill>
                            <a:schemeClr val="tx1"/>
                          </a:solidFill>
                          <a:latin typeface="Arial" charset="0"/>
                          <a:ea typeface="MS PGothic" pitchFamily="34" charset="-128"/>
                        </a:defRPr>
                      </a:lvl8pPr>
                      <a:lvl9pPr marL="3886200" indent="-228600" eaLnBrk="0" fontAlgn="base" hangingPunct="0">
                        <a:spcBef>
                          <a:spcPct val="20000"/>
                        </a:spcBef>
                        <a:spcAft>
                          <a:spcPct val="0"/>
                        </a:spcAft>
                        <a:defRPr>
                          <a:solidFill>
                            <a:schemeClr val="tx1"/>
                          </a:solidFill>
                          <a:latin typeface="Arial" charset="0"/>
                          <a:ea typeface="MS PGothic" pitchFamily="34" charset="-128"/>
                        </a:defRPr>
                      </a:lvl9p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altLang="en-US" sz="1700" b="0" i="0" u="none" strike="noStrike" cap="none" normalizeH="0" baseline="0" dirty="0">
                          <a:ln>
                            <a:noFill/>
                          </a:ln>
                          <a:solidFill>
                            <a:srgbClr val="000099"/>
                          </a:solidFill>
                          <a:effectLst/>
                          <a:latin typeface="Times New Roman" pitchFamily="18" charset="0"/>
                          <a:ea typeface="MS PGothic" pitchFamily="34" charset="-128"/>
                        </a:rPr>
                        <a:t>A+</a:t>
                      </a:r>
                    </a:p>
                  </a:txBody>
                  <a:tcPr marL="7639" marR="7639" marT="7414"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Wingdings" pitchFamily="2" charset="2"/>
                        <a:defRPr sz="2800">
                          <a:solidFill>
                            <a:schemeClr val="tx1"/>
                          </a:solidFill>
                          <a:latin typeface="Arial" charset="0"/>
                          <a:ea typeface="MS PGothic" pitchFamily="34" charset="-128"/>
                        </a:defRPr>
                      </a:lvl1pPr>
                      <a:lvl2pPr marL="742950" indent="-285750" eaLnBrk="0" hangingPunct="0">
                        <a:spcBef>
                          <a:spcPct val="20000"/>
                        </a:spcBef>
                        <a:buFont typeface="Wingdings" pitchFamily="2" charset="2"/>
                        <a:defRPr sz="2400">
                          <a:solidFill>
                            <a:srgbClr val="000066"/>
                          </a:solidFill>
                          <a:latin typeface="Arial" charset="0"/>
                          <a:ea typeface="MS PGothic" pitchFamily="34" charset="-128"/>
                        </a:defRPr>
                      </a:lvl2pPr>
                      <a:lvl3pPr marL="1143000" indent="-228600" eaLnBrk="0" hangingPunct="0">
                        <a:spcBef>
                          <a:spcPct val="20000"/>
                        </a:spcBef>
                        <a:buSzPct val="115000"/>
                        <a:defRPr sz="2000">
                          <a:solidFill>
                            <a:schemeClr val="tx1"/>
                          </a:solidFill>
                          <a:latin typeface="Arial" charset="0"/>
                          <a:ea typeface="MS PGothic" pitchFamily="34" charset="-128"/>
                        </a:defRPr>
                      </a:lvl3pPr>
                      <a:lvl4pPr marL="1600200" indent="-228600" eaLnBrk="0" hangingPunct="0">
                        <a:spcBef>
                          <a:spcPct val="20000"/>
                        </a:spcBef>
                        <a:defRPr>
                          <a:solidFill>
                            <a:schemeClr val="tx1"/>
                          </a:solidFill>
                          <a:latin typeface="Arial" charset="0"/>
                          <a:ea typeface="MS PGothic" pitchFamily="34" charset="-128"/>
                        </a:defRPr>
                      </a:lvl4pPr>
                      <a:lvl5pPr marL="2057400" indent="-228600" eaLnBrk="0" hangingPunct="0">
                        <a:spcBef>
                          <a:spcPct val="20000"/>
                        </a:spcBef>
                        <a:defRPr>
                          <a:solidFill>
                            <a:schemeClr val="tx1"/>
                          </a:solidFill>
                          <a:latin typeface="Arial" charset="0"/>
                          <a:ea typeface="MS PGothic" pitchFamily="34" charset="-128"/>
                        </a:defRPr>
                      </a:lvl5pPr>
                      <a:lvl6pPr marL="2514600" indent="-228600" eaLnBrk="0" fontAlgn="base" hangingPunct="0">
                        <a:spcBef>
                          <a:spcPct val="20000"/>
                        </a:spcBef>
                        <a:spcAft>
                          <a:spcPct val="0"/>
                        </a:spcAft>
                        <a:defRPr>
                          <a:solidFill>
                            <a:schemeClr val="tx1"/>
                          </a:solidFill>
                          <a:latin typeface="Arial" charset="0"/>
                          <a:ea typeface="MS PGothic" pitchFamily="34" charset="-128"/>
                        </a:defRPr>
                      </a:lvl6pPr>
                      <a:lvl7pPr marL="2971800" indent="-228600" eaLnBrk="0" fontAlgn="base" hangingPunct="0">
                        <a:spcBef>
                          <a:spcPct val="20000"/>
                        </a:spcBef>
                        <a:spcAft>
                          <a:spcPct val="0"/>
                        </a:spcAft>
                        <a:defRPr>
                          <a:solidFill>
                            <a:schemeClr val="tx1"/>
                          </a:solidFill>
                          <a:latin typeface="Arial" charset="0"/>
                          <a:ea typeface="MS PGothic" pitchFamily="34" charset="-128"/>
                        </a:defRPr>
                      </a:lvl7pPr>
                      <a:lvl8pPr marL="3429000" indent="-228600" eaLnBrk="0" fontAlgn="base" hangingPunct="0">
                        <a:spcBef>
                          <a:spcPct val="20000"/>
                        </a:spcBef>
                        <a:spcAft>
                          <a:spcPct val="0"/>
                        </a:spcAft>
                        <a:defRPr>
                          <a:solidFill>
                            <a:schemeClr val="tx1"/>
                          </a:solidFill>
                          <a:latin typeface="Arial" charset="0"/>
                          <a:ea typeface="MS PGothic" pitchFamily="34" charset="-128"/>
                        </a:defRPr>
                      </a:lvl8pPr>
                      <a:lvl9pPr marL="3886200" indent="-228600" eaLnBrk="0" fontAlgn="base" hangingPunct="0">
                        <a:spcBef>
                          <a:spcPct val="20000"/>
                        </a:spcBef>
                        <a:spcAft>
                          <a:spcPct val="0"/>
                        </a:spcAft>
                        <a:defRPr>
                          <a:solidFill>
                            <a:schemeClr val="tx1"/>
                          </a:solidFill>
                          <a:latin typeface="Arial" charset="0"/>
                          <a:ea typeface="MS PGothic" pitchFamily="34" charset="-128"/>
                        </a:defRPr>
                      </a:lvl9p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altLang="en-US" sz="1700" b="0" i="0" u="none" strike="noStrike" cap="none" normalizeH="0" baseline="0" dirty="0">
                          <a:ln>
                            <a:noFill/>
                          </a:ln>
                          <a:solidFill>
                            <a:srgbClr val="000099"/>
                          </a:solidFill>
                          <a:effectLst/>
                          <a:latin typeface="Times New Roman" pitchFamily="18" charset="0"/>
                          <a:ea typeface="MS PGothic" pitchFamily="34" charset="-128"/>
                        </a:rPr>
                        <a:t>A+</a:t>
                      </a:r>
                    </a:p>
                  </a:txBody>
                  <a:tcPr marL="7639" marR="7639" marT="7414" marB="0" horzOverflow="overflow">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Wingdings" pitchFamily="2" charset="2"/>
                        <a:defRPr sz="2800">
                          <a:solidFill>
                            <a:schemeClr val="tx1"/>
                          </a:solidFill>
                          <a:latin typeface="Arial" charset="0"/>
                          <a:ea typeface="MS PGothic" pitchFamily="34" charset="-128"/>
                        </a:defRPr>
                      </a:lvl1pPr>
                      <a:lvl2pPr marL="742950" indent="-285750" eaLnBrk="0" hangingPunct="0">
                        <a:spcBef>
                          <a:spcPct val="20000"/>
                        </a:spcBef>
                        <a:buFont typeface="Wingdings" pitchFamily="2" charset="2"/>
                        <a:defRPr sz="2400">
                          <a:solidFill>
                            <a:srgbClr val="000066"/>
                          </a:solidFill>
                          <a:latin typeface="Arial" charset="0"/>
                          <a:ea typeface="MS PGothic" pitchFamily="34" charset="-128"/>
                        </a:defRPr>
                      </a:lvl2pPr>
                      <a:lvl3pPr marL="1143000" indent="-228600" eaLnBrk="0" hangingPunct="0">
                        <a:spcBef>
                          <a:spcPct val="20000"/>
                        </a:spcBef>
                        <a:buSzPct val="115000"/>
                        <a:defRPr sz="2000">
                          <a:solidFill>
                            <a:schemeClr val="tx1"/>
                          </a:solidFill>
                          <a:latin typeface="Arial" charset="0"/>
                          <a:ea typeface="MS PGothic" pitchFamily="34" charset="-128"/>
                        </a:defRPr>
                      </a:lvl3pPr>
                      <a:lvl4pPr marL="1600200" indent="-228600" eaLnBrk="0" hangingPunct="0">
                        <a:spcBef>
                          <a:spcPct val="20000"/>
                        </a:spcBef>
                        <a:defRPr>
                          <a:solidFill>
                            <a:schemeClr val="tx1"/>
                          </a:solidFill>
                          <a:latin typeface="Arial" charset="0"/>
                          <a:ea typeface="MS PGothic" pitchFamily="34" charset="-128"/>
                        </a:defRPr>
                      </a:lvl4pPr>
                      <a:lvl5pPr marL="2057400" indent="-228600" eaLnBrk="0" hangingPunct="0">
                        <a:spcBef>
                          <a:spcPct val="20000"/>
                        </a:spcBef>
                        <a:defRPr>
                          <a:solidFill>
                            <a:schemeClr val="tx1"/>
                          </a:solidFill>
                          <a:latin typeface="Arial" charset="0"/>
                          <a:ea typeface="MS PGothic" pitchFamily="34" charset="-128"/>
                        </a:defRPr>
                      </a:lvl5pPr>
                      <a:lvl6pPr marL="2514600" indent="-228600" eaLnBrk="0" fontAlgn="base" hangingPunct="0">
                        <a:spcBef>
                          <a:spcPct val="20000"/>
                        </a:spcBef>
                        <a:spcAft>
                          <a:spcPct val="0"/>
                        </a:spcAft>
                        <a:defRPr>
                          <a:solidFill>
                            <a:schemeClr val="tx1"/>
                          </a:solidFill>
                          <a:latin typeface="Arial" charset="0"/>
                          <a:ea typeface="MS PGothic" pitchFamily="34" charset="-128"/>
                        </a:defRPr>
                      </a:lvl6pPr>
                      <a:lvl7pPr marL="2971800" indent="-228600" eaLnBrk="0" fontAlgn="base" hangingPunct="0">
                        <a:spcBef>
                          <a:spcPct val="20000"/>
                        </a:spcBef>
                        <a:spcAft>
                          <a:spcPct val="0"/>
                        </a:spcAft>
                        <a:defRPr>
                          <a:solidFill>
                            <a:schemeClr val="tx1"/>
                          </a:solidFill>
                          <a:latin typeface="Arial" charset="0"/>
                          <a:ea typeface="MS PGothic" pitchFamily="34" charset="-128"/>
                        </a:defRPr>
                      </a:lvl7pPr>
                      <a:lvl8pPr marL="3429000" indent="-228600" eaLnBrk="0" fontAlgn="base" hangingPunct="0">
                        <a:spcBef>
                          <a:spcPct val="20000"/>
                        </a:spcBef>
                        <a:spcAft>
                          <a:spcPct val="0"/>
                        </a:spcAft>
                        <a:defRPr>
                          <a:solidFill>
                            <a:schemeClr val="tx1"/>
                          </a:solidFill>
                          <a:latin typeface="Arial" charset="0"/>
                          <a:ea typeface="MS PGothic" pitchFamily="34" charset="-128"/>
                        </a:defRPr>
                      </a:lvl8pPr>
                      <a:lvl9pPr marL="3886200" indent="-228600" eaLnBrk="0" fontAlgn="base" hangingPunct="0">
                        <a:spcBef>
                          <a:spcPct val="20000"/>
                        </a:spcBef>
                        <a:spcAft>
                          <a:spcPct val="0"/>
                        </a:spcAft>
                        <a:defRPr>
                          <a:solidFill>
                            <a:schemeClr val="tx1"/>
                          </a:solidFill>
                          <a:latin typeface="Arial" charset="0"/>
                          <a:ea typeface="MS PGothic" pitchFamily="34" charset="-128"/>
                        </a:defRPr>
                      </a:lvl9p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altLang="en-US" sz="1700" b="0" i="0" u="none" strike="noStrike" cap="none" normalizeH="0" baseline="0" dirty="0">
                          <a:ln>
                            <a:noFill/>
                          </a:ln>
                          <a:solidFill>
                            <a:srgbClr val="000099"/>
                          </a:solidFill>
                          <a:effectLst/>
                          <a:latin typeface="Times New Roman" pitchFamily="18" charset="0"/>
                          <a:ea typeface="MS PGothic" pitchFamily="34" charset="-128"/>
                        </a:rPr>
                        <a:t>A1</a:t>
                      </a:r>
                    </a:p>
                  </a:txBody>
                  <a:tcPr marL="7639" marR="7639" marT="7414" marB="0" horzOverflow="overflow">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43562">
                <a:tc>
                  <a:txBody>
                    <a:bodyPr/>
                    <a:lstStyle>
                      <a:lvl1pPr eaLnBrk="0" hangingPunct="0">
                        <a:spcBef>
                          <a:spcPct val="20000"/>
                        </a:spcBef>
                        <a:buFont typeface="Wingdings" pitchFamily="2" charset="2"/>
                        <a:defRPr sz="2800">
                          <a:solidFill>
                            <a:schemeClr val="tx1"/>
                          </a:solidFill>
                          <a:latin typeface="Arial" charset="0"/>
                          <a:ea typeface="MS PGothic" pitchFamily="34" charset="-128"/>
                        </a:defRPr>
                      </a:lvl1pPr>
                      <a:lvl2pPr marL="742950" indent="-285750" eaLnBrk="0" hangingPunct="0">
                        <a:spcBef>
                          <a:spcPct val="20000"/>
                        </a:spcBef>
                        <a:buFont typeface="Wingdings" pitchFamily="2" charset="2"/>
                        <a:defRPr sz="2400">
                          <a:solidFill>
                            <a:srgbClr val="000066"/>
                          </a:solidFill>
                          <a:latin typeface="Arial" charset="0"/>
                          <a:ea typeface="MS PGothic" pitchFamily="34" charset="-128"/>
                        </a:defRPr>
                      </a:lvl2pPr>
                      <a:lvl3pPr marL="1143000" indent="-228600" eaLnBrk="0" hangingPunct="0">
                        <a:spcBef>
                          <a:spcPct val="20000"/>
                        </a:spcBef>
                        <a:buSzPct val="115000"/>
                        <a:defRPr sz="2000">
                          <a:solidFill>
                            <a:schemeClr val="tx1"/>
                          </a:solidFill>
                          <a:latin typeface="Arial" charset="0"/>
                          <a:ea typeface="MS PGothic" pitchFamily="34" charset="-128"/>
                        </a:defRPr>
                      </a:lvl3pPr>
                      <a:lvl4pPr marL="1600200" indent="-228600" eaLnBrk="0" hangingPunct="0">
                        <a:spcBef>
                          <a:spcPct val="20000"/>
                        </a:spcBef>
                        <a:defRPr>
                          <a:solidFill>
                            <a:schemeClr val="tx1"/>
                          </a:solidFill>
                          <a:latin typeface="Arial" charset="0"/>
                          <a:ea typeface="MS PGothic" pitchFamily="34" charset="-128"/>
                        </a:defRPr>
                      </a:lvl4pPr>
                      <a:lvl5pPr marL="2057400" indent="-228600" eaLnBrk="0" hangingPunct="0">
                        <a:spcBef>
                          <a:spcPct val="20000"/>
                        </a:spcBef>
                        <a:defRPr>
                          <a:solidFill>
                            <a:schemeClr val="tx1"/>
                          </a:solidFill>
                          <a:latin typeface="Arial" charset="0"/>
                          <a:ea typeface="MS PGothic" pitchFamily="34" charset="-128"/>
                        </a:defRPr>
                      </a:lvl5pPr>
                      <a:lvl6pPr marL="2514600" indent="-228600" eaLnBrk="0" fontAlgn="base" hangingPunct="0">
                        <a:spcBef>
                          <a:spcPct val="20000"/>
                        </a:spcBef>
                        <a:spcAft>
                          <a:spcPct val="0"/>
                        </a:spcAft>
                        <a:defRPr>
                          <a:solidFill>
                            <a:schemeClr val="tx1"/>
                          </a:solidFill>
                          <a:latin typeface="Arial" charset="0"/>
                          <a:ea typeface="MS PGothic" pitchFamily="34" charset="-128"/>
                        </a:defRPr>
                      </a:lvl6pPr>
                      <a:lvl7pPr marL="2971800" indent="-228600" eaLnBrk="0" fontAlgn="base" hangingPunct="0">
                        <a:spcBef>
                          <a:spcPct val="20000"/>
                        </a:spcBef>
                        <a:spcAft>
                          <a:spcPct val="0"/>
                        </a:spcAft>
                        <a:defRPr>
                          <a:solidFill>
                            <a:schemeClr val="tx1"/>
                          </a:solidFill>
                          <a:latin typeface="Arial" charset="0"/>
                          <a:ea typeface="MS PGothic" pitchFamily="34" charset="-128"/>
                        </a:defRPr>
                      </a:lvl7pPr>
                      <a:lvl8pPr marL="3429000" indent="-228600" eaLnBrk="0" fontAlgn="base" hangingPunct="0">
                        <a:spcBef>
                          <a:spcPct val="20000"/>
                        </a:spcBef>
                        <a:spcAft>
                          <a:spcPct val="0"/>
                        </a:spcAft>
                        <a:defRPr>
                          <a:solidFill>
                            <a:schemeClr val="tx1"/>
                          </a:solidFill>
                          <a:latin typeface="Arial" charset="0"/>
                          <a:ea typeface="MS PGothic" pitchFamily="34" charset="-128"/>
                        </a:defRPr>
                      </a:lvl8pPr>
                      <a:lvl9pPr marL="3886200" indent="-228600" eaLnBrk="0" fontAlgn="base" hangingPunct="0">
                        <a:spcBef>
                          <a:spcPct val="20000"/>
                        </a:spcBef>
                        <a:spcAft>
                          <a:spcPct val="0"/>
                        </a:spcAft>
                        <a:defRPr>
                          <a:solidFill>
                            <a:schemeClr val="tx1"/>
                          </a:solidFill>
                          <a:latin typeface="Arial" charset="0"/>
                          <a:ea typeface="MS PGothic" pitchFamily="34" charset="-128"/>
                        </a:defRPr>
                      </a:lvl9p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altLang="en-US" sz="1700" b="0" i="0" u="none" strike="noStrike" cap="none" normalizeH="0" baseline="0" dirty="0">
                          <a:ln>
                            <a:noFill/>
                          </a:ln>
                          <a:solidFill>
                            <a:srgbClr val="000099"/>
                          </a:solidFill>
                          <a:effectLst/>
                          <a:latin typeface="Times New Roman" pitchFamily="18" charset="0"/>
                          <a:ea typeface="MS PGothic" pitchFamily="34" charset="-128"/>
                        </a:rPr>
                        <a:t>A</a:t>
                      </a:r>
                    </a:p>
                  </a:txBody>
                  <a:tcPr marL="7639" marR="7639" marT="7414"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Wingdings" pitchFamily="2" charset="2"/>
                        <a:defRPr sz="2800">
                          <a:solidFill>
                            <a:schemeClr val="tx1"/>
                          </a:solidFill>
                          <a:latin typeface="Arial" charset="0"/>
                          <a:ea typeface="MS PGothic" pitchFamily="34" charset="-128"/>
                        </a:defRPr>
                      </a:lvl1pPr>
                      <a:lvl2pPr marL="742950" indent="-285750" eaLnBrk="0" hangingPunct="0">
                        <a:spcBef>
                          <a:spcPct val="20000"/>
                        </a:spcBef>
                        <a:buFont typeface="Wingdings" pitchFamily="2" charset="2"/>
                        <a:defRPr sz="2400">
                          <a:solidFill>
                            <a:srgbClr val="000066"/>
                          </a:solidFill>
                          <a:latin typeface="Arial" charset="0"/>
                          <a:ea typeface="MS PGothic" pitchFamily="34" charset="-128"/>
                        </a:defRPr>
                      </a:lvl2pPr>
                      <a:lvl3pPr marL="1143000" indent="-228600" eaLnBrk="0" hangingPunct="0">
                        <a:spcBef>
                          <a:spcPct val="20000"/>
                        </a:spcBef>
                        <a:buSzPct val="115000"/>
                        <a:defRPr sz="2000">
                          <a:solidFill>
                            <a:schemeClr val="tx1"/>
                          </a:solidFill>
                          <a:latin typeface="Arial" charset="0"/>
                          <a:ea typeface="MS PGothic" pitchFamily="34" charset="-128"/>
                        </a:defRPr>
                      </a:lvl3pPr>
                      <a:lvl4pPr marL="1600200" indent="-228600" eaLnBrk="0" hangingPunct="0">
                        <a:spcBef>
                          <a:spcPct val="20000"/>
                        </a:spcBef>
                        <a:defRPr>
                          <a:solidFill>
                            <a:schemeClr val="tx1"/>
                          </a:solidFill>
                          <a:latin typeface="Arial" charset="0"/>
                          <a:ea typeface="MS PGothic" pitchFamily="34" charset="-128"/>
                        </a:defRPr>
                      </a:lvl4pPr>
                      <a:lvl5pPr marL="2057400" indent="-228600" eaLnBrk="0" hangingPunct="0">
                        <a:spcBef>
                          <a:spcPct val="20000"/>
                        </a:spcBef>
                        <a:defRPr>
                          <a:solidFill>
                            <a:schemeClr val="tx1"/>
                          </a:solidFill>
                          <a:latin typeface="Arial" charset="0"/>
                          <a:ea typeface="MS PGothic" pitchFamily="34" charset="-128"/>
                        </a:defRPr>
                      </a:lvl5pPr>
                      <a:lvl6pPr marL="2514600" indent="-228600" eaLnBrk="0" fontAlgn="base" hangingPunct="0">
                        <a:spcBef>
                          <a:spcPct val="20000"/>
                        </a:spcBef>
                        <a:spcAft>
                          <a:spcPct val="0"/>
                        </a:spcAft>
                        <a:defRPr>
                          <a:solidFill>
                            <a:schemeClr val="tx1"/>
                          </a:solidFill>
                          <a:latin typeface="Arial" charset="0"/>
                          <a:ea typeface="MS PGothic" pitchFamily="34" charset="-128"/>
                        </a:defRPr>
                      </a:lvl6pPr>
                      <a:lvl7pPr marL="2971800" indent="-228600" eaLnBrk="0" fontAlgn="base" hangingPunct="0">
                        <a:spcBef>
                          <a:spcPct val="20000"/>
                        </a:spcBef>
                        <a:spcAft>
                          <a:spcPct val="0"/>
                        </a:spcAft>
                        <a:defRPr>
                          <a:solidFill>
                            <a:schemeClr val="tx1"/>
                          </a:solidFill>
                          <a:latin typeface="Arial" charset="0"/>
                          <a:ea typeface="MS PGothic" pitchFamily="34" charset="-128"/>
                        </a:defRPr>
                      </a:lvl7pPr>
                      <a:lvl8pPr marL="3429000" indent="-228600" eaLnBrk="0" fontAlgn="base" hangingPunct="0">
                        <a:spcBef>
                          <a:spcPct val="20000"/>
                        </a:spcBef>
                        <a:spcAft>
                          <a:spcPct val="0"/>
                        </a:spcAft>
                        <a:defRPr>
                          <a:solidFill>
                            <a:schemeClr val="tx1"/>
                          </a:solidFill>
                          <a:latin typeface="Arial" charset="0"/>
                          <a:ea typeface="MS PGothic" pitchFamily="34" charset="-128"/>
                        </a:defRPr>
                      </a:lvl8pPr>
                      <a:lvl9pPr marL="3886200" indent="-228600" eaLnBrk="0" fontAlgn="base" hangingPunct="0">
                        <a:spcBef>
                          <a:spcPct val="20000"/>
                        </a:spcBef>
                        <a:spcAft>
                          <a:spcPct val="0"/>
                        </a:spcAft>
                        <a:defRPr>
                          <a:solidFill>
                            <a:schemeClr val="tx1"/>
                          </a:solidFill>
                          <a:latin typeface="Arial" charset="0"/>
                          <a:ea typeface="MS PGothic" pitchFamily="34" charset="-128"/>
                        </a:defRPr>
                      </a:lvl9p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altLang="en-US" sz="1700" b="0" i="0" u="none" strike="noStrike" cap="none" normalizeH="0" baseline="0" dirty="0">
                          <a:ln>
                            <a:noFill/>
                          </a:ln>
                          <a:solidFill>
                            <a:srgbClr val="000099"/>
                          </a:solidFill>
                          <a:effectLst/>
                          <a:latin typeface="Times New Roman" pitchFamily="18" charset="0"/>
                          <a:ea typeface="MS PGothic" pitchFamily="34" charset="-128"/>
                        </a:rPr>
                        <a:t>A</a:t>
                      </a:r>
                    </a:p>
                  </a:txBody>
                  <a:tcPr marL="7639" marR="7639" marT="7414" marB="0" horzOverflow="overflow">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Wingdings" pitchFamily="2" charset="2"/>
                        <a:defRPr sz="2800">
                          <a:solidFill>
                            <a:schemeClr val="tx1"/>
                          </a:solidFill>
                          <a:latin typeface="Arial" charset="0"/>
                          <a:ea typeface="MS PGothic" pitchFamily="34" charset="-128"/>
                        </a:defRPr>
                      </a:lvl1pPr>
                      <a:lvl2pPr marL="742950" indent="-285750" eaLnBrk="0" hangingPunct="0">
                        <a:spcBef>
                          <a:spcPct val="20000"/>
                        </a:spcBef>
                        <a:buFont typeface="Wingdings" pitchFamily="2" charset="2"/>
                        <a:defRPr sz="2400">
                          <a:solidFill>
                            <a:srgbClr val="000066"/>
                          </a:solidFill>
                          <a:latin typeface="Arial" charset="0"/>
                          <a:ea typeface="MS PGothic" pitchFamily="34" charset="-128"/>
                        </a:defRPr>
                      </a:lvl2pPr>
                      <a:lvl3pPr marL="1143000" indent="-228600" eaLnBrk="0" hangingPunct="0">
                        <a:spcBef>
                          <a:spcPct val="20000"/>
                        </a:spcBef>
                        <a:buSzPct val="115000"/>
                        <a:defRPr sz="2000">
                          <a:solidFill>
                            <a:schemeClr val="tx1"/>
                          </a:solidFill>
                          <a:latin typeface="Arial" charset="0"/>
                          <a:ea typeface="MS PGothic" pitchFamily="34" charset="-128"/>
                        </a:defRPr>
                      </a:lvl3pPr>
                      <a:lvl4pPr marL="1600200" indent="-228600" eaLnBrk="0" hangingPunct="0">
                        <a:spcBef>
                          <a:spcPct val="20000"/>
                        </a:spcBef>
                        <a:defRPr>
                          <a:solidFill>
                            <a:schemeClr val="tx1"/>
                          </a:solidFill>
                          <a:latin typeface="Arial" charset="0"/>
                          <a:ea typeface="MS PGothic" pitchFamily="34" charset="-128"/>
                        </a:defRPr>
                      </a:lvl4pPr>
                      <a:lvl5pPr marL="2057400" indent="-228600" eaLnBrk="0" hangingPunct="0">
                        <a:spcBef>
                          <a:spcPct val="20000"/>
                        </a:spcBef>
                        <a:defRPr>
                          <a:solidFill>
                            <a:schemeClr val="tx1"/>
                          </a:solidFill>
                          <a:latin typeface="Arial" charset="0"/>
                          <a:ea typeface="MS PGothic" pitchFamily="34" charset="-128"/>
                        </a:defRPr>
                      </a:lvl5pPr>
                      <a:lvl6pPr marL="2514600" indent="-228600" eaLnBrk="0" fontAlgn="base" hangingPunct="0">
                        <a:spcBef>
                          <a:spcPct val="20000"/>
                        </a:spcBef>
                        <a:spcAft>
                          <a:spcPct val="0"/>
                        </a:spcAft>
                        <a:defRPr>
                          <a:solidFill>
                            <a:schemeClr val="tx1"/>
                          </a:solidFill>
                          <a:latin typeface="Arial" charset="0"/>
                          <a:ea typeface="MS PGothic" pitchFamily="34" charset="-128"/>
                        </a:defRPr>
                      </a:lvl6pPr>
                      <a:lvl7pPr marL="2971800" indent="-228600" eaLnBrk="0" fontAlgn="base" hangingPunct="0">
                        <a:spcBef>
                          <a:spcPct val="20000"/>
                        </a:spcBef>
                        <a:spcAft>
                          <a:spcPct val="0"/>
                        </a:spcAft>
                        <a:defRPr>
                          <a:solidFill>
                            <a:schemeClr val="tx1"/>
                          </a:solidFill>
                          <a:latin typeface="Arial" charset="0"/>
                          <a:ea typeface="MS PGothic" pitchFamily="34" charset="-128"/>
                        </a:defRPr>
                      </a:lvl7pPr>
                      <a:lvl8pPr marL="3429000" indent="-228600" eaLnBrk="0" fontAlgn="base" hangingPunct="0">
                        <a:spcBef>
                          <a:spcPct val="20000"/>
                        </a:spcBef>
                        <a:spcAft>
                          <a:spcPct val="0"/>
                        </a:spcAft>
                        <a:defRPr>
                          <a:solidFill>
                            <a:schemeClr val="tx1"/>
                          </a:solidFill>
                          <a:latin typeface="Arial" charset="0"/>
                          <a:ea typeface="MS PGothic" pitchFamily="34" charset="-128"/>
                        </a:defRPr>
                      </a:lvl8pPr>
                      <a:lvl9pPr marL="3886200" indent="-228600" eaLnBrk="0" fontAlgn="base" hangingPunct="0">
                        <a:spcBef>
                          <a:spcPct val="20000"/>
                        </a:spcBef>
                        <a:spcAft>
                          <a:spcPct val="0"/>
                        </a:spcAft>
                        <a:defRPr>
                          <a:solidFill>
                            <a:schemeClr val="tx1"/>
                          </a:solidFill>
                          <a:latin typeface="Arial" charset="0"/>
                          <a:ea typeface="MS PGothic" pitchFamily="34" charset="-128"/>
                        </a:defRPr>
                      </a:lvl9p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altLang="en-US" sz="1700" b="0" i="0" u="none" strike="noStrike" cap="none" normalizeH="0" baseline="0" dirty="0">
                          <a:ln>
                            <a:noFill/>
                          </a:ln>
                          <a:solidFill>
                            <a:srgbClr val="000099"/>
                          </a:solidFill>
                          <a:effectLst/>
                          <a:latin typeface="Times New Roman" pitchFamily="18" charset="0"/>
                          <a:ea typeface="MS PGothic" pitchFamily="34" charset="-128"/>
                        </a:rPr>
                        <a:t>A2</a:t>
                      </a:r>
                    </a:p>
                  </a:txBody>
                  <a:tcPr marL="7639" marR="7639" marT="7414" marB="0" horzOverflow="overflow">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343562">
                <a:tc>
                  <a:txBody>
                    <a:bodyPr/>
                    <a:lstStyle>
                      <a:lvl1pPr eaLnBrk="0" hangingPunct="0">
                        <a:spcBef>
                          <a:spcPct val="20000"/>
                        </a:spcBef>
                        <a:buFont typeface="Wingdings" pitchFamily="2" charset="2"/>
                        <a:defRPr sz="2800">
                          <a:solidFill>
                            <a:schemeClr val="tx1"/>
                          </a:solidFill>
                          <a:latin typeface="Arial" charset="0"/>
                          <a:ea typeface="MS PGothic" pitchFamily="34" charset="-128"/>
                        </a:defRPr>
                      </a:lvl1pPr>
                      <a:lvl2pPr marL="742950" indent="-285750" eaLnBrk="0" hangingPunct="0">
                        <a:spcBef>
                          <a:spcPct val="20000"/>
                        </a:spcBef>
                        <a:buFont typeface="Wingdings" pitchFamily="2" charset="2"/>
                        <a:defRPr sz="2400">
                          <a:solidFill>
                            <a:srgbClr val="000066"/>
                          </a:solidFill>
                          <a:latin typeface="Arial" charset="0"/>
                          <a:ea typeface="MS PGothic" pitchFamily="34" charset="-128"/>
                        </a:defRPr>
                      </a:lvl2pPr>
                      <a:lvl3pPr marL="1143000" indent="-228600" eaLnBrk="0" hangingPunct="0">
                        <a:spcBef>
                          <a:spcPct val="20000"/>
                        </a:spcBef>
                        <a:buSzPct val="115000"/>
                        <a:defRPr sz="2000">
                          <a:solidFill>
                            <a:schemeClr val="tx1"/>
                          </a:solidFill>
                          <a:latin typeface="Arial" charset="0"/>
                          <a:ea typeface="MS PGothic" pitchFamily="34" charset="-128"/>
                        </a:defRPr>
                      </a:lvl3pPr>
                      <a:lvl4pPr marL="1600200" indent="-228600" eaLnBrk="0" hangingPunct="0">
                        <a:spcBef>
                          <a:spcPct val="20000"/>
                        </a:spcBef>
                        <a:defRPr>
                          <a:solidFill>
                            <a:schemeClr val="tx1"/>
                          </a:solidFill>
                          <a:latin typeface="Arial" charset="0"/>
                          <a:ea typeface="MS PGothic" pitchFamily="34" charset="-128"/>
                        </a:defRPr>
                      </a:lvl4pPr>
                      <a:lvl5pPr marL="2057400" indent="-228600" eaLnBrk="0" hangingPunct="0">
                        <a:spcBef>
                          <a:spcPct val="20000"/>
                        </a:spcBef>
                        <a:defRPr>
                          <a:solidFill>
                            <a:schemeClr val="tx1"/>
                          </a:solidFill>
                          <a:latin typeface="Arial" charset="0"/>
                          <a:ea typeface="MS PGothic" pitchFamily="34" charset="-128"/>
                        </a:defRPr>
                      </a:lvl5pPr>
                      <a:lvl6pPr marL="2514600" indent="-228600" eaLnBrk="0" fontAlgn="base" hangingPunct="0">
                        <a:spcBef>
                          <a:spcPct val="20000"/>
                        </a:spcBef>
                        <a:spcAft>
                          <a:spcPct val="0"/>
                        </a:spcAft>
                        <a:defRPr>
                          <a:solidFill>
                            <a:schemeClr val="tx1"/>
                          </a:solidFill>
                          <a:latin typeface="Arial" charset="0"/>
                          <a:ea typeface="MS PGothic" pitchFamily="34" charset="-128"/>
                        </a:defRPr>
                      </a:lvl6pPr>
                      <a:lvl7pPr marL="2971800" indent="-228600" eaLnBrk="0" fontAlgn="base" hangingPunct="0">
                        <a:spcBef>
                          <a:spcPct val="20000"/>
                        </a:spcBef>
                        <a:spcAft>
                          <a:spcPct val="0"/>
                        </a:spcAft>
                        <a:defRPr>
                          <a:solidFill>
                            <a:schemeClr val="tx1"/>
                          </a:solidFill>
                          <a:latin typeface="Arial" charset="0"/>
                          <a:ea typeface="MS PGothic" pitchFamily="34" charset="-128"/>
                        </a:defRPr>
                      </a:lvl7pPr>
                      <a:lvl8pPr marL="3429000" indent="-228600" eaLnBrk="0" fontAlgn="base" hangingPunct="0">
                        <a:spcBef>
                          <a:spcPct val="20000"/>
                        </a:spcBef>
                        <a:spcAft>
                          <a:spcPct val="0"/>
                        </a:spcAft>
                        <a:defRPr>
                          <a:solidFill>
                            <a:schemeClr val="tx1"/>
                          </a:solidFill>
                          <a:latin typeface="Arial" charset="0"/>
                          <a:ea typeface="MS PGothic" pitchFamily="34" charset="-128"/>
                        </a:defRPr>
                      </a:lvl8pPr>
                      <a:lvl9pPr marL="3886200" indent="-228600" eaLnBrk="0" fontAlgn="base" hangingPunct="0">
                        <a:spcBef>
                          <a:spcPct val="20000"/>
                        </a:spcBef>
                        <a:spcAft>
                          <a:spcPct val="0"/>
                        </a:spcAft>
                        <a:defRPr>
                          <a:solidFill>
                            <a:schemeClr val="tx1"/>
                          </a:solidFill>
                          <a:latin typeface="Arial" charset="0"/>
                          <a:ea typeface="MS PGothic" pitchFamily="34" charset="-128"/>
                        </a:defRPr>
                      </a:lvl9p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altLang="en-US" sz="1700" b="0" i="0" u="none" strike="noStrike" cap="none" normalizeH="0" baseline="0" dirty="0">
                          <a:ln>
                            <a:noFill/>
                          </a:ln>
                          <a:solidFill>
                            <a:srgbClr val="000099"/>
                          </a:solidFill>
                          <a:effectLst/>
                          <a:latin typeface="Times New Roman" pitchFamily="18" charset="0"/>
                          <a:ea typeface="MS PGothic" pitchFamily="34" charset="-128"/>
                        </a:rPr>
                        <a:t>A-</a:t>
                      </a:r>
                    </a:p>
                  </a:txBody>
                  <a:tcPr marL="7639" marR="7639" marT="7414"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Wingdings" pitchFamily="2" charset="2"/>
                        <a:defRPr sz="2800">
                          <a:solidFill>
                            <a:schemeClr val="tx1"/>
                          </a:solidFill>
                          <a:latin typeface="Arial" charset="0"/>
                          <a:ea typeface="MS PGothic" pitchFamily="34" charset="-128"/>
                        </a:defRPr>
                      </a:lvl1pPr>
                      <a:lvl2pPr marL="742950" indent="-285750" eaLnBrk="0" hangingPunct="0">
                        <a:spcBef>
                          <a:spcPct val="20000"/>
                        </a:spcBef>
                        <a:buFont typeface="Wingdings" pitchFamily="2" charset="2"/>
                        <a:defRPr sz="2400">
                          <a:solidFill>
                            <a:srgbClr val="000066"/>
                          </a:solidFill>
                          <a:latin typeface="Arial" charset="0"/>
                          <a:ea typeface="MS PGothic" pitchFamily="34" charset="-128"/>
                        </a:defRPr>
                      </a:lvl2pPr>
                      <a:lvl3pPr marL="1143000" indent="-228600" eaLnBrk="0" hangingPunct="0">
                        <a:spcBef>
                          <a:spcPct val="20000"/>
                        </a:spcBef>
                        <a:buSzPct val="115000"/>
                        <a:defRPr sz="2000">
                          <a:solidFill>
                            <a:schemeClr val="tx1"/>
                          </a:solidFill>
                          <a:latin typeface="Arial" charset="0"/>
                          <a:ea typeface="MS PGothic" pitchFamily="34" charset="-128"/>
                        </a:defRPr>
                      </a:lvl3pPr>
                      <a:lvl4pPr marL="1600200" indent="-228600" eaLnBrk="0" hangingPunct="0">
                        <a:spcBef>
                          <a:spcPct val="20000"/>
                        </a:spcBef>
                        <a:defRPr>
                          <a:solidFill>
                            <a:schemeClr val="tx1"/>
                          </a:solidFill>
                          <a:latin typeface="Arial" charset="0"/>
                          <a:ea typeface="MS PGothic" pitchFamily="34" charset="-128"/>
                        </a:defRPr>
                      </a:lvl4pPr>
                      <a:lvl5pPr marL="2057400" indent="-228600" eaLnBrk="0" hangingPunct="0">
                        <a:spcBef>
                          <a:spcPct val="20000"/>
                        </a:spcBef>
                        <a:defRPr>
                          <a:solidFill>
                            <a:schemeClr val="tx1"/>
                          </a:solidFill>
                          <a:latin typeface="Arial" charset="0"/>
                          <a:ea typeface="MS PGothic" pitchFamily="34" charset="-128"/>
                        </a:defRPr>
                      </a:lvl5pPr>
                      <a:lvl6pPr marL="2514600" indent="-228600" eaLnBrk="0" fontAlgn="base" hangingPunct="0">
                        <a:spcBef>
                          <a:spcPct val="20000"/>
                        </a:spcBef>
                        <a:spcAft>
                          <a:spcPct val="0"/>
                        </a:spcAft>
                        <a:defRPr>
                          <a:solidFill>
                            <a:schemeClr val="tx1"/>
                          </a:solidFill>
                          <a:latin typeface="Arial" charset="0"/>
                          <a:ea typeface="MS PGothic" pitchFamily="34" charset="-128"/>
                        </a:defRPr>
                      </a:lvl6pPr>
                      <a:lvl7pPr marL="2971800" indent="-228600" eaLnBrk="0" fontAlgn="base" hangingPunct="0">
                        <a:spcBef>
                          <a:spcPct val="20000"/>
                        </a:spcBef>
                        <a:spcAft>
                          <a:spcPct val="0"/>
                        </a:spcAft>
                        <a:defRPr>
                          <a:solidFill>
                            <a:schemeClr val="tx1"/>
                          </a:solidFill>
                          <a:latin typeface="Arial" charset="0"/>
                          <a:ea typeface="MS PGothic" pitchFamily="34" charset="-128"/>
                        </a:defRPr>
                      </a:lvl7pPr>
                      <a:lvl8pPr marL="3429000" indent="-228600" eaLnBrk="0" fontAlgn="base" hangingPunct="0">
                        <a:spcBef>
                          <a:spcPct val="20000"/>
                        </a:spcBef>
                        <a:spcAft>
                          <a:spcPct val="0"/>
                        </a:spcAft>
                        <a:defRPr>
                          <a:solidFill>
                            <a:schemeClr val="tx1"/>
                          </a:solidFill>
                          <a:latin typeface="Arial" charset="0"/>
                          <a:ea typeface="MS PGothic" pitchFamily="34" charset="-128"/>
                        </a:defRPr>
                      </a:lvl8pPr>
                      <a:lvl9pPr marL="3886200" indent="-228600" eaLnBrk="0" fontAlgn="base" hangingPunct="0">
                        <a:spcBef>
                          <a:spcPct val="20000"/>
                        </a:spcBef>
                        <a:spcAft>
                          <a:spcPct val="0"/>
                        </a:spcAft>
                        <a:defRPr>
                          <a:solidFill>
                            <a:schemeClr val="tx1"/>
                          </a:solidFill>
                          <a:latin typeface="Arial" charset="0"/>
                          <a:ea typeface="MS PGothic" pitchFamily="34" charset="-128"/>
                        </a:defRPr>
                      </a:lvl9p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altLang="en-US" sz="1700" b="0" i="0" u="none" strike="noStrike" cap="none" normalizeH="0" baseline="0" dirty="0">
                          <a:ln>
                            <a:noFill/>
                          </a:ln>
                          <a:solidFill>
                            <a:srgbClr val="000099"/>
                          </a:solidFill>
                          <a:effectLst/>
                          <a:latin typeface="Times New Roman" pitchFamily="18" charset="0"/>
                          <a:ea typeface="MS PGothic" pitchFamily="34" charset="-128"/>
                        </a:rPr>
                        <a:t>A-</a:t>
                      </a:r>
                    </a:p>
                  </a:txBody>
                  <a:tcPr marL="7639" marR="7639" marT="7414" marB="0" horzOverflow="overflow">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Wingdings" pitchFamily="2" charset="2"/>
                        <a:defRPr sz="2800">
                          <a:solidFill>
                            <a:schemeClr val="tx1"/>
                          </a:solidFill>
                          <a:latin typeface="Arial" charset="0"/>
                          <a:ea typeface="MS PGothic" pitchFamily="34" charset="-128"/>
                        </a:defRPr>
                      </a:lvl1pPr>
                      <a:lvl2pPr marL="742950" indent="-285750" eaLnBrk="0" hangingPunct="0">
                        <a:spcBef>
                          <a:spcPct val="20000"/>
                        </a:spcBef>
                        <a:buFont typeface="Wingdings" pitchFamily="2" charset="2"/>
                        <a:defRPr sz="2400">
                          <a:solidFill>
                            <a:srgbClr val="000066"/>
                          </a:solidFill>
                          <a:latin typeface="Arial" charset="0"/>
                          <a:ea typeface="MS PGothic" pitchFamily="34" charset="-128"/>
                        </a:defRPr>
                      </a:lvl2pPr>
                      <a:lvl3pPr marL="1143000" indent="-228600" eaLnBrk="0" hangingPunct="0">
                        <a:spcBef>
                          <a:spcPct val="20000"/>
                        </a:spcBef>
                        <a:buSzPct val="115000"/>
                        <a:defRPr sz="2000">
                          <a:solidFill>
                            <a:schemeClr val="tx1"/>
                          </a:solidFill>
                          <a:latin typeface="Arial" charset="0"/>
                          <a:ea typeface="MS PGothic" pitchFamily="34" charset="-128"/>
                        </a:defRPr>
                      </a:lvl3pPr>
                      <a:lvl4pPr marL="1600200" indent="-228600" eaLnBrk="0" hangingPunct="0">
                        <a:spcBef>
                          <a:spcPct val="20000"/>
                        </a:spcBef>
                        <a:defRPr>
                          <a:solidFill>
                            <a:schemeClr val="tx1"/>
                          </a:solidFill>
                          <a:latin typeface="Arial" charset="0"/>
                          <a:ea typeface="MS PGothic" pitchFamily="34" charset="-128"/>
                        </a:defRPr>
                      </a:lvl4pPr>
                      <a:lvl5pPr marL="2057400" indent="-228600" eaLnBrk="0" hangingPunct="0">
                        <a:spcBef>
                          <a:spcPct val="20000"/>
                        </a:spcBef>
                        <a:defRPr>
                          <a:solidFill>
                            <a:schemeClr val="tx1"/>
                          </a:solidFill>
                          <a:latin typeface="Arial" charset="0"/>
                          <a:ea typeface="MS PGothic" pitchFamily="34" charset="-128"/>
                        </a:defRPr>
                      </a:lvl5pPr>
                      <a:lvl6pPr marL="2514600" indent="-228600" eaLnBrk="0" fontAlgn="base" hangingPunct="0">
                        <a:spcBef>
                          <a:spcPct val="20000"/>
                        </a:spcBef>
                        <a:spcAft>
                          <a:spcPct val="0"/>
                        </a:spcAft>
                        <a:defRPr>
                          <a:solidFill>
                            <a:schemeClr val="tx1"/>
                          </a:solidFill>
                          <a:latin typeface="Arial" charset="0"/>
                          <a:ea typeface="MS PGothic" pitchFamily="34" charset="-128"/>
                        </a:defRPr>
                      </a:lvl6pPr>
                      <a:lvl7pPr marL="2971800" indent="-228600" eaLnBrk="0" fontAlgn="base" hangingPunct="0">
                        <a:spcBef>
                          <a:spcPct val="20000"/>
                        </a:spcBef>
                        <a:spcAft>
                          <a:spcPct val="0"/>
                        </a:spcAft>
                        <a:defRPr>
                          <a:solidFill>
                            <a:schemeClr val="tx1"/>
                          </a:solidFill>
                          <a:latin typeface="Arial" charset="0"/>
                          <a:ea typeface="MS PGothic" pitchFamily="34" charset="-128"/>
                        </a:defRPr>
                      </a:lvl7pPr>
                      <a:lvl8pPr marL="3429000" indent="-228600" eaLnBrk="0" fontAlgn="base" hangingPunct="0">
                        <a:spcBef>
                          <a:spcPct val="20000"/>
                        </a:spcBef>
                        <a:spcAft>
                          <a:spcPct val="0"/>
                        </a:spcAft>
                        <a:defRPr>
                          <a:solidFill>
                            <a:schemeClr val="tx1"/>
                          </a:solidFill>
                          <a:latin typeface="Arial" charset="0"/>
                          <a:ea typeface="MS PGothic" pitchFamily="34" charset="-128"/>
                        </a:defRPr>
                      </a:lvl8pPr>
                      <a:lvl9pPr marL="3886200" indent="-228600" eaLnBrk="0" fontAlgn="base" hangingPunct="0">
                        <a:spcBef>
                          <a:spcPct val="20000"/>
                        </a:spcBef>
                        <a:spcAft>
                          <a:spcPct val="0"/>
                        </a:spcAft>
                        <a:defRPr>
                          <a:solidFill>
                            <a:schemeClr val="tx1"/>
                          </a:solidFill>
                          <a:latin typeface="Arial" charset="0"/>
                          <a:ea typeface="MS PGothic" pitchFamily="34" charset="-128"/>
                        </a:defRPr>
                      </a:lvl9p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altLang="en-US" sz="1700" b="0" i="0" u="none" strike="noStrike" cap="none" normalizeH="0" baseline="0" dirty="0">
                          <a:ln>
                            <a:noFill/>
                          </a:ln>
                          <a:solidFill>
                            <a:srgbClr val="000099"/>
                          </a:solidFill>
                          <a:effectLst/>
                          <a:latin typeface="Times New Roman" pitchFamily="18" charset="0"/>
                          <a:ea typeface="MS PGothic" pitchFamily="34" charset="-128"/>
                        </a:rPr>
                        <a:t>A3</a:t>
                      </a:r>
                    </a:p>
                  </a:txBody>
                  <a:tcPr marL="7639" marR="7639" marT="7414" marB="0" horzOverflow="overflow">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343562">
                <a:tc>
                  <a:txBody>
                    <a:bodyPr/>
                    <a:lstStyle>
                      <a:lvl1pPr eaLnBrk="0" hangingPunct="0">
                        <a:spcBef>
                          <a:spcPct val="20000"/>
                        </a:spcBef>
                        <a:buFont typeface="Wingdings" pitchFamily="2" charset="2"/>
                        <a:defRPr sz="2800">
                          <a:solidFill>
                            <a:schemeClr val="tx1"/>
                          </a:solidFill>
                          <a:latin typeface="Arial" charset="0"/>
                          <a:ea typeface="MS PGothic" pitchFamily="34" charset="-128"/>
                        </a:defRPr>
                      </a:lvl1pPr>
                      <a:lvl2pPr marL="742950" indent="-285750" eaLnBrk="0" hangingPunct="0">
                        <a:spcBef>
                          <a:spcPct val="20000"/>
                        </a:spcBef>
                        <a:buFont typeface="Wingdings" pitchFamily="2" charset="2"/>
                        <a:defRPr sz="2400">
                          <a:solidFill>
                            <a:srgbClr val="000066"/>
                          </a:solidFill>
                          <a:latin typeface="Arial" charset="0"/>
                          <a:ea typeface="MS PGothic" pitchFamily="34" charset="-128"/>
                        </a:defRPr>
                      </a:lvl2pPr>
                      <a:lvl3pPr marL="1143000" indent="-228600" eaLnBrk="0" hangingPunct="0">
                        <a:spcBef>
                          <a:spcPct val="20000"/>
                        </a:spcBef>
                        <a:buSzPct val="115000"/>
                        <a:defRPr sz="2000">
                          <a:solidFill>
                            <a:schemeClr val="tx1"/>
                          </a:solidFill>
                          <a:latin typeface="Arial" charset="0"/>
                          <a:ea typeface="MS PGothic" pitchFamily="34" charset="-128"/>
                        </a:defRPr>
                      </a:lvl3pPr>
                      <a:lvl4pPr marL="1600200" indent="-228600" eaLnBrk="0" hangingPunct="0">
                        <a:spcBef>
                          <a:spcPct val="20000"/>
                        </a:spcBef>
                        <a:defRPr>
                          <a:solidFill>
                            <a:schemeClr val="tx1"/>
                          </a:solidFill>
                          <a:latin typeface="Arial" charset="0"/>
                          <a:ea typeface="MS PGothic" pitchFamily="34" charset="-128"/>
                        </a:defRPr>
                      </a:lvl4pPr>
                      <a:lvl5pPr marL="2057400" indent="-228600" eaLnBrk="0" hangingPunct="0">
                        <a:spcBef>
                          <a:spcPct val="20000"/>
                        </a:spcBef>
                        <a:defRPr>
                          <a:solidFill>
                            <a:schemeClr val="tx1"/>
                          </a:solidFill>
                          <a:latin typeface="Arial" charset="0"/>
                          <a:ea typeface="MS PGothic" pitchFamily="34" charset="-128"/>
                        </a:defRPr>
                      </a:lvl5pPr>
                      <a:lvl6pPr marL="2514600" indent="-228600" eaLnBrk="0" fontAlgn="base" hangingPunct="0">
                        <a:spcBef>
                          <a:spcPct val="20000"/>
                        </a:spcBef>
                        <a:spcAft>
                          <a:spcPct val="0"/>
                        </a:spcAft>
                        <a:defRPr>
                          <a:solidFill>
                            <a:schemeClr val="tx1"/>
                          </a:solidFill>
                          <a:latin typeface="Arial" charset="0"/>
                          <a:ea typeface="MS PGothic" pitchFamily="34" charset="-128"/>
                        </a:defRPr>
                      </a:lvl6pPr>
                      <a:lvl7pPr marL="2971800" indent="-228600" eaLnBrk="0" fontAlgn="base" hangingPunct="0">
                        <a:spcBef>
                          <a:spcPct val="20000"/>
                        </a:spcBef>
                        <a:spcAft>
                          <a:spcPct val="0"/>
                        </a:spcAft>
                        <a:defRPr>
                          <a:solidFill>
                            <a:schemeClr val="tx1"/>
                          </a:solidFill>
                          <a:latin typeface="Arial" charset="0"/>
                          <a:ea typeface="MS PGothic" pitchFamily="34" charset="-128"/>
                        </a:defRPr>
                      </a:lvl7pPr>
                      <a:lvl8pPr marL="3429000" indent="-228600" eaLnBrk="0" fontAlgn="base" hangingPunct="0">
                        <a:spcBef>
                          <a:spcPct val="20000"/>
                        </a:spcBef>
                        <a:spcAft>
                          <a:spcPct val="0"/>
                        </a:spcAft>
                        <a:defRPr>
                          <a:solidFill>
                            <a:schemeClr val="tx1"/>
                          </a:solidFill>
                          <a:latin typeface="Arial" charset="0"/>
                          <a:ea typeface="MS PGothic" pitchFamily="34" charset="-128"/>
                        </a:defRPr>
                      </a:lvl8pPr>
                      <a:lvl9pPr marL="3886200" indent="-228600" eaLnBrk="0" fontAlgn="base" hangingPunct="0">
                        <a:spcBef>
                          <a:spcPct val="20000"/>
                        </a:spcBef>
                        <a:spcAft>
                          <a:spcPct val="0"/>
                        </a:spcAft>
                        <a:defRPr>
                          <a:solidFill>
                            <a:schemeClr val="tx1"/>
                          </a:solidFill>
                          <a:latin typeface="Arial" charset="0"/>
                          <a:ea typeface="MS PGothic" pitchFamily="34" charset="-128"/>
                        </a:defRPr>
                      </a:lvl9p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altLang="en-US" sz="1700" b="0" i="0" u="none" strike="noStrike" cap="none" normalizeH="0" baseline="0" dirty="0">
                          <a:ln>
                            <a:noFill/>
                          </a:ln>
                          <a:solidFill>
                            <a:srgbClr val="000099"/>
                          </a:solidFill>
                          <a:effectLst/>
                          <a:latin typeface="Times New Roman" pitchFamily="18" charset="0"/>
                          <a:ea typeface="MS PGothic" pitchFamily="34" charset="-128"/>
                        </a:rPr>
                        <a:t>BBB+</a:t>
                      </a:r>
                    </a:p>
                  </a:txBody>
                  <a:tcPr marL="7639" marR="7639" marT="7414"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Wingdings" pitchFamily="2" charset="2"/>
                        <a:defRPr sz="2800">
                          <a:solidFill>
                            <a:schemeClr val="tx1"/>
                          </a:solidFill>
                          <a:latin typeface="Arial" charset="0"/>
                          <a:ea typeface="MS PGothic" pitchFamily="34" charset="-128"/>
                        </a:defRPr>
                      </a:lvl1pPr>
                      <a:lvl2pPr marL="742950" indent="-285750" eaLnBrk="0" hangingPunct="0">
                        <a:spcBef>
                          <a:spcPct val="20000"/>
                        </a:spcBef>
                        <a:buFont typeface="Wingdings" pitchFamily="2" charset="2"/>
                        <a:defRPr sz="2400">
                          <a:solidFill>
                            <a:srgbClr val="000066"/>
                          </a:solidFill>
                          <a:latin typeface="Arial" charset="0"/>
                          <a:ea typeface="MS PGothic" pitchFamily="34" charset="-128"/>
                        </a:defRPr>
                      </a:lvl2pPr>
                      <a:lvl3pPr marL="1143000" indent="-228600" eaLnBrk="0" hangingPunct="0">
                        <a:spcBef>
                          <a:spcPct val="20000"/>
                        </a:spcBef>
                        <a:buSzPct val="115000"/>
                        <a:defRPr sz="2000">
                          <a:solidFill>
                            <a:schemeClr val="tx1"/>
                          </a:solidFill>
                          <a:latin typeface="Arial" charset="0"/>
                          <a:ea typeface="MS PGothic" pitchFamily="34" charset="-128"/>
                        </a:defRPr>
                      </a:lvl3pPr>
                      <a:lvl4pPr marL="1600200" indent="-228600" eaLnBrk="0" hangingPunct="0">
                        <a:spcBef>
                          <a:spcPct val="20000"/>
                        </a:spcBef>
                        <a:defRPr>
                          <a:solidFill>
                            <a:schemeClr val="tx1"/>
                          </a:solidFill>
                          <a:latin typeface="Arial" charset="0"/>
                          <a:ea typeface="MS PGothic" pitchFamily="34" charset="-128"/>
                        </a:defRPr>
                      </a:lvl4pPr>
                      <a:lvl5pPr marL="2057400" indent="-228600" eaLnBrk="0" hangingPunct="0">
                        <a:spcBef>
                          <a:spcPct val="20000"/>
                        </a:spcBef>
                        <a:defRPr>
                          <a:solidFill>
                            <a:schemeClr val="tx1"/>
                          </a:solidFill>
                          <a:latin typeface="Arial" charset="0"/>
                          <a:ea typeface="MS PGothic" pitchFamily="34" charset="-128"/>
                        </a:defRPr>
                      </a:lvl5pPr>
                      <a:lvl6pPr marL="2514600" indent="-228600" eaLnBrk="0" fontAlgn="base" hangingPunct="0">
                        <a:spcBef>
                          <a:spcPct val="20000"/>
                        </a:spcBef>
                        <a:spcAft>
                          <a:spcPct val="0"/>
                        </a:spcAft>
                        <a:defRPr>
                          <a:solidFill>
                            <a:schemeClr val="tx1"/>
                          </a:solidFill>
                          <a:latin typeface="Arial" charset="0"/>
                          <a:ea typeface="MS PGothic" pitchFamily="34" charset="-128"/>
                        </a:defRPr>
                      </a:lvl6pPr>
                      <a:lvl7pPr marL="2971800" indent="-228600" eaLnBrk="0" fontAlgn="base" hangingPunct="0">
                        <a:spcBef>
                          <a:spcPct val="20000"/>
                        </a:spcBef>
                        <a:spcAft>
                          <a:spcPct val="0"/>
                        </a:spcAft>
                        <a:defRPr>
                          <a:solidFill>
                            <a:schemeClr val="tx1"/>
                          </a:solidFill>
                          <a:latin typeface="Arial" charset="0"/>
                          <a:ea typeface="MS PGothic" pitchFamily="34" charset="-128"/>
                        </a:defRPr>
                      </a:lvl7pPr>
                      <a:lvl8pPr marL="3429000" indent="-228600" eaLnBrk="0" fontAlgn="base" hangingPunct="0">
                        <a:spcBef>
                          <a:spcPct val="20000"/>
                        </a:spcBef>
                        <a:spcAft>
                          <a:spcPct val="0"/>
                        </a:spcAft>
                        <a:defRPr>
                          <a:solidFill>
                            <a:schemeClr val="tx1"/>
                          </a:solidFill>
                          <a:latin typeface="Arial" charset="0"/>
                          <a:ea typeface="MS PGothic" pitchFamily="34" charset="-128"/>
                        </a:defRPr>
                      </a:lvl8pPr>
                      <a:lvl9pPr marL="3886200" indent="-228600" eaLnBrk="0" fontAlgn="base" hangingPunct="0">
                        <a:spcBef>
                          <a:spcPct val="20000"/>
                        </a:spcBef>
                        <a:spcAft>
                          <a:spcPct val="0"/>
                        </a:spcAft>
                        <a:defRPr>
                          <a:solidFill>
                            <a:schemeClr val="tx1"/>
                          </a:solidFill>
                          <a:latin typeface="Arial" charset="0"/>
                          <a:ea typeface="MS PGothic" pitchFamily="34" charset="-128"/>
                        </a:defRPr>
                      </a:lvl9p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altLang="en-US" sz="1700" b="0" i="0" u="none" strike="noStrike" cap="none" normalizeH="0" baseline="0" dirty="0">
                          <a:ln>
                            <a:noFill/>
                          </a:ln>
                          <a:solidFill>
                            <a:srgbClr val="000099"/>
                          </a:solidFill>
                          <a:effectLst/>
                          <a:latin typeface="Times New Roman" pitchFamily="18" charset="0"/>
                          <a:ea typeface="MS PGothic" pitchFamily="34" charset="-128"/>
                        </a:rPr>
                        <a:t>BBB+</a:t>
                      </a:r>
                    </a:p>
                  </a:txBody>
                  <a:tcPr marL="7639" marR="7639" marT="7414" marB="0" horzOverflow="overflow">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Wingdings" pitchFamily="2" charset="2"/>
                        <a:defRPr sz="2800">
                          <a:solidFill>
                            <a:schemeClr val="tx1"/>
                          </a:solidFill>
                          <a:latin typeface="Arial" charset="0"/>
                          <a:ea typeface="MS PGothic" pitchFamily="34" charset="-128"/>
                        </a:defRPr>
                      </a:lvl1pPr>
                      <a:lvl2pPr marL="742950" indent="-285750" eaLnBrk="0" hangingPunct="0">
                        <a:spcBef>
                          <a:spcPct val="20000"/>
                        </a:spcBef>
                        <a:buFont typeface="Wingdings" pitchFamily="2" charset="2"/>
                        <a:defRPr sz="2400">
                          <a:solidFill>
                            <a:srgbClr val="000066"/>
                          </a:solidFill>
                          <a:latin typeface="Arial" charset="0"/>
                          <a:ea typeface="MS PGothic" pitchFamily="34" charset="-128"/>
                        </a:defRPr>
                      </a:lvl2pPr>
                      <a:lvl3pPr marL="1143000" indent="-228600" eaLnBrk="0" hangingPunct="0">
                        <a:spcBef>
                          <a:spcPct val="20000"/>
                        </a:spcBef>
                        <a:buSzPct val="115000"/>
                        <a:defRPr sz="2000">
                          <a:solidFill>
                            <a:schemeClr val="tx1"/>
                          </a:solidFill>
                          <a:latin typeface="Arial" charset="0"/>
                          <a:ea typeface="MS PGothic" pitchFamily="34" charset="-128"/>
                        </a:defRPr>
                      </a:lvl3pPr>
                      <a:lvl4pPr marL="1600200" indent="-228600" eaLnBrk="0" hangingPunct="0">
                        <a:spcBef>
                          <a:spcPct val="20000"/>
                        </a:spcBef>
                        <a:defRPr>
                          <a:solidFill>
                            <a:schemeClr val="tx1"/>
                          </a:solidFill>
                          <a:latin typeface="Arial" charset="0"/>
                          <a:ea typeface="MS PGothic" pitchFamily="34" charset="-128"/>
                        </a:defRPr>
                      </a:lvl4pPr>
                      <a:lvl5pPr marL="2057400" indent="-228600" eaLnBrk="0" hangingPunct="0">
                        <a:spcBef>
                          <a:spcPct val="20000"/>
                        </a:spcBef>
                        <a:defRPr>
                          <a:solidFill>
                            <a:schemeClr val="tx1"/>
                          </a:solidFill>
                          <a:latin typeface="Arial" charset="0"/>
                          <a:ea typeface="MS PGothic" pitchFamily="34" charset="-128"/>
                        </a:defRPr>
                      </a:lvl5pPr>
                      <a:lvl6pPr marL="2514600" indent="-228600" eaLnBrk="0" fontAlgn="base" hangingPunct="0">
                        <a:spcBef>
                          <a:spcPct val="20000"/>
                        </a:spcBef>
                        <a:spcAft>
                          <a:spcPct val="0"/>
                        </a:spcAft>
                        <a:defRPr>
                          <a:solidFill>
                            <a:schemeClr val="tx1"/>
                          </a:solidFill>
                          <a:latin typeface="Arial" charset="0"/>
                          <a:ea typeface="MS PGothic" pitchFamily="34" charset="-128"/>
                        </a:defRPr>
                      </a:lvl6pPr>
                      <a:lvl7pPr marL="2971800" indent="-228600" eaLnBrk="0" fontAlgn="base" hangingPunct="0">
                        <a:spcBef>
                          <a:spcPct val="20000"/>
                        </a:spcBef>
                        <a:spcAft>
                          <a:spcPct val="0"/>
                        </a:spcAft>
                        <a:defRPr>
                          <a:solidFill>
                            <a:schemeClr val="tx1"/>
                          </a:solidFill>
                          <a:latin typeface="Arial" charset="0"/>
                          <a:ea typeface="MS PGothic" pitchFamily="34" charset="-128"/>
                        </a:defRPr>
                      </a:lvl7pPr>
                      <a:lvl8pPr marL="3429000" indent="-228600" eaLnBrk="0" fontAlgn="base" hangingPunct="0">
                        <a:spcBef>
                          <a:spcPct val="20000"/>
                        </a:spcBef>
                        <a:spcAft>
                          <a:spcPct val="0"/>
                        </a:spcAft>
                        <a:defRPr>
                          <a:solidFill>
                            <a:schemeClr val="tx1"/>
                          </a:solidFill>
                          <a:latin typeface="Arial" charset="0"/>
                          <a:ea typeface="MS PGothic" pitchFamily="34" charset="-128"/>
                        </a:defRPr>
                      </a:lvl8pPr>
                      <a:lvl9pPr marL="3886200" indent="-228600" eaLnBrk="0" fontAlgn="base" hangingPunct="0">
                        <a:spcBef>
                          <a:spcPct val="20000"/>
                        </a:spcBef>
                        <a:spcAft>
                          <a:spcPct val="0"/>
                        </a:spcAft>
                        <a:defRPr>
                          <a:solidFill>
                            <a:schemeClr val="tx1"/>
                          </a:solidFill>
                          <a:latin typeface="Arial" charset="0"/>
                          <a:ea typeface="MS PGothic" pitchFamily="34" charset="-128"/>
                        </a:defRPr>
                      </a:lvl9p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altLang="en-US" sz="1700" b="0" i="0" u="none" strike="noStrike" cap="none" normalizeH="0" baseline="0" dirty="0">
                          <a:ln>
                            <a:noFill/>
                          </a:ln>
                          <a:solidFill>
                            <a:srgbClr val="000099"/>
                          </a:solidFill>
                          <a:effectLst/>
                          <a:latin typeface="Times New Roman" pitchFamily="18" charset="0"/>
                          <a:ea typeface="MS PGothic" pitchFamily="34" charset="-128"/>
                        </a:rPr>
                        <a:t>Baa1</a:t>
                      </a:r>
                    </a:p>
                  </a:txBody>
                  <a:tcPr marL="7639" marR="7639" marT="7414" marB="0" horzOverflow="overflow">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343562">
                <a:tc>
                  <a:txBody>
                    <a:bodyPr/>
                    <a:lstStyle>
                      <a:lvl1pPr eaLnBrk="0" hangingPunct="0">
                        <a:spcBef>
                          <a:spcPct val="20000"/>
                        </a:spcBef>
                        <a:buFont typeface="Wingdings" pitchFamily="2" charset="2"/>
                        <a:defRPr sz="2800">
                          <a:solidFill>
                            <a:schemeClr val="tx1"/>
                          </a:solidFill>
                          <a:latin typeface="Arial" charset="0"/>
                          <a:ea typeface="MS PGothic" pitchFamily="34" charset="-128"/>
                        </a:defRPr>
                      </a:lvl1pPr>
                      <a:lvl2pPr marL="742950" indent="-285750" eaLnBrk="0" hangingPunct="0">
                        <a:spcBef>
                          <a:spcPct val="20000"/>
                        </a:spcBef>
                        <a:buFont typeface="Wingdings" pitchFamily="2" charset="2"/>
                        <a:defRPr sz="2400">
                          <a:solidFill>
                            <a:srgbClr val="000066"/>
                          </a:solidFill>
                          <a:latin typeface="Arial" charset="0"/>
                          <a:ea typeface="MS PGothic" pitchFamily="34" charset="-128"/>
                        </a:defRPr>
                      </a:lvl2pPr>
                      <a:lvl3pPr marL="1143000" indent="-228600" eaLnBrk="0" hangingPunct="0">
                        <a:spcBef>
                          <a:spcPct val="20000"/>
                        </a:spcBef>
                        <a:buSzPct val="115000"/>
                        <a:defRPr sz="2000">
                          <a:solidFill>
                            <a:schemeClr val="tx1"/>
                          </a:solidFill>
                          <a:latin typeface="Arial" charset="0"/>
                          <a:ea typeface="MS PGothic" pitchFamily="34" charset="-128"/>
                        </a:defRPr>
                      </a:lvl3pPr>
                      <a:lvl4pPr marL="1600200" indent="-228600" eaLnBrk="0" hangingPunct="0">
                        <a:spcBef>
                          <a:spcPct val="20000"/>
                        </a:spcBef>
                        <a:defRPr>
                          <a:solidFill>
                            <a:schemeClr val="tx1"/>
                          </a:solidFill>
                          <a:latin typeface="Arial" charset="0"/>
                          <a:ea typeface="MS PGothic" pitchFamily="34" charset="-128"/>
                        </a:defRPr>
                      </a:lvl4pPr>
                      <a:lvl5pPr marL="2057400" indent="-228600" eaLnBrk="0" hangingPunct="0">
                        <a:spcBef>
                          <a:spcPct val="20000"/>
                        </a:spcBef>
                        <a:defRPr>
                          <a:solidFill>
                            <a:schemeClr val="tx1"/>
                          </a:solidFill>
                          <a:latin typeface="Arial" charset="0"/>
                          <a:ea typeface="MS PGothic" pitchFamily="34" charset="-128"/>
                        </a:defRPr>
                      </a:lvl5pPr>
                      <a:lvl6pPr marL="2514600" indent="-228600" eaLnBrk="0" fontAlgn="base" hangingPunct="0">
                        <a:spcBef>
                          <a:spcPct val="20000"/>
                        </a:spcBef>
                        <a:spcAft>
                          <a:spcPct val="0"/>
                        </a:spcAft>
                        <a:defRPr>
                          <a:solidFill>
                            <a:schemeClr val="tx1"/>
                          </a:solidFill>
                          <a:latin typeface="Arial" charset="0"/>
                          <a:ea typeface="MS PGothic" pitchFamily="34" charset="-128"/>
                        </a:defRPr>
                      </a:lvl6pPr>
                      <a:lvl7pPr marL="2971800" indent="-228600" eaLnBrk="0" fontAlgn="base" hangingPunct="0">
                        <a:spcBef>
                          <a:spcPct val="20000"/>
                        </a:spcBef>
                        <a:spcAft>
                          <a:spcPct val="0"/>
                        </a:spcAft>
                        <a:defRPr>
                          <a:solidFill>
                            <a:schemeClr val="tx1"/>
                          </a:solidFill>
                          <a:latin typeface="Arial" charset="0"/>
                          <a:ea typeface="MS PGothic" pitchFamily="34" charset="-128"/>
                        </a:defRPr>
                      </a:lvl7pPr>
                      <a:lvl8pPr marL="3429000" indent="-228600" eaLnBrk="0" fontAlgn="base" hangingPunct="0">
                        <a:spcBef>
                          <a:spcPct val="20000"/>
                        </a:spcBef>
                        <a:spcAft>
                          <a:spcPct val="0"/>
                        </a:spcAft>
                        <a:defRPr>
                          <a:solidFill>
                            <a:schemeClr val="tx1"/>
                          </a:solidFill>
                          <a:latin typeface="Arial" charset="0"/>
                          <a:ea typeface="MS PGothic" pitchFamily="34" charset="-128"/>
                        </a:defRPr>
                      </a:lvl8pPr>
                      <a:lvl9pPr marL="3886200" indent="-228600" eaLnBrk="0" fontAlgn="base" hangingPunct="0">
                        <a:spcBef>
                          <a:spcPct val="20000"/>
                        </a:spcBef>
                        <a:spcAft>
                          <a:spcPct val="0"/>
                        </a:spcAft>
                        <a:defRPr>
                          <a:solidFill>
                            <a:schemeClr val="tx1"/>
                          </a:solidFill>
                          <a:latin typeface="Arial" charset="0"/>
                          <a:ea typeface="MS PGothic" pitchFamily="34" charset="-128"/>
                        </a:defRPr>
                      </a:lvl9p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altLang="en-US" sz="1700" b="0" i="0" u="none" strike="noStrike" cap="none" normalizeH="0" baseline="0" dirty="0">
                          <a:ln>
                            <a:noFill/>
                          </a:ln>
                          <a:solidFill>
                            <a:srgbClr val="000099"/>
                          </a:solidFill>
                          <a:effectLst/>
                          <a:latin typeface="Times New Roman" pitchFamily="18" charset="0"/>
                          <a:ea typeface="MS PGothic" pitchFamily="34" charset="-128"/>
                        </a:rPr>
                        <a:t>BBB</a:t>
                      </a:r>
                    </a:p>
                  </a:txBody>
                  <a:tcPr marL="7639" marR="7639" marT="7414"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Wingdings" pitchFamily="2" charset="2"/>
                        <a:defRPr sz="2800">
                          <a:solidFill>
                            <a:schemeClr val="tx1"/>
                          </a:solidFill>
                          <a:latin typeface="Arial" charset="0"/>
                          <a:ea typeface="MS PGothic" pitchFamily="34" charset="-128"/>
                        </a:defRPr>
                      </a:lvl1pPr>
                      <a:lvl2pPr marL="742950" indent="-285750" eaLnBrk="0" hangingPunct="0">
                        <a:spcBef>
                          <a:spcPct val="20000"/>
                        </a:spcBef>
                        <a:buFont typeface="Wingdings" pitchFamily="2" charset="2"/>
                        <a:defRPr sz="2400">
                          <a:solidFill>
                            <a:srgbClr val="000066"/>
                          </a:solidFill>
                          <a:latin typeface="Arial" charset="0"/>
                          <a:ea typeface="MS PGothic" pitchFamily="34" charset="-128"/>
                        </a:defRPr>
                      </a:lvl2pPr>
                      <a:lvl3pPr marL="1143000" indent="-228600" eaLnBrk="0" hangingPunct="0">
                        <a:spcBef>
                          <a:spcPct val="20000"/>
                        </a:spcBef>
                        <a:buSzPct val="115000"/>
                        <a:defRPr sz="2000">
                          <a:solidFill>
                            <a:schemeClr val="tx1"/>
                          </a:solidFill>
                          <a:latin typeface="Arial" charset="0"/>
                          <a:ea typeface="MS PGothic" pitchFamily="34" charset="-128"/>
                        </a:defRPr>
                      </a:lvl3pPr>
                      <a:lvl4pPr marL="1600200" indent="-228600" eaLnBrk="0" hangingPunct="0">
                        <a:spcBef>
                          <a:spcPct val="20000"/>
                        </a:spcBef>
                        <a:defRPr>
                          <a:solidFill>
                            <a:schemeClr val="tx1"/>
                          </a:solidFill>
                          <a:latin typeface="Arial" charset="0"/>
                          <a:ea typeface="MS PGothic" pitchFamily="34" charset="-128"/>
                        </a:defRPr>
                      </a:lvl4pPr>
                      <a:lvl5pPr marL="2057400" indent="-228600" eaLnBrk="0" hangingPunct="0">
                        <a:spcBef>
                          <a:spcPct val="20000"/>
                        </a:spcBef>
                        <a:defRPr>
                          <a:solidFill>
                            <a:schemeClr val="tx1"/>
                          </a:solidFill>
                          <a:latin typeface="Arial" charset="0"/>
                          <a:ea typeface="MS PGothic" pitchFamily="34" charset="-128"/>
                        </a:defRPr>
                      </a:lvl5pPr>
                      <a:lvl6pPr marL="2514600" indent="-228600" eaLnBrk="0" fontAlgn="base" hangingPunct="0">
                        <a:spcBef>
                          <a:spcPct val="20000"/>
                        </a:spcBef>
                        <a:spcAft>
                          <a:spcPct val="0"/>
                        </a:spcAft>
                        <a:defRPr>
                          <a:solidFill>
                            <a:schemeClr val="tx1"/>
                          </a:solidFill>
                          <a:latin typeface="Arial" charset="0"/>
                          <a:ea typeface="MS PGothic" pitchFamily="34" charset="-128"/>
                        </a:defRPr>
                      </a:lvl6pPr>
                      <a:lvl7pPr marL="2971800" indent="-228600" eaLnBrk="0" fontAlgn="base" hangingPunct="0">
                        <a:spcBef>
                          <a:spcPct val="20000"/>
                        </a:spcBef>
                        <a:spcAft>
                          <a:spcPct val="0"/>
                        </a:spcAft>
                        <a:defRPr>
                          <a:solidFill>
                            <a:schemeClr val="tx1"/>
                          </a:solidFill>
                          <a:latin typeface="Arial" charset="0"/>
                          <a:ea typeface="MS PGothic" pitchFamily="34" charset="-128"/>
                        </a:defRPr>
                      </a:lvl7pPr>
                      <a:lvl8pPr marL="3429000" indent="-228600" eaLnBrk="0" fontAlgn="base" hangingPunct="0">
                        <a:spcBef>
                          <a:spcPct val="20000"/>
                        </a:spcBef>
                        <a:spcAft>
                          <a:spcPct val="0"/>
                        </a:spcAft>
                        <a:defRPr>
                          <a:solidFill>
                            <a:schemeClr val="tx1"/>
                          </a:solidFill>
                          <a:latin typeface="Arial" charset="0"/>
                          <a:ea typeface="MS PGothic" pitchFamily="34" charset="-128"/>
                        </a:defRPr>
                      </a:lvl8pPr>
                      <a:lvl9pPr marL="3886200" indent="-228600" eaLnBrk="0" fontAlgn="base" hangingPunct="0">
                        <a:spcBef>
                          <a:spcPct val="20000"/>
                        </a:spcBef>
                        <a:spcAft>
                          <a:spcPct val="0"/>
                        </a:spcAft>
                        <a:defRPr>
                          <a:solidFill>
                            <a:schemeClr val="tx1"/>
                          </a:solidFill>
                          <a:latin typeface="Arial" charset="0"/>
                          <a:ea typeface="MS PGothic" pitchFamily="34" charset="-128"/>
                        </a:defRPr>
                      </a:lvl9p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altLang="en-US" sz="1700" b="0" i="0" u="none" strike="noStrike" cap="none" normalizeH="0" baseline="0" dirty="0">
                          <a:ln>
                            <a:noFill/>
                          </a:ln>
                          <a:solidFill>
                            <a:srgbClr val="000099"/>
                          </a:solidFill>
                          <a:effectLst/>
                          <a:latin typeface="Times New Roman" pitchFamily="18" charset="0"/>
                          <a:ea typeface="MS PGothic" pitchFamily="34" charset="-128"/>
                        </a:rPr>
                        <a:t>BBB</a:t>
                      </a:r>
                    </a:p>
                  </a:txBody>
                  <a:tcPr marL="7639" marR="7639" marT="7414" marB="0" horzOverflow="overflow">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Wingdings" pitchFamily="2" charset="2"/>
                        <a:defRPr sz="2800">
                          <a:solidFill>
                            <a:schemeClr val="tx1"/>
                          </a:solidFill>
                          <a:latin typeface="Arial" charset="0"/>
                          <a:ea typeface="MS PGothic" pitchFamily="34" charset="-128"/>
                        </a:defRPr>
                      </a:lvl1pPr>
                      <a:lvl2pPr marL="742950" indent="-285750" eaLnBrk="0" hangingPunct="0">
                        <a:spcBef>
                          <a:spcPct val="20000"/>
                        </a:spcBef>
                        <a:buFont typeface="Wingdings" pitchFamily="2" charset="2"/>
                        <a:defRPr sz="2400">
                          <a:solidFill>
                            <a:srgbClr val="000066"/>
                          </a:solidFill>
                          <a:latin typeface="Arial" charset="0"/>
                          <a:ea typeface="MS PGothic" pitchFamily="34" charset="-128"/>
                        </a:defRPr>
                      </a:lvl2pPr>
                      <a:lvl3pPr marL="1143000" indent="-228600" eaLnBrk="0" hangingPunct="0">
                        <a:spcBef>
                          <a:spcPct val="20000"/>
                        </a:spcBef>
                        <a:buSzPct val="115000"/>
                        <a:defRPr sz="2000">
                          <a:solidFill>
                            <a:schemeClr val="tx1"/>
                          </a:solidFill>
                          <a:latin typeface="Arial" charset="0"/>
                          <a:ea typeface="MS PGothic" pitchFamily="34" charset="-128"/>
                        </a:defRPr>
                      </a:lvl3pPr>
                      <a:lvl4pPr marL="1600200" indent="-228600" eaLnBrk="0" hangingPunct="0">
                        <a:spcBef>
                          <a:spcPct val="20000"/>
                        </a:spcBef>
                        <a:defRPr>
                          <a:solidFill>
                            <a:schemeClr val="tx1"/>
                          </a:solidFill>
                          <a:latin typeface="Arial" charset="0"/>
                          <a:ea typeface="MS PGothic" pitchFamily="34" charset="-128"/>
                        </a:defRPr>
                      </a:lvl4pPr>
                      <a:lvl5pPr marL="2057400" indent="-228600" eaLnBrk="0" hangingPunct="0">
                        <a:spcBef>
                          <a:spcPct val="20000"/>
                        </a:spcBef>
                        <a:defRPr>
                          <a:solidFill>
                            <a:schemeClr val="tx1"/>
                          </a:solidFill>
                          <a:latin typeface="Arial" charset="0"/>
                          <a:ea typeface="MS PGothic" pitchFamily="34" charset="-128"/>
                        </a:defRPr>
                      </a:lvl5pPr>
                      <a:lvl6pPr marL="2514600" indent="-228600" eaLnBrk="0" fontAlgn="base" hangingPunct="0">
                        <a:spcBef>
                          <a:spcPct val="20000"/>
                        </a:spcBef>
                        <a:spcAft>
                          <a:spcPct val="0"/>
                        </a:spcAft>
                        <a:defRPr>
                          <a:solidFill>
                            <a:schemeClr val="tx1"/>
                          </a:solidFill>
                          <a:latin typeface="Arial" charset="0"/>
                          <a:ea typeface="MS PGothic" pitchFamily="34" charset="-128"/>
                        </a:defRPr>
                      </a:lvl6pPr>
                      <a:lvl7pPr marL="2971800" indent="-228600" eaLnBrk="0" fontAlgn="base" hangingPunct="0">
                        <a:spcBef>
                          <a:spcPct val="20000"/>
                        </a:spcBef>
                        <a:spcAft>
                          <a:spcPct val="0"/>
                        </a:spcAft>
                        <a:defRPr>
                          <a:solidFill>
                            <a:schemeClr val="tx1"/>
                          </a:solidFill>
                          <a:latin typeface="Arial" charset="0"/>
                          <a:ea typeface="MS PGothic" pitchFamily="34" charset="-128"/>
                        </a:defRPr>
                      </a:lvl7pPr>
                      <a:lvl8pPr marL="3429000" indent="-228600" eaLnBrk="0" fontAlgn="base" hangingPunct="0">
                        <a:spcBef>
                          <a:spcPct val="20000"/>
                        </a:spcBef>
                        <a:spcAft>
                          <a:spcPct val="0"/>
                        </a:spcAft>
                        <a:defRPr>
                          <a:solidFill>
                            <a:schemeClr val="tx1"/>
                          </a:solidFill>
                          <a:latin typeface="Arial" charset="0"/>
                          <a:ea typeface="MS PGothic" pitchFamily="34" charset="-128"/>
                        </a:defRPr>
                      </a:lvl8pPr>
                      <a:lvl9pPr marL="3886200" indent="-228600" eaLnBrk="0" fontAlgn="base" hangingPunct="0">
                        <a:spcBef>
                          <a:spcPct val="20000"/>
                        </a:spcBef>
                        <a:spcAft>
                          <a:spcPct val="0"/>
                        </a:spcAft>
                        <a:defRPr>
                          <a:solidFill>
                            <a:schemeClr val="tx1"/>
                          </a:solidFill>
                          <a:latin typeface="Arial" charset="0"/>
                          <a:ea typeface="MS PGothic" pitchFamily="34" charset="-128"/>
                        </a:defRPr>
                      </a:lvl9p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altLang="en-US" sz="1700" b="0" i="0" u="none" strike="noStrike" cap="none" normalizeH="0" baseline="0" dirty="0">
                          <a:ln>
                            <a:noFill/>
                          </a:ln>
                          <a:solidFill>
                            <a:srgbClr val="000099"/>
                          </a:solidFill>
                          <a:effectLst/>
                          <a:latin typeface="Times New Roman" pitchFamily="18" charset="0"/>
                          <a:ea typeface="MS PGothic" pitchFamily="34" charset="-128"/>
                        </a:rPr>
                        <a:t>Baa2</a:t>
                      </a:r>
                    </a:p>
                  </a:txBody>
                  <a:tcPr marL="7639" marR="7639" marT="7414" marB="0" horzOverflow="overflow">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343562">
                <a:tc>
                  <a:txBody>
                    <a:bodyPr/>
                    <a:lstStyle>
                      <a:lvl1pPr eaLnBrk="0" hangingPunct="0">
                        <a:spcBef>
                          <a:spcPct val="20000"/>
                        </a:spcBef>
                        <a:buFont typeface="Wingdings" pitchFamily="2" charset="2"/>
                        <a:defRPr sz="2800">
                          <a:solidFill>
                            <a:schemeClr val="tx1"/>
                          </a:solidFill>
                          <a:latin typeface="Arial" charset="0"/>
                          <a:ea typeface="MS PGothic" pitchFamily="34" charset="-128"/>
                        </a:defRPr>
                      </a:lvl1pPr>
                      <a:lvl2pPr marL="742950" indent="-285750" eaLnBrk="0" hangingPunct="0">
                        <a:spcBef>
                          <a:spcPct val="20000"/>
                        </a:spcBef>
                        <a:buFont typeface="Wingdings" pitchFamily="2" charset="2"/>
                        <a:defRPr sz="2400">
                          <a:solidFill>
                            <a:srgbClr val="000066"/>
                          </a:solidFill>
                          <a:latin typeface="Arial" charset="0"/>
                          <a:ea typeface="MS PGothic" pitchFamily="34" charset="-128"/>
                        </a:defRPr>
                      </a:lvl2pPr>
                      <a:lvl3pPr marL="1143000" indent="-228600" eaLnBrk="0" hangingPunct="0">
                        <a:spcBef>
                          <a:spcPct val="20000"/>
                        </a:spcBef>
                        <a:buSzPct val="115000"/>
                        <a:defRPr sz="2000">
                          <a:solidFill>
                            <a:schemeClr val="tx1"/>
                          </a:solidFill>
                          <a:latin typeface="Arial" charset="0"/>
                          <a:ea typeface="MS PGothic" pitchFamily="34" charset="-128"/>
                        </a:defRPr>
                      </a:lvl3pPr>
                      <a:lvl4pPr marL="1600200" indent="-228600" eaLnBrk="0" hangingPunct="0">
                        <a:spcBef>
                          <a:spcPct val="20000"/>
                        </a:spcBef>
                        <a:defRPr>
                          <a:solidFill>
                            <a:schemeClr val="tx1"/>
                          </a:solidFill>
                          <a:latin typeface="Arial" charset="0"/>
                          <a:ea typeface="MS PGothic" pitchFamily="34" charset="-128"/>
                        </a:defRPr>
                      </a:lvl4pPr>
                      <a:lvl5pPr marL="2057400" indent="-228600" eaLnBrk="0" hangingPunct="0">
                        <a:spcBef>
                          <a:spcPct val="20000"/>
                        </a:spcBef>
                        <a:defRPr>
                          <a:solidFill>
                            <a:schemeClr val="tx1"/>
                          </a:solidFill>
                          <a:latin typeface="Arial" charset="0"/>
                          <a:ea typeface="MS PGothic" pitchFamily="34" charset="-128"/>
                        </a:defRPr>
                      </a:lvl5pPr>
                      <a:lvl6pPr marL="2514600" indent="-228600" eaLnBrk="0" fontAlgn="base" hangingPunct="0">
                        <a:spcBef>
                          <a:spcPct val="20000"/>
                        </a:spcBef>
                        <a:spcAft>
                          <a:spcPct val="0"/>
                        </a:spcAft>
                        <a:defRPr>
                          <a:solidFill>
                            <a:schemeClr val="tx1"/>
                          </a:solidFill>
                          <a:latin typeface="Arial" charset="0"/>
                          <a:ea typeface="MS PGothic" pitchFamily="34" charset="-128"/>
                        </a:defRPr>
                      </a:lvl6pPr>
                      <a:lvl7pPr marL="2971800" indent="-228600" eaLnBrk="0" fontAlgn="base" hangingPunct="0">
                        <a:spcBef>
                          <a:spcPct val="20000"/>
                        </a:spcBef>
                        <a:spcAft>
                          <a:spcPct val="0"/>
                        </a:spcAft>
                        <a:defRPr>
                          <a:solidFill>
                            <a:schemeClr val="tx1"/>
                          </a:solidFill>
                          <a:latin typeface="Arial" charset="0"/>
                          <a:ea typeface="MS PGothic" pitchFamily="34" charset="-128"/>
                        </a:defRPr>
                      </a:lvl7pPr>
                      <a:lvl8pPr marL="3429000" indent="-228600" eaLnBrk="0" fontAlgn="base" hangingPunct="0">
                        <a:spcBef>
                          <a:spcPct val="20000"/>
                        </a:spcBef>
                        <a:spcAft>
                          <a:spcPct val="0"/>
                        </a:spcAft>
                        <a:defRPr>
                          <a:solidFill>
                            <a:schemeClr val="tx1"/>
                          </a:solidFill>
                          <a:latin typeface="Arial" charset="0"/>
                          <a:ea typeface="MS PGothic" pitchFamily="34" charset="-128"/>
                        </a:defRPr>
                      </a:lvl8pPr>
                      <a:lvl9pPr marL="3886200" indent="-228600" eaLnBrk="0" fontAlgn="base" hangingPunct="0">
                        <a:spcBef>
                          <a:spcPct val="20000"/>
                        </a:spcBef>
                        <a:spcAft>
                          <a:spcPct val="0"/>
                        </a:spcAft>
                        <a:defRPr>
                          <a:solidFill>
                            <a:schemeClr val="tx1"/>
                          </a:solidFill>
                          <a:latin typeface="Arial" charset="0"/>
                          <a:ea typeface="MS PGothic" pitchFamily="34" charset="-128"/>
                        </a:defRPr>
                      </a:lvl9p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altLang="en-US" sz="1700" b="0" i="0" u="none" strike="noStrike" cap="none" normalizeH="0" baseline="0" dirty="0">
                          <a:ln>
                            <a:noFill/>
                          </a:ln>
                          <a:solidFill>
                            <a:srgbClr val="000099"/>
                          </a:solidFill>
                          <a:effectLst/>
                          <a:latin typeface="Times New Roman" pitchFamily="18" charset="0"/>
                          <a:ea typeface="MS PGothic" pitchFamily="34" charset="-128"/>
                        </a:rPr>
                        <a:t>BBB-</a:t>
                      </a:r>
                    </a:p>
                  </a:txBody>
                  <a:tcPr marL="7639" marR="7639" marT="7414"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Wingdings" pitchFamily="2" charset="2"/>
                        <a:defRPr sz="2800">
                          <a:solidFill>
                            <a:schemeClr val="tx1"/>
                          </a:solidFill>
                          <a:latin typeface="Arial" charset="0"/>
                          <a:ea typeface="MS PGothic" pitchFamily="34" charset="-128"/>
                        </a:defRPr>
                      </a:lvl1pPr>
                      <a:lvl2pPr marL="742950" indent="-285750" eaLnBrk="0" hangingPunct="0">
                        <a:spcBef>
                          <a:spcPct val="20000"/>
                        </a:spcBef>
                        <a:buFont typeface="Wingdings" pitchFamily="2" charset="2"/>
                        <a:defRPr sz="2400">
                          <a:solidFill>
                            <a:srgbClr val="000066"/>
                          </a:solidFill>
                          <a:latin typeface="Arial" charset="0"/>
                          <a:ea typeface="MS PGothic" pitchFamily="34" charset="-128"/>
                        </a:defRPr>
                      </a:lvl2pPr>
                      <a:lvl3pPr marL="1143000" indent="-228600" eaLnBrk="0" hangingPunct="0">
                        <a:spcBef>
                          <a:spcPct val="20000"/>
                        </a:spcBef>
                        <a:buSzPct val="115000"/>
                        <a:defRPr sz="2000">
                          <a:solidFill>
                            <a:schemeClr val="tx1"/>
                          </a:solidFill>
                          <a:latin typeface="Arial" charset="0"/>
                          <a:ea typeface="MS PGothic" pitchFamily="34" charset="-128"/>
                        </a:defRPr>
                      </a:lvl3pPr>
                      <a:lvl4pPr marL="1600200" indent="-228600" eaLnBrk="0" hangingPunct="0">
                        <a:spcBef>
                          <a:spcPct val="20000"/>
                        </a:spcBef>
                        <a:defRPr>
                          <a:solidFill>
                            <a:schemeClr val="tx1"/>
                          </a:solidFill>
                          <a:latin typeface="Arial" charset="0"/>
                          <a:ea typeface="MS PGothic" pitchFamily="34" charset="-128"/>
                        </a:defRPr>
                      </a:lvl4pPr>
                      <a:lvl5pPr marL="2057400" indent="-228600" eaLnBrk="0" hangingPunct="0">
                        <a:spcBef>
                          <a:spcPct val="20000"/>
                        </a:spcBef>
                        <a:defRPr>
                          <a:solidFill>
                            <a:schemeClr val="tx1"/>
                          </a:solidFill>
                          <a:latin typeface="Arial" charset="0"/>
                          <a:ea typeface="MS PGothic" pitchFamily="34" charset="-128"/>
                        </a:defRPr>
                      </a:lvl5pPr>
                      <a:lvl6pPr marL="2514600" indent="-228600" eaLnBrk="0" fontAlgn="base" hangingPunct="0">
                        <a:spcBef>
                          <a:spcPct val="20000"/>
                        </a:spcBef>
                        <a:spcAft>
                          <a:spcPct val="0"/>
                        </a:spcAft>
                        <a:defRPr>
                          <a:solidFill>
                            <a:schemeClr val="tx1"/>
                          </a:solidFill>
                          <a:latin typeface="Arial" charset="0"/>
                          <a:ea typeface="MS PGothic" pitchFamily="34" charset="-128"/>
                        </a:defRPr>
                      </a:lvl6pPr>
                      <a:lvl7pPr marL="2971800" indent="-228600" eaLnBrk="0" fontAlgn="base" hangingPunct="0">
                        <a:spcBef>
                          <a:spcPct val="20000"/>
                        </a:spcBef>
                        <a:spcAft>
                          <a:spcPct val="0"/>
                        </a:spcAft>
                        <a:defRPr>
                          <a:solidFill>
                            <a:schemeClr val="tx1"/>
                          </a:solidFill>
                          <a:latin typeface="Arial" charset="0"/>
                          <a:ea typeface="MS PGothic" pitchFamily="34" charset="-128"/>
                        </a:defRPr>
                      </a:lvl7pPr>
                      <a:lvl8pPr marL="3429000" indent="-228600" eaLnBrk="0" fontAlgn="base" hangingPunct="0">
                        <a:spcBef>
                          <a:spcPct val="20000"/>
                        </a:spcBef>
                        <a:spcAft>
                          <a:spcPct val="0"/>
                        </a:spcAft>
                        <a:defRPr>
                          <a:solidFill>
                            <a:schemeClr val="tx1"/>
                          </a:solidFill>
                          <a:latin typeface="Arial" charset="0"/>
                          <a:ea typeface="MS PGothic" pitchFamily="34" charset="-128"/>
                        </a:defRPr>
                      </a:lvl8pPr>
                      <a:lvl9pPr marL="3886200" indent="-228600" eaLnBrk="0" fontAlgn="base" hangingPunct="0">
                        <a:spcBef>
                          <a:spcPct val="20000"/>
                        </a:spcBef>
                        <a:spcAft>
                          <a:spcPct val="0"/>
                        </a:spcAft>
                        <a:defRPr>
                          <a:solidFill>
                            <a:schemeClr val="tx1"/>
                          </a:solidFill>
                          <a:latin typeface="Arial" charset="0"/>
                          <a:ea typeface="MS PGothic" pitchFamily="34" charset="-128"/>
                        </a:defRPr>
                      </a:lvl9p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altLang="en-US" sz="1700" b="0" i="0" u="none" strike="noStrike" cap="none" normalizeH="0" baseline="0" dirty="0">
                          <a:ln>
                            <a:noFill/>
                          </a:ln>
                          <a:solidFill>
                            <a:srgbClr val="000099"/>
                          </a:solidFill>
                          <a:effectLst/>
                          <a:latin typeface="Times New Roman" pitchFamily="18" charset="0"/>
                          <a:ea typeface="MS PGothic" pitchFamily="34" charset="-128"/>
                        </a:rPr>
                        <a:t>BBB-</a:t>
                      </a:r>
                    </a:p>
                  </a:txBody>
                  <a:tcPr marL="7639" marR="7639" marT="7414" marB="0" horzOverflow="overflow">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Wingdings" pitchFamily="2" charset="2"/>
                        <a:defRPr sz="2800">
                          <a:solidFill>
                            <a:schemeClr val="tx1"/>
                          </a:solidFill>
                          <a:latin typeface="Arial" charset="0"/>
                          <a:ea typeface="MS PGothic" pitchFamily="34" charset="-128"/>
                        </a:defRPr>
                      </a:lvl1pPr>
                      <a:lvl2pPr marL="742950" indent="-285750" eaLnBrk="0" hangingPunct="0">
                        <a:spcBef>
                          <a:spcPct val="20000"/>
                        </a:spcBef>
                        <a:buFont typeface="Wingdings" pitchFamily="2" charset="2"/>
                        <a:defRPr sz="2400">
                          <a:solidFill>
                            <a:srgbClr val="000066"/>
                          </a:solidFill>
                          <a:latin typeface="Arial" charset="0"/>
                          <a:ea typeface="MS PGothic" pitchFamily="34" charset="-128"/>
                        </a:defRPr>
                      </a:lvl2pPr>
                      <a:lvl3pPr marL="1143000" indent="-228600" eaLnBrk="0" hangingPunct="0">
                        <a:spcBef>
                          <a:spcPct val="20000"/>
                        </a:spcBef>
                        <a:buSzPct val="115000"/>
                        <a:defRPr sz="2000">
                          <a:solidFill>
                            <a:schemeClr val="tx1"/>
                          </a:solidFill>
                          <a:latin typeface="Arial" charset="0"/>
                          <a:ea typeface="MS PGothic" pitchFamily="34" charset="-128"/>
                        </a:defRPr>
                      </a:lvl3pPr>
                      <a:lvl4pPr marL="1600200" indent="-228600" eaLnBrk="0" hangingPunct="0">
                        <a:spcBef>
                          <a:spcPct val="20000"/>
                        </a:spcBef>
                        <a:defRPr>
                          <a:solidFill>
                            <a:schemeClr val="tx1"/>
                          </a:solidFill>
                          <a:latin typeface="Arial" charset="0"/>
                          <a:ea typeface="MS PGothic" pitchFamily="34" charset="-128"/>
                        </a:defRPr>
                      </a:lvl4pPr>
                      <a:lvl5pPr marL="2057400" indent="-228600" eaLnBrk="0" hangingPunct="0">
                        <a:spcBef>
                          <a:spcPct val="20000"/>
                        </a:spcBef>
                        <a:defRPr>
                          <a:solidFill>
                            <a:schemeClr val="tx1"/>
                          </a:solidFill>
                          <a:latin typeface="Arial" charset="0"/>
                          <a:ea typeface="MS PGothic" pitchFamily="34" charset="-128"/>
                        </a:defRPr>
                      </a:lvl5pPr>
                      <a:lvl6pPr marL="2514600" indent="-228600" eaLnBrk="0" fontAlgn="base" hangingPunct="0">
                        <a:spcBef>
                          <a:spcPct val="20000"/>
                        </a:spcBef>
                        <a:spcAft>
                          <a:spcPct val="0"/>
                        </a:spcAft>
                        <a:defRPr>
                          <a:solidFill>
                            <a:schemeClr val="tx1"/>
                          </a:solidFill>
                          <a:latin typeface="Arial" charset="0"/>
                          <a:ea typeface="MS PGothic" pitchFamily="34" charset="-128"/>
                        </a:defRPr>
                      </a:lvl6pPr>
                      <a:lvl7pPr marL="2971800" indent="-228600" eaLnBrk="0" fontAlgn="base" hangingPunct="0">
                        <a:spcBef>
                          <a:spcPct val="20000"/>
                        </a:spcBef>
                        <a:spcAft>
                          <a:spcPct val="0"/>
                        </a:spcAft>
                        <a:defRPr>
                          <a:solidFill>
                            <a:schemeClr val="tx1"/>
                          </a:solidFill>
                          <a:latin typeface="Arial" charset="0"/>
                          <a:ea typeface="MS PGothic" pitchFamily="34" charset="-128"/>
                        </a:defRPr>
                      </a:lvl7pPr>
                      <a:lvl8pPr marL="3429000" indent="-228600" eaLnBrk="0" fontAlgn="base" hangingPunct="0">
                        <a:spcBef>
                          <a:spcPct val="20000"/>
                        </a:spcBef>
                        <a:spcAft>
                          <a:spcPct val="0"/>
                        </a:spcAft>
                        <a:defRPr>
                          <a:solidFill>
                            <a:schemeClr val="tx1"/>
                          </a:solidFill>
                          <a:latin typeface="Arial" charset="0"/>
                          <a:ea typeface="MS PGothic" pitchFamily="34" charset="-128"/>
                        </a:defRPr>
                      </a:lvl8pPr>
                      <a:lvl9pPr marL="3886200" indent="-228600" eaLnBrk="0" fontAlgn="base" hangingPunct="0">
                        <a:spcBef>
                          <a:spcPct val="20000"/>
                        </a:spcBef>
                        <a:spcAft>
                          <a:spcPct val="0"/>
                        </a:spcAft>
                        <a:defRPr>
                          <a:solidFill>
                            <a:schemeClr val="tx1"/>
                          </a:solidFill>
                          <a:latin typeface="Arial" charset="0"/>
                          <a:ea typeface="MS PGothic" pitchFamily="34" charset="-128"/>
                        </a:defRPr>
                      </a:lvl9p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altLang="en-US" sz="1700" b="0" i="0" u="none" strike="noStrike" cap="none" normalizeH="0" baseline="0" dirty="0">
                          <a:ln>
                            <a:noFill/>
                          </a:ln>
                          <a:solidFill>
                            <a:srgbClr val="000099"/>
                          </a:solidFill>
                          <a:effectLst/>
                          <a:latin typeface="Times New Roman" pitchFamily="18" charset="0"/>
                          <a:ea typeface="MS PGothic" pitchFamily="34" charset="-128"/>
                        </a:rPr>
                        <a:t>Baa3</a:t>
                      </a:r>
                    </a:p>
                  </a:txBody>
                  <a:tcPr marL="7639" marR="7639" marT="7414" marB="0" horzOverflow="overflow">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371545">
                <a:tc>
                  <a:txBody>
                    <a:bodyPr/>
                    <a:lstStyle>
                      <a:lvl1pPr eaLnBrk="0" hangingPunct="0">
                        <a:spcBef>
                          <a:spcPct val="20000"/>
                        </a:spcBef>
                        <a:buFont typeface="Wingdings" pitchFamily="2" charset="2"/>
                        <a:defRPr sz="2800">
                          <a:solidFill>
                            <a:schemeClr val="tx1"/>
                          </a:solidFill>
                          <a:latin typeface="Arial" charset="0"/>
                          <a:ea typeface="MS PGothic" pitchFamily="34" charset="-128"/>
                        </a:defRPr>
                      </a:lvl1pPr>
                      <a:lvl2pPr marL="742950" indent="-285750" eaLnBrk="0" hangingPunct="0">
                        <a:spcBef>
                          <a:spcPct val="20000"/>
                        </a:spcBef>
                        <a:buFont typeface="Wingdings" pitchFamily="2" charset="2"/>
                        <a:defRPr sz="2400">
                          <a:solidFill>
                            <a:srgbClr val="000066"/>
                          </a:solidFill>
                          <a:latin typeface="Arial" charset="0"/>
                          <a:ea typeface="MS PGothic" pitchFamily="34" charset="-128"/>
                        </a:defRPr>
                      </a:lvl2pPr>
                      <a:lvl3pPr marL="1143000" indent="-228600" eaLnBrk="0" hangingPunct="0">
                        <a:spcBef>
                          <a:spcPct val="20000"/>
                        </a:spcBef>
                        <a:buSzPct val="115000"/>
                        <a:defRPr sz="2000">
                          <a:solidFill>
                            <a:schemeClr val="tx1"/>
                          </a:solidFill>
                          <a:latin typeface="Arial" charset="0"/>
                          <a:ea typeface="MS PGothic" pitchFamily="34" charset="-128"/>
                        </a:defRPr>
                      </a:lvl3pPr>
                      <a:lvl4pPr marL="1600200" indent="-228600" eaLnBrk="0" hangingPunct="0">
                        <a:spcBef>
                          <a:spcPct val="20000"/>
                        </a:spcBef>
                        <a:defRPr>
                          <a:solidFill>
                            <a:schemeClr val="tx1"/>
                          </a:solidFill>
                          <a:latin typeface="Arial" charset="0"/>
                          <a:ea typeface="MS PGothic" pitchFamily="34" charset="-128"/>
                        </a:defRPr>
                      </a:lvl4pPr>
                      <a:lvl5pPr marL="2057400" indent="-228600" eaLnBrk="0" hangingPunct="0">
                        <a:spcBef>
                          <a:spcPct val="20000"/>
                        </a:spcBef>
                        <a:defRPr>
                          <a:solidFill>
                            <a:schemeClr val="tx1"/>
                          </a:solidFill>
                          <a:latin typeface="Arial" charset="0"/>
                          <a:ea typeface="MS PGothic" pitchFamily="34" charset="-128"/>
                        </a:defRPr>
                      </a:lvl5pPr>
                      <a:lvl6pPr marL="2514600" indent="-228600" eaLnBrk="0" fontAlgn="base" hangingPunct="0">
                        <a:spcBef>
                          <a:spcPct val="20000"/>
                        </a:spcBef>
                        <a:spcAft>
                          <a:spcPct val="0"/>
                        </a:spcAft>
                        <a:defRPr>
                          <a:solidFill>
                            <a:schemeClr val="tx1"/>
                          </a:solidFill>
                          <a:latin typeface="Arial" charset="0"/>
                          <a:ea typeface="MS PGothic" pitchFamily="34" charset="-128"/>
                        </a:defRPr>
                      </a:lvl6pPr>
                      <a:lvl7pPr marL="2971800" indent="-228600" eaLnBrk="0" fontAlgn="base" hangingPunct="0">
                        <a:spcBef>
                          <a:spcPct val="20000"/>
                        </a:spcBef>
                        <a:spcAft>
                          <a:spcPct val="0"/>
                        </a:spcAft>
                        <a:defRPr>
                          <a:solidFill>
                            <a:schemeClr val="tx1"/>
                          </a:solidFill>
                          <a:latin typeface="Arial" charset="0"/>
                          <a:ea typeface="MS PGothic" pitchFamily="34" charset="-128"/>
                        </a:defRPr>
                      </a:lvl7pPr>
                      <a:lvl8pPr marL="3429000" indent="-228600" eaLnBrk="0" fontAlgn="base" hangingPunct="0">
                        <a:spcBef>
                          <a:spcPct val="20000"/>
                        </a:spcBef>
                        <a:spcAft>
                          <a:spcPct val="0"/>
                        </a:spcAft>
                        <a:defRPr>
                          <a:solidFill>
                            <a:schemeClr val="tx1"/>
                          </a:solidFill>
                          <a:latin typeface="Arial" charset="0"/>
                          <a:ea typeface="MS PGothic" pitchFamily="34" charset="-128"/>
                        </a:defRPr>
                      </a:lvl8pPr>
                      <a:lvl9pPr marL="3886200" indent="-228600" eaLnBrk="0" fontAlgn="base" hangingPunct="0">
                        <a:spcBef>
                          <a:spcPct val="20000"/>
                        </a:spcBef>
                        <a:spcAft>
                          <a:spcPct val="0"/>
                        </a:spcAft>
                        <a:defRPr>
                          <a:solidFill>
                            <a:schemeClr val="tx1"/>
                          </a:solidFill>
                          <a:latin typeface="Arial" charset="0"/>
                          <a:ea typeface="MS PGothic" pitchFamily="34" charset="-128"/>
                        </a:defRPr>
                      </a:lvl9p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altLang="en-US" sz="1700" b="0" i="1" u="none" strike="noStrike" cap="none" normalizeH="0" baseline="0" dirty="0">
                          <a:ln>
                            <a:noFill/>
                          </a:ln>
                          <a:solidFill>
                            <a:srgbClr val="000099"/>
                          </a:solidFill>
                          <a:effectLst/>
                          <a:latin typeface="Times New Roman" pitchFamily="18" charset="0"/>
                          <a:ea typeface="MS PGothic" pitchFamily="34" charset="-128"/>
                        </a:rPr>
                        <a:t>BB</a:t>
                      </a:r>
                    </a:p>
                  </a:txBody>
                  <a:tcPr marL="7639" marR="7639" marT="7414"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Wingdings" pitchFamily="2" charset="2"/>
                        <a:defRPr sz="2800">
                          <a:solidFill>
                            <a:schemeClr val="tx1"/>
                          </a:solidFill>
                          <a:latin typeface="Arial" charset="0"/>
                          <a:ea typeface="MS PGothic" pitchFamily="34" charset="-128"/>
                        </a:defRPr>
                      </a:lvl1pPr>
                      <a:lvl2pPr marL="742950" indent="-285750" eaLnBrk="0" hangingPunct="0">
                        <a:spcBef>
                          <a:spcPct val="20000"/>
                        </a:spcBef>
                        <a:buFont typeface="Wingdings" pitchFamily="2" charset="2"/>
                        <a:defRPr sz="2400">
                          <a:solidFill>
                            <a:srgbClr val="000066"/>
                          </a:solidFill>
                          <a:latin typeface="Arial" charset="0"/>
                          <a:ea typeface="MS PGothic" pitchFamily="34" charset="-128"/>
                        </a:defRPr>
                      </a:lvl2pPr>
                      <a:lvl3pPr marL="1143000" indent="-228600" eaLnBrk="0" hangingPunct="0">
                        <a:spcBef>
                          <a:spcPct val="20000"/>
                        </a:spcBef>
                        <a:buSzPct val="115000"/>
                        <a:defRPr sz="2000">
                          <a:solidFill>
                            <a:schemeClr val="tx1"/>
                          </a:solidFill>
                          <a:latin typeface="Arial" charset="0"/>
                          <a:ea typeface="MS PGothic" pitchFamily="34" charset="-128"/>
                        </a:defRPr>
                      </a:lvl3pPr>
                      <a:lvl4pPr marL="1600200" indent="-228600" eaLnBrk="0" hangingPunct="0">
                        <a:spcBef>
                          <a:spcPct val="20000"/>
                        </a:spcBef>
                        <a:defRPr>
                          <a:solidFill>
                            <a:schemeClr val="tx1"/>
                          </a:solidFill>
                          <a:latin typeface="Arial" charset="0"/>
                          <a:ea typeface="MS PGothic" pitchFamily="34" charset="-128"/>
                        </a:defRPr>
                      </a:lvl4pPr>
                      <a:lvl5pPr marL="2057400" indent="-228600" eaLnBrk="0" hangingPunct="0">
                        <a:spcBef>
                          <a:spcPct val="20000"/>
                        </a:spcBef>
                        <a:defRPr>
                          <a:solidFill>
                            <a:schemeClr val="tx1"/>
                          </a:solidFill>
                          <a:latin typeface="Arial" charset="0"/>
                          <a:ea typeface="MS PGothic" pitchFamily="34" charset="-128"/>
                        </a:defRPr>
                      </a:lvl5pPr>
                      <a:lvl6pPr marL="2514600" indent="-228600" eaLnBrk="0" fontAlgn="base" hangingPunct="0">
                        <a:spcBef>
                          <a:spcPct val="20000"/>
                        </a:spcBef>
                        <a:spcAft>
                          <a:spcPct val="0"/>
                        </a:spcAft>
                        <a:defRPr>
                          <a:solidFill>
                            <a:schemeClr val="tx1"/>
                          </a:solidFill>
                          <a:latin typeface="Arial" charset="0"/>
                          <a:ea typeface="MS PGothic" pitchFamily="34" charset="-128"/>
                        </a:defRPr>
                      </a:lvl6pPr>
                      <a:lvl7pPr marL="2971800" indent="-228600" eaLnBrk="0" fontAlgn="base" hangingPunct="0">
                        <a:spcBef>
                          <a:spcPct val="20000"/>
                        </a:spcBef>
                        <a:spcAft>
                          <a:spcPct val="0"/>
                        </a:spcAft>
                        <a:defRPr>
                          <a:solidFill>
                            <a:schemeClr val="tx1"/>
                          </a:solidFill>
                          <a:latin typeface="Arial" charset="0"/>
                          <a:ea typeface="MS PGothic" pitchFamily="34" charset="-128"/>
                        </a:defRPr>
                      </a:lvl7pPr>
                      <a:lvl8pPr marL="3429000" indent="-228600" eaLnBrk="0" fontAlgn="base" hangingPunct="0">
                        <a:spcBef>
                          <a:spcPct val="20000"/>
                        </a:spcBef>
                        <a:spcAft>
                          <a:spcPct val="0"/>
                        </a:spcAft>
                        <a:defRPr>
                          <a:solidFill>
                            <a:schemeClr val="tx1"/>
                          </a:solidFill>
                          <a:latin typeface="Arial" charset="0"/>
                          <a:ea typeface="MS PGothic" pitchFamily="34" charset="-128"/>
                        </a:defRPr>
                      </a:lvl8pPr>
                      <a:lvl9pPr marL="3886200" indent="-228600" eaLnBrk="0" fontAlgn="base" hangingPunct="0">
                        <a:spcBef>
                          <a:spcPct val="20000"/>
                        </a:spcBef>
                        <a:spcAft>
                          <a:spcPct val="0"/>
                        </a:spcAft>
                        <a:defRPr>
                          <a:solidFill>
                            <a:schemeClr val="tx1"/>
                          </a:solidFill>
                          <a:latin typeface="Arial" charset="0"/>
                          <a:ea typeface="MS PGothic" pitchFamily="34" charset="-128"/>
                        </a:defRPr>
                      </a:lvl9p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altLang="en-US" sz="1700" b="0" i="1" u="none" strike="noStrike" cap="none" normalizeH="0" baseline="0" dirty="0">
                          <a:ln>
                            <a:noFill/>
                          </a:ln>
                          <a:solidFill>
                            <a:srgbClr val="000099"/>
                          </a:solidFill>
                          <a:effectLst/>
                          <a:latin typeface="Times New Roman" pitchFamily="18" charset="0"/>
                          <a:ea typeface="MS PGothic" pitchFamily="34" charset="-128"/>
                        </a:rPr>
                        <a:t>BB</a:t>
                      </a:r>
                    </a:p>
                  </a:txBody>
                  <a:tcPr marL="7639" marR="7639" marT="7414" marB="0" horzOverflow="overflow">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Wingdings" pitchFamily="2" charset="2"/>
                        <a:defRPr sz="2800">
                          <a:solidFill>
                            <a:schemeClr val="tx1"/>
                          </a:solidFill>
                          <a:latin typeface="Arial" charset="0"/>
                          <a:ea typeface="MS PGothic" pitchFamily="34" charset="-128"/>
                        </a:defRPr>
                      </a:lvl1pPr>
                      <a:lvl2pPr marL="742950" indent="-285750" eaLnBrk="0" hangingPunct="0">
                        <a:spcBef>
                          <a:spcPct val="20000"/>
                        </a:spcBef>
                        <a:buFont typeface="Wingdings" pitchFamily="2" charset="2"/>
                        <a:defRPr sz="2400">
                          <a:solidFill>
                            <a:srgbClr val="000066"/>
                          </a:solidFill>
                          <a:latin typeface="Arial" charset="0"/>
                          <a:ea typeface="MS PGothic" pitchFamily="34" charset="-128"/>
                        </a:defRPr>
                      </a:lvl2pPr>
                      <a:lvl3pPr marL="1143000" indent="-228600" eaLnBrk="0" hangingPunct="0">
                        <a:spcBef>
                          <a:spcPct val="20000"/>
                        </a:spcBef>
                        <a:buSzPct val="115000"/>
                        <a:defRPr sz="2000">
                          <a:solidFill>
                            <a:schemeClr val="tx1"/>
                          </a:solidFill>
                          <a:latin typeface="Arial" charset="0"/>
                          <a:ea typeface="MS PGothic" pitchFamily="34" charset="-128"/>
                        </a:defRPr>
                      </a:lvl3pPr>
                      <a:lvl4pPr marL="1600200" indent="-228600" eaLnBrk="0" hangingPunct="0">
                        <a:spcBef>
                          <a:spcPct val="20000"/>
                        </a:spcBef>
                        <a:defRPr>
                          <a:solidFill>
                            <a:schemeClr val="tx1"/>
                          </a:solidFill>
                          <a:latin typeface="Arial" charset="0"/>
                          <a:ea typeface="MS PGothic" pitchFamily="34" charset="-128"/>
                        </a:defRPr>
                      </a:lvl4pPr>
                      <a:lvl5pPr marL="2057400" indent="-228600" eaLnBrk="0" hangingPunct="0">
                        <a:spcBef>
                          <a:spcPct val="20000"/>
                        </a:spcBef>
                        <a:defRPr>
                          <a:solidFill>
                            <a:schemeClr val="tx1"/>
                          </a:solidFill>
                          <a:latin typeface="Arial" charset="0"/>
                          <a:ea typeface="MS PGothic" pitchFamily="34" charset="-128"/>
                        </a:defRPr>
                      </a:lvl5pPr>
                      <a:lvl6pPr marL="2514600" indent="-228600" eaLnBrk="0" fontAlgn="base" hangingPunct="0">
                        <a:spcBef>
                          <a:spcPct val="20000"/>
                        </a:spcBef>
                        <a:spcAft>
                          <a:spcPct val="0"/>
                        </a:spcAft>
                        <a:defRPr>
                          <a:solidFill>
                            <a:schemeClr val="tx1"/>
                          </a:solidFill>
                          <a:latin typeface="Arial" charset="0"/>
                          <a:ea typeface="MS PGothic" pitchFamily="34" charset="-128"/>
                        </a:defRPr>
                      </a:lvl6pPr>
                      <a:lvl7pPr marL="2971800" indent="-228600" eaLnBrk="0" fontAlgn="base" hangingPunct="0">
                        <a:spcBef>
                          <a:spcPct val="20000"/>
                        </a:spcBef>
                        <a:spcAft>
                          <a:spcPct val="0"/>
                        </a:spcAft>
                        <a:defRPr>
                          <a:solidFill>
                            <a:schemeClr val="tx1"/>
                          </a:solidFill>
                          <a:latin typeface="Arial" charset="0"/>
                          <a:ea typeface="MS PGothic" pitchFamily="34" charset="-128"/>
                        </a:defRPr>
                      </a:lvl7pPr>
                      <a:lvl8pPr marL="3429000" indent="-228600" eaLnBrk="0" fontAlgn="base" hangingPunct="0">
                        <a:spcBef>
                          <a:spcPct val="20000"/>
                        </a:spcBef>
                        <a:spcAft>
                          <a:spcPct val="0"/>
                        </a:spcAft>
                        <a:defRPr>
                          <a:solidFill>
                            <a:schemeClr val="tx1"/>
                          </a:solidFill>
                          <a:latin typeface="Arial" charset="0"/>
                          <a:ea typeface="MS PGothic" pitchFamily="34" charset="-128"/>
                        </a:defRPr>
                      </a:lvl8pPr>
                      <a:lvl9pPr marL="3886200" indent="-228600" eaLnBrk="0" fontAlgn="base" hangingPunct="0">
                        <a:spcBef>
                          <a:spcPct val="20000"/>
                        </a:spcBef>
                        <a:spcAft>
                          <a:spcPct val="0"/>
                        </a:spcAft>
                        <a:defRPr>
                          <a:solidFill>
                            <a:schemeClr val="tx1"/>
                          </a:solidFill>
                          <a:latin typeface="Arial" charset="0"/>
                          <a:ea typeface="MS PGothic" pitchFamily="34" charset="-128"/>
                        </a:defRPr>
                      </a:lvl9p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altLang="en-US" sz="1700" b="0" i="1" u="none" strike="noStrike" cap="none" normalizeH="0" baseline="0" dirty="0">
                          <a:ln>
                            <a:noFill/>
                          </a:ln>
                          <a:solidFill>
                            <a:srgbClr val="000099"/>
                          </a:solidFill>
                          <a:effectLst/>
                          <a:latin typeface="Times New Roman" pitchFamily="18" charset="0"/>
                          <a:ea typeface="MS PGothic" pitchFamily="34" charset="-128"/>
                        </a:rPr>
                        <a:t>Ba </a:t>
                      </a:r>
                    </a:p>
                  </a:txBody>
                  <a:tcPr marL="7639" marR="7639" marT="7414" marB="0" horzOverflow="overflow">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r h="343562">
                <a:tc>
                  <a:txBody>
                    <a:bodyPr/>
                    <a:lstStyle>
                      <a:lvl1pPr eaLnBrk="0" hangingPunct="0">
                        <a:spcBef>
                          <a:spcPct val="20000"/>
                        </a:spcBef>
                        <a:buFont typeface="Wingdings" pitchFamily="2" charset="2"/>
                        <a:defRPr sz="2800">
                          <a:solidFill>
                            <a:schemeClr val="tx1"/>
                          </a:solidFill>
                          <a:latin typeface="Arial" charset="0"/>
                          <a:ea typeface="MS PGothic" pitchFamily="34" charset="-128"/>
                        </a:defRPr>
                      </a:lvl1pPr>
                      <a:lvl2pPr marL="742950" indent="-285750" eaLnBrk="0" hangingPunct="0">
                        <a:spcBef>
                          <a:spcPct val="20000"/>
                        </a:spcBef>
                        <a:buFont typeface="Wingdings" pitchFamily="2" charset="2"/>
                        <a:defRPr sz="2400">
                          <a:solidFill>
                            <a:srgbClr val="000066"/>
                          </a:solidFill>
                          <a:latin typeface="Arial" charset="0"/>
                          <a:ea typeface="MS PGothic" pitchFamily="34" charset="-128"/>
                        </a:defRPr>
                      </a:lvl2pPr>
                      <a:lvl3pPr marL="1143000" indent="-228600" eaLnBrk="0" hangingPunct="0">
                        <a:spcBef>
                          <a:spcPct val="20000"/>
                        </a:spcBef>
                        <a:buSzPct val="115000"/>
                        <a:defRPr sz="2000">
                          <a:solidFill>
                            <a:schemeClr val="tx1"/>
                          </a:solidFill>
                          <a:latin typeface="Arial" charset="0"/>
                          <a:ea typeface="MS PGothic" pitchFamily="34" charset="-128"/>
                        </a:defRPr>
                      </a:lvl3pPr>
                      <a:lvl4pPr marL="1600200" indent="-228600" eaLnBrk="0" hangingPunct="0">
                        <a:spcBef>
                          <a:spcPct val="20000"/>
                        </a:spcBef>
                        <a:defRPr>
                          <a:solidFill>
                            <a:schemeClr val="tx1"/>
                          </a:solidFill>
                          <a:latin typeface="Arial" charset="0"/>
                          <a:ea typeface="MS PGothic" pitchFamily="34" charset="-128"/>
                        </a:defRPr>
                      </a:lvl4pPr>
                      <a:lvl5pPr marL="2057400" indent="-228600" eaLnBrk="0" hangingPunct="0">
                        <a:spcBef>
                          <a:spcPct val="20000"/>
                        </a:spcBef>
                        <a:defRPr>
                          <a:solidFill>
                            <a:schemeClr val="tx1"/>
                          </a:solidFill>
                          <a:latin typeface="Arial" charset="0"/>
                          <a:ea typeface="MS PGothic" pitchFamily="34" charset="-128"/>
                        </a:defRPr>
                      </a:lvl5pPr>
                      <a:lvl6pPr marL="2514600" indent="-228600" eaLnBrk="0" fontAlgn="base" hangingPunct="0">
                        <a:spcBef>
                          <a:spcPct val="20000"/>
                        </a:spcBef>
                        <a:spcAft>
                          <a:spcPct val="0"/>
                        </a:spcAft>
                        <a:defRPr>
                          <a:solidFill>
                            <a:schemeClr val="tx1"/>
                          </a:solidFill>
                          <a:latin typeface="Arial" charset="0"/>
                          <a:ea typeface="MS PGothic" pitchFamily="34" charset="-128"/>
                        </a:defRPr>
                      </a:lvl6pPr>
                      <a:lvl7pPr marL="2971800" indent="-228600" eaLnBrk="0" fontAlgn="base" hangingPunct="0">
                        <a:spcBef>
                          <a:spcPct val="20000"/>
                        </a:spcBef>
                        <a:spcAft>
                          <a:spcPct val="0"/>
                        </a:spcAft>
                        <a:defRPr>
                          <a:solidFill>
                            <a:schemeClr val="tx1"/>
                          </a:solidFill>
                          <a:latin typeface="Arial" charset="0"/>
                          <a:ea typeface="MS PGothic" pitchFamily="34" charset="-128"/>
                        </a:defRPr>
                      </a:lvl7pPr>
                      <a:lvl8pPr marL="3429000" indent="-228600" eaLnBrk="0" fontAlgn="base" hangingPunct="0">
                        <a:spcBef>
                          <a:spcPct val="20000"/>
                        </a:spcBef>
                        <a:spcAft>
                          <a:spcPct val="0"/>
                        </a:spcAft>
                        <a:defRPr>
                          <a:solidFill>
                            <a:schemeClr val="tx1"/>
                          </a:solidFill>
                          <a:latin typeface="Arial" charset="0"/>
                          <a:ea typeface="MS PGothic" pitchFamily="34" charset="-128"/>
                        </a:defRPr>
                      </a:lvl8pPr>
                      <a:lvl9pPr marL="3886200" indent="-228600" eaLnBrk="0" fontAlgn="base" hangingPunct="0">
                        <a:spcBef>
                          <a:spcPct val="20000"/>
                        </a:spcBef>
                        <a:spcAft>
                          <a:spcPct val="0"/>
                        </a:spcAft>
                        <a:defRPr>
                          <a:solidFill>
                            <a:schemeClr val="tx1"/>
                          </a:solidFill>
                          <a:latin typeface="Arial" charset="0"/>
                          <a:ea typeface="MS PGothic" pitchFamily="34" charset="-128"/>
                        </a:defRPr>
                      </a:lvl9p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altLang="en-US" sz="1700" b="0" i="1" u="none" strike="noStrike" cap="none" normalizeH="0" baseline="0" dirty="0">
                          <a:ln>
                            <a:noFill/>
                          </a:ln>
                          <a:solidFill>
                            <a:srgbClr val="000099"/>
                          </a:solidFill>
                          <a:effectLst/>
                          <a:latin typeface="Times New Roman" pitchFamily="18" charset="0"/>
                          <a:ea typeface="MS PGothic" pitchFamily="34" charset="-128"/>
                        </a:rPr>
                        <a:t>B</a:t>
                      </a:r>
                    </a:p>
                  </a:txBody>
                  <a:tcPr marL="7639" marR="7639" marT="7414"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Wingdings" pitchFamily="2" charset="2"/>
                        <a:defRPr sz="2800">
                          <a:solidFill>
                            <a:schemeClr val="tx1"/>
                          </a:solidFill>
                          <a:latin typeface="Arial" charset="0"/>
                          <a:ea typeface="MS PGothic" pitchFamily="34" charset="-128"/>
                        </a:defRPr>
                      </a:lvl1pPr>
                      <a:lvl2pPr marL="742950" indent="-285750" eaLnBrk="0" hangingPunct="0">
                        <a:spcBef>
                          <a:spcPct val="20000"/>
                        </a:spcBef>
                        <a:buFont typeface="Wingdings" pitchFamily="2" charset="2"/>
                        <a:defRPr sz="2400">
                          <a:solidFill>
                            <a:srgbClr val="000066"/>
                          </a:solidFill>
                          <a:latin typeface="Arial" charset="0"/>
                          <a:ea typeface="MS PGothic" pitchFamily="34" charset="-128"/>
                        </a:defRPr>
                      </a:lvl2pPr>
                      <a:lvl3pPr marL="1143000" indent="-228600" eaLnBrk="0" hangingPunct="0">
                        <a:spcBef>
                          <a:spcPct val="20000"/>
                        </a:spcBef>
                        <a:buSzPct val="115000"/>
                        <a:defRPr sz="2000">
                          <a:solidFill>
                            <a:schemeClr val="tx1"/>
                          </a:solidFill>
                          <a:latin typeface="Arial" charset="0"/>
                          <a:ea typeface="MS PGothic" pitchFamily="34" charset="-128"/>
                        </a:defRPr>
                      </a:lvl3pPr>
                      <a:lvl4pPr marL="1600200" indent="-228600" eaLnBrk="0" hangingPunct="0">
                        <a:spcBef>
                          <a:spcPct val="20000"/>
                        </a:spcBef>
                        <a:defRPr>
                          <a:solidFill>
                            <a:schemeClr val="tx1"/>
                          </a:solidFill>
                          <a:latin typeface="Arial" charset="0"/>
                          <a:ea typeface="MS PGothic" pitchFamily="34" charset="-128"/>
                        </a:defRPr>
                      </a:lvl4pPr>
                      <a:lvl5pPr marL="2057400" indent="-228600" eaLnBrk="0" hangingPunct="0">
                        <a:spcBef>
                          <a:spcPct val="20000"/>
                        </a:spcBef>
                        <a:defRPr>
                          <a:solidFill>
                            <a:schemeClr val="tx1"/>
                          </a:solidFill>
                          <a:latin typeface="Arial" charset="0"/>
                          <a:ea typeface="MS PGothic" pitchFamily="34" charset="-128"/>
                        </a:defRPr>
                      </a:lvl5pPr>
                      <a:lvl6pPr marL="2514600" indent="-228600" eaLnBrk="0" fontAlgn="base" hangingPunct="0">
                        <a:spcBef>
                          <a:spcPct val="20000"/>
                        </a:spcBef>
                        <a:spcAft>
                          <a:spcPct val="0"/>
                        </a:spcAft>
                        <a:defRPr>
                          <a:solidFill>
                            <a:schemeClr val="tx1"/>
                          </a:solidFill>
                          <a:latin typeface="Arial" charset="0"/>
                          <a:ea typeface="MS PGothic" pitchFamily="34" charset="-128"/>
                        </a:defRPr>
                      </a:lvl6pPr>
                      <a:lvl7pPr marL="2971800" indent="-228600" eaLnBrk="0" fontAlgn="base" hangingPunct="0">
                        <a:spcBef>
                          <a:spcPct val="20000"/>
                        </a:spcBef>
                        <a:spcAft>
                          <a:spcPct val="0"/>
                        </a:spcAft>
                        <a:defRPr>
                          <a:solidFill>
                            <a:schemeClr val="tx1"/>
                          </a:solidFill>
                          <a:latin typeface="Arial" charset="0"/>
                          <a:ea typeface="MS PGothic" pitchFamily="34" charset="-128"/>
                        </a:defRPr>
                      </a:lvl7pPr>
                      <a:lvl8pPr marL="3429000" indent="-228600" eaLnBrk="0" fontAlgn="base" hangingPunct="0">
                        <a:spcBef>
                          <a:spcPct val="20000"/>
                        </a:spcBef>
                        <a:spcAft>
                          <a:spcPct val="0"/>
                        </a:spcAft>
                        <a:defRPr>
                          <a:solidFill>
                            <a:schemeClr val="tx1"/>
                          </a:solidFill>
                          <a:latin typeface="Arial" charset="0"/>
                          <a:ea typeface="MS PGothic" pitchFamily="34" charset="-128"/>
                        </a:defRPr>
                      </a:lvl8pPr>
                      <a:lvl9pPr marL="3886200" indent="-228600" eaLnBrk="0" fontAlgn="base" hangingPunct="0">
                        <a:spcBef>
                          <a:spcPct val="20000"/>
                        </a:spcBef>
                        <a:spcAft>
                          <a:spcPct val="0"/>
                        </a:spcAft>
                        <a:defRPr>
                          <a:solidFill>
                            <a:schemeClr val="tx1"/>
                          </a:solidFill>
                          <a:latin typeface="Arial" charset="0"/>
                          <a:ea typeface="MS PGothic" pitchFamily="34" charset="-128"/>
                        </a:defRPr>
                      </a:lvl9p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altLang="en-US" sz="1700" b="0" i="1" u="none" strike="noStrike" cap="none" normalizeH="0" baseline="0" dirty="0">
                          <a:ln>
                            <a:noFill/>
                          </a:ln>
                          <a:solidFill>
                            <a:srgbClr val="000099"/>
                          </a:solidFill>
                          <a:effectLst/>
                          <a:latin typeface="Times New Roman" pitchFamily="18" charset="0"/>
                          <a:ea typeface="MS PGothic" pitchFamily="34" charset="-128"/>
                        </a:rPr>
                        <a:t>B</a:t>
                      </a:r>
                    </a:p>
                  </a:txBody>
                  <a:tcPr marL="7639" marR="7639" marT="7414" marB="0" horzOverflow="overflow">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Wingdings" pitchFamily="2" charset="2"/>
                        <a:defRPr sz="2800">
                          <a:solidFill>
                            <a:schemeClr val="tx1"/>
                          </a:solidFill>
                          <a:latin typeface="Arial" charset="0"/>
                          <a:ea typeface="MS PGothic" pitchFamily="34" charset="-128"/>
                        </a:defRPr>
                      </a:lvl1pPr>
                      <a:lvl2pPr marL="742950" indent="-285750" eaLnBrk="0" hangingPunct="0">
                        <a:spcBef>
                          <a:spcPct val="20000"/>
                        </a:spcBef>
                        <a:buFont typeface="Wingdings" pitchFamily="2" charset="2"/>
                        <a:defRPr sz="2400">
                          <a:solidFill>
                            <a:srgbClr val="000066"/>
                          </a:solidFill>
                          <a:latin typeface="Arial" charset="0"/>
                          <a:ea typeface="MS PGothic" pitchFamily="34" charset="-128"/>
                        </a:defRPr>
                      </a:lvl2pPr>
                      <a:lvl3pPr marL="1143000" indent="-228600" eaLnBrk="0" hangingPunct="0">
                        <a:spcBef>
                          <a:spcPct val="20000"/>
                        </a:spcBef>
                        <a:buSzPct val="115000"/>
                        <a:defRPr sz="2000">
                          <a:solidFill>
                            <a:schemeClr val="tx1"/>
                          </a:solidFill>
                          <a:latin typeface="Arial" charset="0"/>
                          <a:ea typeface="MS PGothic" pitchFamily="34" charset="-128"/>
                        </a:defRPr>
                      </a:lvl3pPr>
                      <a:lvl4pPr marL="1600200" indent="-228600" eaLnBrk="0" hangingPunct="0">
                        <a:spcBef>
                          <a:spcPct val="20000"/>
                        </a:spcBef>
                        <a:defRPr>
                          <a:solidFill>
                            <a:schemeClr val="tx1"/>
                          </a:solidFill>
                          <a:latin typeface="Arial" charset="0"/>
                          <a:ea typeface="MS PGothic" pitchFamily="34" charset="-128"/>
                        </a:defRPr>
                      </a:lvl4pPr>
                      <a:lvl5pPr marL="2057400" indent="-228600" eaLnBrk="0" hangingPunct="0">
                        <a:spcBef>
                          <a:spcPct val="20000"/>
                        </a:spcBef>
                        <a:defRPr>
                          <a:solidFill>
                            <a:schemeClr val="tx1"/>
                          </a:solidFill>
                          <a:latin typeface="Arial" charset="0"/>
                          <a:ea typeface="MS PGothic" pitchFamily="34" charset="-128"/>
                        </a:defRPr>
                      </a:lvl5pPr>
                      <a:lvl6pPr marL="2514600" indent="-228600" eaLnBrk="0" fontAlgn="base" hangingPunct="0">
                        <a:spcBef>
                          <a:spcPct val="20000"/>
                        </a:spcBef>
                        <a:spcAft>
                          <a:spcPct val="0"/>
                        </a:spcAft>
                        <a:defRPr>
                          <a:solidFill>
                            <a:schemeClr val="tx1"/>
                          </a:solidFill>
                          <a:latin typeface="Arial" charset="0"/>
                          <a:ea typeface="MS PGothic" pitchFamily="34" charset="-128"/>
                        </a:defRPr>
                      </a:lvl6pPr>
                      <a:lvl7pPr marL="2971800" indent="-228600" eaLnBrk="0" fontAlgn="base" hangingPunct="0">
                        <a:spcBef>
                          <a:spcPct val="20000"/>
                        </a:spcBef>
                        <a:spcAft>
                          <a:spcPct val="0"/>
                        </a:spcAft>
                        <a:defRPr>
                          <a:solidFill>
                            <a:schemeClr val="tx1"/>
                          </a:solidFill>
                          <a:latin typeface="Arial" charset="0"/>
                          <a:ea typeface="MS PGothic" pitchFamily="34" charset="-128"/>
                        </a:defRPr>
                      </a:lvl7pPr>
                      <a:lvl8pPr marL="3429000" indent="-228600" eaLnBrk="0" fontAlgn="base" hangingPunct="0">
                        <a:spcBef>
                          <a:spcPct val="20000"/>
                        </a:spcBef>
                        <a:spcAft>
                          <a:spcPct val="0"/>
                        </a:spcAft>
                        <a:defRPr>
                          <a:solidFill>
                            <a:schemeClr val="tx1"/>
                          </a:solidFill>
                          <a:latin typeface="Arial" charset="0"/>
                          <a:ea typeface="MS PGothic" pitchFamily="34" charset="-128"/>
                        </a:defRPr>
                      </a:lvl8pPr>
                      <a:lvl9pPr marL="3886200" indent="-228600" eaLnBrk="0" fontAlgn="base" hangingPunct="0">
                        <a:spcBef>
                          <a:spcPct val="20000"/>
                        </a:spcBef>
                        <a:spcAft>
                          <a:spcPct val="0"/>
                        </a:spcAft>
                        <a:defRPr>
                          <a:solidFill>
                            <a:schemeClr val="tx1"/>
                          </a:solidFill>
                          <a:latin typeface="Arial" charset="0"/>
                          <a:ea typeface="MS PGothic" pitchFamily="34" charset="-128"/>
                        </a:defRPr>
                      </a:lvl9p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altLang="en-US" sz="1700" b="0" i="1" u="none" strike="noStrike" cap="none" normalizeH="0" baseline="0" dirty="0">
                          <a:ln>
                            <a:noFill/>
                          </a:ln>
                          <a:solidFill>
                            <a:srgbClr val="000099"/>
                          </a:solidFill>
                          <a:effectLst/>
                          <a:latin typeface="Times New Roman" pitchFamily="18" charset="0"/>
                          <a:ea typeface="MS PGothic" pitchFamily="34" charset="-128"/>
                        </a:rPr>
                        <a:t>B</a:t>
                      </a:r>
                    </a:p>
                  </a:txBody>
                  <a:tcPr marL="7639" marR="7639" marT="7414" marB="0" horzOverflow="overflow">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2"/>
                  </a:ext>
                </a:extLst>
              </a:tr>
              <a:tr h="343562">
                <a:tc>
                  <a:txBody>
                    <a:bodyPr/>
                    <a:lstStyle>
                      <a:lvl1pPr eaLnBrk="0" hangingPunct="0">
                        <a:spcBef>
                          <a:spcPct val="20000"/>
                        </a:spcBef>
                        <a:buFont typeface="Wingdings" pitchFamily="2" charset="2"/>
                        <a:defRPr sz="2800">
                          <a:solidFill>
                            <a:schemeClr val="tx1"/>
                          </a:solidFill>
                          <a:latin typeface="Arial" charset="0"/>
                          <a:ea typeface="MS PGothic" pitchFamily="34" charset="-128"/>
                        </a:defRPr>
                      </a:lvl1pPr>
                      <a:lvl2pPr marL="742950" indent="-285750" eaLnBrk="0" hangingPunct="0">
                        <a:spcBef>
                          <a:spcPct val="20000"/>
                        </a:spcBef>
                        <a:buFont typeface="Wingdings" pitchFamily="2" charset="2"/>
                        <a:defRPr sz="2400">
                          <a:solidFill>
                            <a:srgbClr val="000066"/>
                          </a:solidFill>
                          <a:latin typeface="Arial" charset="0"/>
                          <a:ea typeface="MS PGothic" pitchFamily="34" charset="-128"/>
                        </a:defRPr>
                      </a:lvl2pPr>
                      <a:lvl3pPr marL="1143000" indent="-228600" eaLnBrk="0" hangingPunct="0">
                        <a:spcBef>
                          <a:spcPct val="20000"/>
                        </a:spcBef>
                        <a:buSzPct val="115000"/>
                        <a:defRPr sz="2000">
                          <a:solidFill>
                            <a:schemeClr val="tx1"/>
                          </a:solidFill>
                          <a:latin typeface="Arial" charset="0"/>
                          <a:ea typeface="MS PGothic" pitchFamily="34" charset="-128"/>
                        </a:defRPr>
                      </a:lvl3pPr>
                      <a:lvl4pPr marL="1600200" indent="-228600" eaLnBrk="0" hangingPunct="0">
                        <a:spcBef>
                          <a:spcPct val="20000"/>
                        </a:spcBef>
                        <a:defRPr>
                          <a:solidFill>
                            <a:schemeClr val="tx1"/>
                          </a:solidFill>
                          <a:latin typeface="Arial" charset="0"/>
                          <a:ea typeface="MS PGothic" pitchFamily="34" charset="-128"/>
                        </a:defRPr>
                      </a:lvl4pPr>
                      <a:lvl5pPr marL="2057400" indent="-228600" eaLnBrk="0" hangingPunct="0">
                        <a:spcBef>
                          <a:spcPct val="20000"/>
                        </a:spcBef>
                        <a:defRPr>
                          <a:solidFill>
                            <a:schemeClr val="tx1"/>
                          </a:solidFill>
                          <a:latin typeface="Arial" charset="0"/>
                          <a:ea typeface="MS PGothic" pitchFamily="34" charset="-128"/>
                        </a:defRPr>
                      </a:lvl5pPr>
                      <a:lvl6pPr marL="2514600" indent="-228600" eaLnBrk="0" fontAlgn="base" hangingPunct="0">
                        <a:spcBef>
                          <a:spcPct val="20000"/>
                        </a:spcBef>
                        <a:spcAft>
                          <a:spcPct val="0"/>
                        </a:spcAft>
                        <a:defRPr>
                          <a:solidFill>
                            <a:schemeClr val="tx1"/>
                          </a:solidFill>
                          <a:latin typeface="Arial" charset="0"/>
                          <a:ea typeface="MS PGothic" pitchFamily="34" charset="-128"/>
                        </a:defRPr>
                      </a:lvl6pPr>
                      <a:lvl7pPr marL="2971800" indent="-228600" eaLnBrk="0" fontAlgn="base" hangingPunct="0">
                        <a:spcBef>
                          <a:spcPct val="20000"/>
                        </a:spcBef>
                        <a:spcAft>
                          <a:spcPct val="0"/>
                        </a:spcAft>
                        <a:defRPr>
                          <a:solidFill>
                            <a:schemeClr val="tx1"/>
                          </a:solidFill>
                          <a:latin typeface="Arial" charset="0"/>
                          <a:ea typeface="MS PGothic" pitchFamily="34" charset="-128"/>
                        </a:defRPr>
                      </a:lvl7pPr>
                      <a:lvl8pPr marL="3429000" indent="-228600" eaLnBrk="0" fontAlgn="base" hangingPunct="0">
                        <a:spcBef>
                          <a:spcPct val="20000"/>
                        </a:spcBef>
                        <a:spcAft>
                          <a:spcPct val="0"/>
                        </a:spcAft>
                        <a:defRPr>
                          <a:solidFill>
                            <a:schemeClr val="tx1"/>
                          </a:solidFill>
                          <a:latin typeface="Arial" charset="0"/>
                          <a:ea typeface="MS PGothic" pitchFamily="34" charset="-128"/>
                        </a:defRPr>
                      </a:lvl8pPr>
                      <a:lvl9pPr marL="3886200" indent="-228600" eaLnBrk="0" fontAlgn="base" hangingPunct="0">
                        <a:spcBef>
                          <a:spcPct val="20000"/>
                        </a:spcBef>
                        <a:spcAft>
                          <a:spcPct val="0"/>
                        </a:spcAft>
                        <a:defRPr>
                          <a:solidFill>
                            <a:schemeClr val="tx1"/>
                          </a:solidFill>
                          <a:latin typeface="Arial" charset="0"/>
                          <a:ea typeface="MS PGothic" pitchFamily="34" charset="-128"/>
                        </a:defRPr>
                      </a:lvl9p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altLang="en-US" sz="1700" b="0" i="1" u="none" strike="noStrike" cap="none" normalizeH="0" baseline="0" dirty="0">
                          <a:ln>
                            <a:noFill/>
                          </a:ln>
                          <a:solidFill>
                            <a:srgbClr val="000099"/>
                          </a:solidFill>
                          <a:effectLst/>
                          <a:latin typeface="Times New Roman" pitchFamily="18" charset="0"/>
                          <a:ea typeface="MS PGothic" pitchFamily="34" charset="-128"/>
                        </a:rPr>
                        <a:t>C</a:t>
                      </a:r>
                    </a:p>
                  </a:txBody>
                  <a:tcPr marL="7639" marR="7639" marT="7414"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Wingdings" pitchFamily="2" charset="2"/>
                        <a:defRPr sz="2800">
                          <a:solidFill>
                            <a:schemeClr val="tx1"/>
                          </a:solidFill>
                          <a:latin typeface="Arial" charset="0"/>
                          <a:ea typeface="MS PGothic" pitchFamily="34" charset="-128"/>
                        </a:defRPr>
                      </a:lvl1pPr>
                      <a:lvl2pPr marL="742950" indent="-285750" eaLnBrk="0" hangingPunct="0">
                        <a:spcBef>
                          <a:spcPct val="20000"/>
                        </a:spcBef>
                        <a:buFont typeface="Wingdings" pitchFamily="2" charset="2"/>
                        <a:defRPr sz="2400">
                          <a:solidFill>
                            <a:srgbClr val="000066"/>
                          </a:solidFill>
                          <a:latin typeface="Arial" charset="0"/>
                          <a:ea typeface="MS PGothic" pitchFamily="34" charset="-128"/>
                        </a:defRPr>
                      </a:lvl2pPr>
                      <a:lvl3pPr marL="1143000" indent="-228600" eaLnBrk="0" hangingPunct="0">
                        <a:spcBef>
                          <a:spcPct val="20000"/>
                        </a:spcBef>
                        <a:buSzPct val="115000"/>
                        <a:defRPr sz="2000">
                          <a:solidFill>
                            <a:schemeClr val="tx1"/>
                          </a:solidFill>
                          <a:latin typeface="Arial" charset="0"/>
                          <a:ea typeface="MS PGothic" pitchFamily="34" charset="-128"/>
                        </a:defRPr>
                      </a:lvl3pPr>
                      <a:lvl4pPr marL="1600200" indent="-228600" eaLnBrk="0" hangingPunct="0">
                        <a:spcBef>
                          <a:spcPct val="20000"/>
                        </a:spcBef>
                        <a:defRPr>
                          <a:solidFill>
                            <a:schemeClr val="tx1"/>
                          </a:solidFill>
                          <a:latin typeface="Arial" charset="0"/>
                          <a:ea typeface="MS PGothic" pitchFamily="34" charset="-128"/>
                        </a:defRPr>
                      </a:lvl4pPr>
                      <a:lvl5pPr marL="2057400" indent="-228600" eaLnBrk="0" hangingPunct="0">
                        <a:spcBef>
                          <a:spcPct val="20000"/>
                        </a:spcBef>
                        <a:defRPr>
                          <a:solidFill>
                            <a:schemeClr val="tx1"/>
                          </a:solidFill>
                          <a:latin typeface="Arial" charset="0"/>
                          <a:ea typeface="MS PGothic" pitchFamily="34" charset="-128"/>
                        </a:defRPr>
                      </a:lvl5pPr>
                      <a:lvl6pPr marL="2514600" indent="-228600" eaLnBrk="0" fontAlgn="base" hangingPunct="0">
                        <a:spcBef>
                          <a:spcPct val="20000"/>
                        </a:spcBef>
                        <a:spcAft>
                          <a:spcPct val="0"/>
                        </a:spcAft>
                        <a:defRPr>
                          <a:solidFill>
                            <a:schemeClr val="tx1"/>
                          </a:solidFill>
                          <a:latin typeface="Arial" charset="0"/>
                          <a:ea typeface="MS PGothic" pitchFamily="34" charset="-128"/>
                        </a:defRPr>
                      </a:lvl6pPr>
                      <a:lvl7pPr marL="2971800" indent="-228600" eaLnBrk="0" fontAlgn="base" hangingPunct="0">
                        <a:spcBef>
                          <a:spcPct val="20000"/>
                        </a:spcBef>
                        <a:spcAft>
                          <a:spcPct val="0"/>
                        </a:spcAft>
                        <a:defRPr>
                          <a:solidFill>
                            <a:schemeClr val="tx1"/>
                          </a:solidFill>
                          <a:latin typeface="Arial" charset="0"/>
                          <a:ea typeface="MS PGothic" pitchFamily="34" charset="-128"/>
                        </a:defRPr>
                      </a:lvl7pPr>
                      <a:lvl8pPr marL="3429000" indent="-228600" eaLnBrk="0" fontAlgn="base" hangingPunct="0">
                        <a:spcBef>
                          <a:spcPct val="20000"/>
                        </a:spcBef>
                        <a:spcAft>
                          <a:spcPct val="0"/>
                        </a:spcAft>
                        <a:defRPr>
                          <a:solidFill>
                            <a:schemeClr val="tx1"/>
                          </a:solidFill>
                          <a:latin typeface="Arial" charset="0"/>
                          <a:ea typeface="MS PGothic" pitchFamily="34" charset="-128"/>
                        </a:defRPr>
                      </a:lvl8pPr>
                      <a:lvl9pPr marL="3886200" indent="-228600" eaLnBrk="0" fontAlgn="base" hangingPunct="0">
                        <a:spcBef>
                          <a:spcPct val="20000"/>
                        </a:spcBef>
                        <a:spcAft>
                          <a:spcPct val="0"/>
                        </a:spcAft>
                        <a:defRPr>
                          <a:solidFill>
                            <a:schemeClr val="tx1"/>
                          </a:solidFill>
                          <a:latin typeface="Arial" charset="0"/>
                          <a:ea typeface="MS PGothic" pitchFamily="34" charset="-128"/>
                        </a:defRPr>
                      </a:lvl9p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altLang="en-US" sz="1700" b="0" i="1" u="none" strike="noStrike" cap="none" normalizeH="0" baseline="0" dirty="0">
                          <a:ln>
                            <a:noFill/>
                          </a:ln>
                          <a:solidFill>
                            <a:srgbClr val="000099"/>
                          </a:solidFill>
                          <a:effectLst/>
                          <a:latin typeface="Times New Roman" pitchFamily="18" charset="0"/>
                          <a:ea typeface="MS PGothic" pitchFamily="34" charset="-128"/>
                        </a:rPr>
                        <a:t>C</a:t>
                      </a:r>
                    </a:p>
                  </a:txBody>
                  <a:tcPr marL="7639" marR="7639" marT="7414" marB="0" horzOverflow="overflow">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Wingdings" pitchFamily="2" charset="2"/>
                        <a:defRPr sz="2800">
                          <a:solidFill>
                            <a:schemeClr val="tx1"/>
                          </a:solidFill>
                          <a:latin typeface="Arial" charset="0"/>
                          <a:ea typeface="MS PGothic" pitchFamily="34" charset="-128"/>
                        </a:defRPr>
                      </a:lvl1pPr>
                      <a:lvl2pPr marL="742950" indent="-285750" eaLnBrk="0" hangingPunct="0">
                        <a:spcBef>
                          <a:spcPct val="20000"/>
                        </a:spcBef>
                        <a:buFont typeface="Wingdings" pitchFamily="2" charset="2"/>
                        <a:defRPr sz="2400">
                          <a:solidFill>
                            <a:srgbClr val="000066"/>
                          </a:solidFill>
                          <a:latin typeface="Arial" charset="0"/>
                          <a:ea typeface="MS PGothic" pitchFamily="34" charset="-128"/>
                        </a:defRPr>
                      </a:lvl2pPr>
                      <a:lvl3pPr marL="1143000" indent="-228600" eaLnBrk="0" hangingPunct="0">
                        <a:spcBef>
                          <a:spcPct val="20000"/>
                        </a:spcBef>
                        <a:buSzPct val="115000"/>
                        <a:defRPr sz="2000">
                          <a:solidFill>
                            <a:schemeClr val="tx1"/>
                          </a:solidFill>
                          <a:latin typeface="Arial" charset="0"/>
                          <a:ea typeface="MS PGothic" pitchFamily="34" charset="-128"/>
                        </a:defRPr>
                      </a:lvl3pPr>
                      <a:lvl4pPr marL="1600200" indent="-228600" eaLnBrk="0" hangingPunct="0">
                        <a:spcBef>
                          <a:spcPct val="20000"/>
                        </a:spcBef>
                        <a:defRPr>
                          <a:solidFill>
                            <a:schemeClr val="tx1"/>
                          </a:solidFill>
                          <a:latin typeface="Arial" charset="0"/>
                          <a:ea typeface="MS PGothic" pitchFamily="34" charset="-128"/>
                        </a:defRPr>
                      </a:lvl4pPr>
                      <a:lvl5pPr marL="2057400" indent="-228600" eaLnBrk="0" hangingPunct="0">
                        <a:spcBef>
                          <a:spcPct val="20000"/>
                        </a:spcBef>
                        <a:defRPr>
                          <a:solidFill>
                            <a:schemeClr val="tx1"/>
                          </a:solidFill>
                          <a:latin typeface="Arial" charset="0"/>
                          <a:ea typeface="MS PGothic" pitchFamily="34" charset="-128"/>
                        </a:defRPr>
                      </a:lvl5pPr>
                      <a:lvl6pPr marL="2514600" indent="-228600" eaLnBrk="0" fontAlgn="base" hangingPunct="0">
                        <a:spcBef>
                          <a:spcPct val="20000"/>
                        </a:spcBef>
                        <a:spcAft>
                          <a:spcPct val="0"/>
                        </a:spcAft>
                        <a:defRPr>
                          <a:solidFill>
                            <a:schemeClr val="tx1"/>
                          </a:solidFill>
                          <a:latin typeface="Arial" charset="0"/>
                          <a:ea typeface="MS PGothic" pitchFamily="34" charset="-128"/>
                        </a:defRPr>
                      </a:lvl6pPr>
                      <a:lvl7pPr marL="2971800" indent="-228600" eaLnBrk="0" fontAlgn="base" hangingPunct="0">
                        <a:spcBef>
                          <a:spcPct val="20000"/>
                        </a:spcBef>
                        <a:spcAft>
                          <a:spcPct val="0"/>
                        </a:spcAft>
                        <a:defRPr>
                          <a:solidFill>
                            <a:schemeClr val="tx1"/>
                          </a:solidFill>
                          <a:latin typeface="Arial" charset="0"/>
                          <a:ea typeface="MS PGothic" pitchFamily="34" charset="-128"/>
                        </a:defRPr>
                      </a:lvl7pPr>
                      <a:lvl8pPr marL="3429000" indent="-228600" eaLnBrk="0" fontAlgn="base" hangingPunct="0">
                        <a:spcBef>
                          <a:spcPct val="20000"/>
                        </a:spcBef>
                        <a:spcAft>
                          <a:spcPct val="0"/>
                        </a:spcAft>
                        <a:defRPr>
                          <a:solidFill>
                            <a:schemeClr val="tx1"/>
                          </a:solidFill>
                          <a:latin typeface="Arial" charset="0"/>
                          <a:ea typeface="MS PGothic" pitchFamily="34" charset="-128"/>
                        </a:defRPr>
                      </a:lvl8pPr>
                      <a:lvl9pPr marL="3886200" indent="-228600" eaLnBrk="0" fontAlgn="base" hangingPunct="0">
                        <a:spcBef>
                          <a:spcPct val="20000"/>
                        </a:spcBef>
                        <a:spcAft>
                          <a:spcPct val="0"/>
                        </a:spcAft>
                        <a:defRPr>
                          <a:solidFill>
                            <a:schemeClr val="tx1"/>
                          </a:solidFill>
                          <a:latin typeface="Arial" charset="0"/>
                          <a:ea typeface="MS PGothic" pitchFamily="34" charset="-128"/>
                        </a:defRPr>
                      </a:lvl9p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altLang="en-US" sz="1700" b="0" i="1" u="none" strike="noStrike" cap="none" normalizeH="0" baseline="0" dirty="0">
                          <a:ln>
                            <a:noFill/>
                          </a:ln>
                          <a:solidFill>
                            <a:srgbClr val="000099"/>
                          </a:solidFill>
                          <a:effectLst/>
                          <a:latin typeface="Times New Roman" pitchFamily="18" charset="0"/>
                          <a:ea typeface="MS PGothic" pitchFamily="34" charset="-128"/>
                        </a:rPr>
                        <a:t>C</a:t>
                      </a:r>
                    </a:p>
                  </a:txBody>
                  <a:tcPr marL="7639" marR="7639" marT="7414" marB="0" horzOverflow="overflow">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3"/>
                  </a:ext>
                </a:extLst>
              </a:tr>
            </a:tbl>
          </a:graphicData>
        </a:graphic>
      </p:graphicFrame>
      <p:sp>
        <p:nvSpPr>
          <p:cNvPr id="80963" name="TextBox 11"/>
          <p:cNvSpPr txBox="1">
            <a:spLocks noChangeArrowheads="1"/>
          </p:cNvSpPr>
          <p:nvPr/>
        </p:nvSpPr>
        <p:spPr bwMode="auto">
          <a:xfrm>
            <a:off x="831850" y="1612900"/>
            <a:ext cx="2424113"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048" tIns="41025" rIns="82048" bIns="41025">
            <a:spAutoFit/>
          </a:bodyPr>
          <a:lstStyle>
            <a:lvl1pPr eaLnBrk="0" hangingPunct="0">
              <a:defRPr sz="2400" b="1">
                <a:solidFill>
                  <a:schemeClr val="tx1"/>
                </a:solidFill>
                <a:latin typeface="Times New Roman" pitchFamily="18" charset="0"/>
                <a:ea typeface="MS PGothic" pitchFamily="34" charset="-128"/>
              </a:defRPr>
            </a:lvl1pPr>
            <a:lvl2pPr marL="742950" indent="-285750" eaLnBrk="0" hangingPunct="0">
              <a:defRPr sz="2400" b="1">
                <a:solidFill>
                  <a:schemeClr val="tx1"/>
                </a:solidFill>
                <a:latin typeface="Times New Roman" pitchFamily="18" charset="0"/>
                <a:ea typeface="MS PGothic" pitchFamily="34" charset="-128"/>
              </a:defRPr>
            </a:lvl2pPr>
            <a:lvl3pPr marL="1143000" indent="-228600" eaLnBrk="0" hangingPunct="0">
              <a:defRPr sz="2400" b="1">
                <a:solidFill>
                  <a:schemeClr val="tx1"/>
                </a:solidFill>
                <a:latin typeface="Times New Roman" pitchFamily="18" charset="0"/>
                <a:ea typeface="MS PGothic" pitchFamily="34" charset="-128"/>
              </a:defRPr>
            </a:lvl3pPr>
            <a:lvl4pPr marL="1600200" indent="-228600" eaLnBrk="0" hangingPunct="0">
              <a:defRPr sz="2400" b="1">
                <a:solidFill>
                  <a:schemeClr val="tx1"/>
                </a:solidFill>
                <a:latin typeface="Times New Roman" pitchFamily="18" charset="0"/>
                <a:ea typeface="MS PGothic" pitchFamily="34" charset="-128"/>
              </a:defRPr>
            </a:lvl4pPr>
            <a:lvl5pPr marL="2057400" indent="-228600" eaLnBrk="0" hangingPunct="0">
              <a:defRPr sz="2400" b="1">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b="1">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b="1">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b="1">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b="1">
                <a:solidFill>
                  <a:schemeClr val="tx1"/>
                </a:solidFill>
                <a:latin typeface="Times New Roman" pitchFamily="18" charset="0"/>
                <a:ea typeface="MS PGothic" pitchFamily="34" charset="-128"/>
              </a:defRPr>
            </a:lvl9pPr>
          </a:lstStyle>
          <a:p>
            <a:pPr algn="ctr" eaLnBrk="1" hangingPunct="1"/>
            <a:r>
              <a:rPr lang="en-US" altLang="en-US" dirty="0"/>
              <a:t>Highest Rating</a:t>
            </a:r>
          </a:p>
        </p:txBody>
      </p:sp>
      <p:cxnSp>
        <p:nvCxnSpPr>
          <p:cNvPr id="14" name="Straight Connector 13"/>
          <p:cNvCxnSpPr/>
          <p:nvPr/>
        </p:nvCxnSpPr>
        <p:spPr bwMode="auto">
          <a:xfrm>
            <a:off x="554038" y="5110163"/>
            <a:ext cx="3463925" cy="0"/>
          </a:xfrm>
          <a:prstGeom prst="line">
            <a:avLst/>
          </a:prstGeom>
          <a:ln>
            <a:headEnd type="none" w="med" len="med"/>
            <a:tailEnd type="none" w="med" len="med"/>
          </a:ln>
        </p:spPr>
        <p:style>
          <a:lnRef idx="1">
            <a:schemeClr val="accent4"/>
          </a:lnRef>
          <a:fillRef idx="0">
            <a:schemeClr val="accent4"/>
          </a:fillRef>
          <a:effectRef idx="0">
            <a:schemeClr val="accent4"/>
          </a:effectRef>
          <a:fontRef idx="minor">
            <a:schemeClr val="tx1"/>
          </a:fontRef>
        </p:style>
      </p:cxnSp>
      <p:sp>
        <p:nvSpPr>
          <p:cNvPr id="80965" name="TextBox 14"/>
          <p:cNvSpPr txBox="1">
            <a:spLocks noChangeArrowheads="1"/>
          </p:cNvSpPr>
          <p:nvPr/>
        </p:nvSpPr>
        <p:spPr bwMode="auto">
          <a:xfrm>
            <a:off x="623888" y="5378450"/>
            <a:ext cx="3116262"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048" tIns="41025" rIns="82048" bIns="41025">
            <a:spAutoFit/>
          </a:bodyPr>
          <a:lstStyle>
            <a:lvl1pPr eaLnBrk="0" hangingPunct="0">
              <a:defRPr sz="2400" b="1">
                <a:solidFill>
                  <a:schemeClr val="tx1"/>
                </a:solidFill>
                <a:latin typeface="Times New Roman" pitchFamily="18" charset="0"/>
                <a:ea typeface="MS PGothic" pitchFamily="34" charset="-128"/>
              </a:defRPr>
            </a:lvl1pPr>
            <a:lvl2pPr marL="742950" indent="-285750" eaLnBrk="0" hangingPunct="0">
              <a:defRPr sz="2400" b="1">
                <a:solidFill>
                  <a:schemeClr val="tx1"/>
                </a:solidFill>
                <a:latin typeface="Times New Roman" pitchFamily="18" charset="0"/>
                <a:ea typeface="MS PGothic" pitchFamily="34" charset="-128"/>
              </a:defRPr>
            </a:lvl2pPr>
            <a:lvl3pPr marL="1143000" indent="-228600" eaLnBrk="0" hangingPunct="0">
              <a:defRPr sz="2400" b="1">
                <a:solidFill>
                  <a:schemeClr val="tx1"/>
                </a:solidFill>
                <a:latin typeface="Times New Roman" pitchFamily="18" charset="0"/>
                <a:ea typeface="MS PGothic" pitchFamily="34" charset="-128"/>
              </a:defRPr>
            </a:lvl3pPr>
            <a:lvl4pPr marL="1600200" indent="-228600" eaLnBrk="0" hangingPunct="0">
              <a:defRPr sz="2400" b="1">
                <a:solidFill>
                  <a:schemeClr val="tx1"/>
                </a:solidFill>
                <a:latin typeface="Times New Roman" pitchFamily="18" charset="0"/>
                <a:ea typeface="MS PGothic" pitchFamily="34" charset="-128"/>
              </a:defRPr>
            </a:lvl4pPr>
            <a:lvl5pPr marL="2057400" indent="-228600" eaLnBrk="0" hangingPunct="0">
              <a:defRPr sz="2400" b="1">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b="1">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b="1">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b="1">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b="1">
                <a:solidFill>
                  <a:schemeClr val="tx1"/>
                </a:solidFill>
                <a:latin typeface="Times New Roman" pitchFamily="18" charset="0"/>
                <a:ea typeface="MS PGothic" pitchFamily="34" charset="-128"/>
              </a:defRPr>
            </a:lvl9pPr>
          </a:lstStyle>
          <a:p>
            <a:pPr algn="ctr" eaLnBrk="1" hangingPunct="1"/>
            <a:r>
              <a:rPr lang="en-US" altLang="en-US" dirty="0"/>
              <a:t>Below Investment Grade</a:t>
            </a:r>
          </a:p>
        </p:txBody>
      </p:sp>
      <p:cxnSp>
        <p:nvCxnSpPr>
          <p:cNvPr id="17" name="Straight Arrow Connector 16"/>
          <p:cNvCxnSpPr/>
          <p:nvPr/>
        </p:nvCxnSpPr>
        <p:spPr bwMode="auto">
          <a:xfrm rot="5400000">
            <a:off x="633413" y="3597275"/>
            <a:ext cx="2890838" cy="1587"/>
          </a:xfrm>
          <a:prstGeom prst="straightConnector1">
            <a:avLst/>
          </a:prstGeom>
          <a:ln>
            <a:headEnd type="none" w="med" len="med"/>
            <a:tailEnd type="arrow"/>
          </a:ln>
        </p:spPr>
        <p:style>
          <a:lnRef idx="1">
            <a:schemeClr val="accent4"/>
          </a:lnRef>
          <a:fillRef idx="0">
            <a:schemeClr val="accent4"/>
          </a:fillRef>
          <a:effectRef idx="0">
            <a:schemeClr val="accent4"/>
          </a:effectRef>
          <a:fontRef idx="minor">
            <a:schemeClr val="tx1"/>
          </a:fontRef>
        </p:style>
      </p:cxnSp>
      <p:sp>
        <p:nvSpPr>
          <p:cNvPr id="9" name="Slide Number Placeholder 3"/>
          <p:cNvSpPr>
            <a:spLocks noGrp="1"/>
          </p:cNvSpPr>
          <p:nvPr>
            <p:ph type="sldNum" sz="quarter" idx="4294967295"/>
          </p:nvPr>
        </p:nvSpPr>
        <p:spPr>
          <a:xfrm>
            <a:off x="8383979" y="6542623"/>
            <a:ext cx="676896" cy="304058"/>
          </a:xfrm>
          <a:prstGeom prst="rect">
            <a:avLst/>
          </a:prstGeom>
        </p:spPr>
        <p:txBody>
          <a:bodyPr/>
          <a:lstStyle/>
          <a:p>
            <a:pPr algn="r"/>
            <a:fld id="{8A439E45-64D6-4308-8376-F9C877C62E15}" type="slidenum">
              <a:rPr lang="en-US" b="1" smtClean="0"/>
              <a:pPr algn="r"/>
              <a:t>53</a:t>
            </a:fld>
            <a:endParaRPr lang="en-US" b="1" dirty="0"/>
          </a:p>
        </p:txBody>
      </p:sp>
      <p:sp>
        <p:nvSpPr>
          <p:cNvPr id="10" name="Rectangle 2"/>
          <p:cNvSpPr txBox="1">
            <a:spLocks noChangeArrowheads="1"/>
          </p:cNvSpPr>
          <p:nvPr/>
        </p:nvSpPr>
        <p:spPr>
          <a:xfrm>
            <a:off x="130629" y="-76200"/>
            <a:ext cx="8882742" cy="114300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200" b="1" kern="1200">
                <a:solidFill>
                  <a:srgbClr val="03162F"/>
                </a:solidFill>
                <a:latin typeface="Garamond" pitchFamily="18" charset="0"/>
                <a:ea typeface="+mj-ea"/>
                <a:cs typeface="+mj-cs"/>
              </a:defRPr>
            </a:lvl1pPr>
          </a:lstStyle>
          <a:p>
            <a:r>
              <a:rPr lang="en-US" altLang="en-US" dirty="0"/>
              <a:t>Rating Scale</a:t>
            </a:r>
          </a:p>
        </p:txBody>
      </p:sp>
    </p:spTree>
    <p:extLst>
      <p:ext uri="{BB962C8B-B14F-4D97-AF65-F5344CB8AC3E}">
        <p14:creationId xmlns:p14="http://schemas.microsoft.com/office/powerpoint/2010/main" val="69369760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46E8BEF-84F8-4DAE-A40D-50CC264AEF27}" type="slidenum">
              <a:rPr lang="en-US" smtClean="0"/>
              <a:pPr/>
              <a:t>54</a:t>
            </a:fld>
            <a:endParaRPr lang="en-US" dirty="0"/>
          </a:p>
        </p:txBody>
      </p:sp>
      <p:sp>
        <p:nvSpPr>
          <p:cNvPr id="3" name="Title 2"/>
          <p:cNvSpPr>
            <a:spLocks noGrp="1"/>
          </p:cNvSpPr>
          <p:nvPr>
            <p:ph type="title"/>
          </p:nvPr>
        </p:nvSpPr>
        <p:spPr/>
        <p:txBody>
          <a:bodyPr/>
          <a:lstStyle/>
          <a:p>
            <a:r>
              <a:rPr lang="en-US" dirty="0"/>
              <a:t>Applying for a Rating</a:t>
            </a:r>
          </a:p>
        </p:txBody>
      </p:sp>
      <p:sp>
        <p:nvSpPr>
          <p:cNvPr id="4" name="Content Placeholder 3"/>
          <p:cNvSpPr>
            <a:spLocks noGrp="1"/>
          </p:cNvSpPr>
          <p:nvPr>
            <p:ph idx="1"/>
          </p:nvPr>
        </p:nvSpPr>
        <p:spPr/>
        <p:txBody>
          <a:bodyPr/>
          <a:lstStyle/>
          <a:p>
            <a:pPr>
              <a:spcBef>
                <a:spcPts val="600"/>
              </a:spcBef>
              <a:spcAft>
                <a:spcPts val="600"/>
              </a:spcAft>
            </a:pPr>
            <a:r>
              <a:rPr lang="en-US" dirty="0"/>
              <a:t>Issuer usually requests or applies for ratings from one or more agencies several weeks prior to the sale</a:t>
            </a:r>
          </a:p>
          <a:p>
            <a:pPr lvl="1">
              <a:spcBef>
                <a:spcPts val="600"/>
              </a:spcBef>
              <a:spcAft>
                <a:spcPts val="600"/>
              </a:spcAft>
            </a:pPr>
            <a:r>
              <a:rPr lang="en-US" dirty="0"/>
              <a:t>Moody’s Investors Service, S&amp;P Global Ratings and Fitch Ratings are the traditional rating agencies.  Kroll Bond Rating Agency is the fourth agency working to increase market share </a:t>
            </a:r>
          </a:p>
          <a:p>
            <a:pPr>
              <a:spcBef>
                <a:spcPts val="600"/>
              </a:spcBef>
              <a:spcAft>
                <a:spcPts val="600"/>
              </a:spcAft>
            </a:pPr>
            <a:r>
              <a:rPr lang="en-US" dirty="0"/>
              <a:t>Issuer sends “credit package” to rating agencies</a:t>
            </a:r>
          </a:p>
          <a:p>
            <a:pPr>
              <a:spcBef>
                <a:spcPts val="600"/>
              </a:spcBef>
              <a:spcAft>
                <a:spcPts val="600"/>
              </a:spcAft>
            </a:pPr>
            <a:r>
              <a:rPr lang="en-US" dirty="0"/>
              <a:t>Ratings are assigned when the analyst has completed the credit analysis &amp; makes a recommendation to a rating committee, which assigns the rating</a:t>
            </a:r>
          </a:p>
          <a:p>
            <a:pPr>
              <a:spcBef>
                <a:spcPts val="600"/>
              </a:spcBef>
              <a:spcAft>
                <a:spcPts val="600"/>
              </a:spcAft>
            </a:pPr>
            <a:r>
              <a:rPr lang="en-US" dirty="0"/>
              <a:t>Fee is paid to rating agency out of bond proceeds at closing</a:t>
            </a:r>
          </a:p>
          <a:p>
            <a:endParaRPr lang="en-US" dirty="0"/>
          </a:p>
        </p:txBody>
      </p:sp>
    </p:spTree>
    <p:extLst>
      <p:ext uri="{BB962C8B-B14F-4D97-AF65-F5344CB8AC3E}">
        <p14:creationId xmlns:p14="http://schemas.microsoft.com/office/powerpoint/2010/main" val="358196335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66E45FF-42F4-440A-A4D1-E2CFA3271968}"/>
              </a:ext>
            </a:extLst>
          </p:cNvPr>
          <p:cNvSpPr>
            <a:spLocks noGrp="1"/>
          </p:cNvSpPr>
          <p:nvPr>
            <p:ph type="title"/>
          </p:nvPr>
        </p:nvSpPr>
        <p:spPr>
          <a:xfrm>
            <a:off x="349885" y="373042"/>
            <a:ext cx="8154632" cy="252557"/>
          </a:xfrm>
        </p:spPr>
        <p:txBody>
          <a:bodyPr/>
          <a:lstStyle/>
          <a:p>
            <a:r>
              <a:rPr lang="en-US" dirty="0"/>
              <a:t>Rating Agency Guidance</a:t>
            </a:r>
          </a:p>
        </p:txBody>
      </p:sp>
      <p:sp>
        <p:nvSpPr>
          <p:cNvPr id="3" name="Text Placeholder 2">
            <a:extLst>
              <a:ext uri="{FF2B5EF4-FFF2-40B4-BE49-F238E27FC236}">
                <a16:creationId xmlns:a16="http://schemas.microsoft.com/office/drawing/2014/main" id="{8AAC4FA6-6B54-40A8-A282-672CAF69DA1A}"/>
              </a:ext>
            </a:extLst>
          </p:cNvPr>
          <p:cNvSpPr>
            <a:spLocks noGrp="1"/>
          </p:cNvSpPr>
          <p:nvPr>
            <p:ph type="body" sz="quarter" idx="10"/>
          </p:nvPr>
        </p:nvSpPr>
        <p:spPr>
          <a:xfrm>
            <a:off x="274917" y="1263505"/>
            <a:ext cx="8229600" cy="5027228"/>
          </a:xfrm>
        </p:spPr>
        <p:txBody>
          <a:bodyPr>
            <a:normAutofit lnSpcReduction="10000"/>
          </a:bodyPr>
          <a:lstStyle/>
          <a:p>
            <a:r>
              <a:rPr lang="en-US" sz="1800" b="1" dirty="0"/>
              <a:t>What do rating agencies look for?</a:t>
            </a:r>
          </a:p>
          <a:p>
            <a:pPr marL="0" indent="0">
              <a:buNone/>
            </a:pPr>
            <a:endParaRPr lang="en-US" b="1" dirty="0"/>
          </a:p>
          <a:p>
            <a:pPr lvl="1"/>
            <a:r>
              <a:rPr lang="en-US" sz="1600" b="1" dirty="0"/>
              <a:t>Diverse economy</a:t>
            </a:r>
          </a:p>
          <a:p>
            <a:pPr lvl="3">
              <a:spcBef>
                <a:spcPts val="800"/>
              </a:spcBef>
              <a:buFont typeface="Arial" panose="020B0604020202020204" pitchFamily="34" charset="0"/>
              <a:buChar char="‒"/>
            </a:pPr>
            <a:r>
              <a:rPr lang="en-US" sz="1400" dirty="0"/>
              <a:t>A broad economic base that can withstand economic downturns</a:t>
            </a:r>
          </a:p>
          <a:p>
            <a:pPr lvl="3">
              <a:spcBef>
                <a:spcPts val="800"/>
              </a:spcBef>
              <a:buFont typeface="Arial" panose="020B0604020202020204" pitchFamily="34" charset="0"/>
              <a:buChar char="‒"/>
            </a:pPr>
            <a:r>
              <a:rPr lang="en-US" sz="1400" dirty="0"/>
              <a:t>Demonstrated tax base stability</a:t>
            </a:r>
          </a:p>
          <a:p>
            <a:pPr lvl="1"/>
            <a:r>
              <a:rPr lang="en-US" sz="1600" b="1" dirty="0"/>
              <a:t>Sound financial position with strong reserves and liquidity</a:t>
            </a:r>
          </a:p>
          <a:p>
            <a:pPr lvl="3">
              <a:spcBef>
                <a:spcPts val="800"/>
              </a:spcBef>
              <a:buFont typeface="Arial" panose="020B0604020202020204" pitchFamily="34" charset="0"/>
              <a:buChar char="‒"/>
            </a:pPr>
            <a:r>
              <a:rPr lang="en-US" sz="1400" dirty="0"/>
              <a:t>Financial flexibility to address unforeseen circumstances</a:t>
            </a:r>
          </a:p>
          <a:p>
            <a:pPr lvl="1"/>
            <a:r>
              <a:rPr lang="en-US" sz="1600" b="1" dirty="0"/>
              <a:t>History of strong management</a:t>
            </a:r>
          </a:p>
          <a:p>
            <a:pPr lvl="3">
              <a:spcBef>
                <a:spcPts val="800"/>
              </a:spcBef>
              <a:buFont typeface="Arial" panose="020B0604020202020204" pitchFamily="34" charset="0"/>
              <a:buChar char="‒"/>
            </a:pPr>
            <a:r>
              <a:rPr lang="en-US" sz="1400" dirty="0"/>
              <a:t>Track record of making tough decisions during challenging fiscal times</a:t>
            </a:r>
          </a:p>
          <a:p>
            <a:pPr lvl="3">
              <a:spcBef>
                <a:spcPts val="800"/>
              </a:spcBef>
              <a:buFont typeface="Arial" panose="020B0604020202020204" pitchFamily="34" charset="0"/>
              <a:buChar char="‒"/>
            </a:pPr>
            <a:r>
              <a:rPr lang="en-US" sz="1400" dirty="0"/>
              <a:t>Documented good management policies and practices</a:t>
            </a:r>
          </a:p>
          <a:p>
            <a:pPr lvl="1"/>
            <a:r>
              <a:rPr lang="en-US" sz="1600" b="1" dirty="0"/>
              <a:t>Manageable debt burden</a:t>
            </a:r>
          </a:p>
          <a:p>
            <a:pPr lvl="3">
              <a:spcBef>
                <a:spcPts val="800"/>
              </a:spcBef>
              <a:buFont typeface="Arial" panose="020B0604020202020204" pitchFamily="34" charset="0"/>
              <a:buChar char="‒"/>
            </a:pPr>
            <a:r>
              <a:rPr lang="en-US" sz="1400" dirty="0"/>
              <a:t>Debt service as percent of operating expenditures </a:t>
            </a:r>
          </a:p>
          <a:p>
            <a:pPr lvl="3">
              <a:spcBef>
                <a:spcPts val="800"/>
              </a:spcBef>
              <a:buFont typeface="Arial" panose="020B0604020202020204" pitchFamily="34" charset="0"/>
              <a:buChar char="‒"/>
            </a:pPr>
            <a:r>
              <a:rPr lang="en-US" sz="1400" dirty="0"/>
              <a:t>Rapid amortization of debt</a:t>
            </a:r>
          </a:p>
          <a:p>
            <a:pPr lvl="3">
              <a:spcBef>
                <a:spcPts val="800"/>
              </a:spcBef>
              <a:buFont typeface="Arial" panose="020B0604020202020204" pitchFamily="34" charset="0"/>
              <a:buChar char="‒"/>
            </a:pPr>
            <a:r>
              <a:rPr lang="en-US" sz="1400" dirty="0"/>
              <a:t>Pension and OBEP liabilities</a:t>
            </a:r>
          </a:p>
          <a:p>
            <a:pPr lvl="1"/>
            <a:r>
              <a:rPr lang="en-US" sz="1600" b="1" dirty="0"/>
              <a:t>Other Considerations</a:t>
            </a:r>
          </a:p>
          <a:p>
            <a:pPr lvl="3">
              <a:spcBef>
                <a:spcPts val="800"/>
              </a:spcBef>
              <a:buFont typeface="Arial" panose="020B0604020202020204" pitchFamily="34" charset="0"/>
              <a:buChar char="‒"/>
            </a:pPr>
            <a:r>
              <a:rPr lang="en-US" sz="1400" dirty="0"/>
              <a:t>Environmental</a:t>
            </a:r>
          </a:p>
          <a:p>
            <a:pPr lvl="3">
              <a:spcBef>
                <a:spcPts val="800"/>
              </a:spcBef>
              <a:buFont typeface="Arial" panose="020B0604020202020204" pitchFamily="34" charset="0"/>
              <a:buChar char="‒"/>
            </a:pPr>
            <a:r>
              <a:rPr lang="en-US" sz="1400" dirty="0"/>
              <a:t>Cyber Security</a:t>
            </a:r>
          </a:p>
        </p:txBody>
      </p:sp>
      <p:sp>
        <p:nvSpPr>
          <p:cNvPr id="4" name="Slide Number Placeholder 1">
            <a:extLst>
              <a:ext uri="{FF2B5EF4-FFF2-40B4-BE49-F238E27FC236}">
                <a16:creationId xmlns:a16="http://schemas.microsoft.com/office/drawing/2014/main" id="{1D13234E-3838-4609-FC4C-84C467F4C9FF}"/>
              </a:ext>
            </a:extLst>
          </p:cNvPr>
          <p:cNvSpPr txBox="1">
            <a:spLocks/>
          </p:cNvSpPr>
          <p:nvPr/>
        </p:nvSpPr>
        <p:spPr>
          <a:xfrm>
            <a:off x="7791451" y="6492875"/>
            <a:ext cx="135255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	</a:t>
            </a:r>
            <a:r>
              <a:rPr lang="en-US" sz="1200" b="1" i="1" dirty="0">
                <a:latin typeface="Arial" panose="020B0604020202020204" pitchFamily="34" charset="0"/>
                <a:cs typeface="Arial" panose="020B0604020202020204" pitchFamily="34" charset="0"/>
              </a:rPr>
              <a:t>45</a:t>
            </a:r>
          </a:p>
        </p:txBody>
      </p:sp>
    </p:spTree>
    <p:extLst>
      <p:ext uri="{BB962C8B-B14F-4D97-AF65-F5344CB8AC3E}">
        <p14:creationId xmlns:p14="http://schemas.microsoft.com/office/powerpoint/2010/main" val="391024011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0850" y="490273"/>
            <a:ext cx="8251450" cy="249299"/>
          </a:xfrm>
        </p:spPr>
        <p:txBody>
          <a:bodyPr>
            <a:noAutofit/>
          </a:bodyPr>
          <a:lstStyle/>
          <a:p>
            <a:r>
              <a:rPr lang="en-US" dirty="0">
                <a:latin typeface="Garamond" panose="02020404030301010803" pitchFamily="18" charset="0"/>
              </a:rPr>
              <a:t>Credit Strategy</a:t>
            </a:r>
          </a:p>
        </p:txBody>
      </p:sp>
      <p:sp>
        <p:nvSpPr>
          <p:cNvPr id="3" name="Text Placeholder 2"/>
          <p:cNvSpPr>
            <a:spLocks noGrp="1"/>
          </p:cNvSpPr>
          <p:nvPr>
            <p:ph type="body" sz="quarter" idx="12"/>
          </p:nvPr>
        </p:nvSpPr>
        <p:spPr>
          <a:xfrm>
            <a:off x="349250" y="1268046"/>
            <a:ext cx="8147050" cy="4587240"/>
          </a:xfrm>
        </p:spPr>
        <p:txBody>
          <a:bodyPr>
            <a:normAutofit/>
          </a:bodyPr>
          <a:lstStyle/>
          <a:p>
            <a:r>
              <a:rPr lang="en-US" sz="1800" dirty="0"/>
              <a:t>Managing credit ratings takes preparation, long-term planning and an in-depth understanding of credit agency criteria</a:t>
            </a:r>
          </a:p>
          <a:p>
            <a:pPr marL="0" indent="0">
              <a:buNone/>
            </a:pPr>
            <a:endParaRPr lang="en-US" sz="1800" dirty="0"/>
          </a:p>
          <a:p>
            <a:r>
              <a:rPr lang="en-US" sz="1800" dirty="0"/>
              <a:t>One role of the municipal/financial advisor is to provide that credit expertise</a:t>
            </a:r>
          </a:p>
          <a:p>
            <a:pPr marL="0" indent="0">
              <a:buNone/>
            </a:pPr>
            <a:endParaRPr lang="en-US" sz="1800" dirty="0"/>
          </a:p>
          <a:p>
            <a:r>
              <a:rPr lang="en-US" sz="1800" dirty="0"/>
              <a:t>This means providing credit advice during the decision-making process to understand how policies, practices and financial decisions impact credit BEFORE implementing policies or making those decisions</a:t>
            </a:r>
          </a:p>
          <a:p>
            <a:pPr marL="0" indent="0">
              <a:buNone/>
            </a:pPr>
            <a:endParaRPr lang="en-US" sz="1800" dirty="0"/>
          </a:p>
          <a:p>
            <a:r>
              <a:rPr lang="en-US" sz="1800" dirty="0"/>
              <a:t>Municipal/financial advisors are in regular communication with rating agencies and should be able to update you on changing rating agency methodologies and how they impact you as you plan for new debt issuance</a:t>
            </a:r>
          </a:p>
          <a:p>
            <a:pPr lvl="1"/>
            <a:endParaRPr lang="en-US" sz="1800" dirty="0"/>
          </a:p>
          <a:p>
            <a:endParaRPr lang="en-US" sz="1800" dirty="0"/>
          </a:p>
        </p:txBody>
      </p:sp>
      <p:sp>
        <p:nvSpPr>
          <p:cNvPr id="4" name="Slide Number Placeholder 1">
            <a:extLst>
              <a:ext uri="{FF2B5EF4-FFF2-40B4-BE49-F238E27FC236}">
                <a16:creationId xmlns:a16="http://schemas.microsoft.com/office/drawing/2014/main" id="{B0F495A4-9096-6641-ECCE-0B817D2AB589}"/>
              </a:ext>
            </a:extLst>
          </p:cNvPr>
          <p:cNvSpPr txBox="1">
            <a:spLocks/>
          </p:cNvSpPr>
          <p:nvPr/>
        </p:nvSpPr>
        <p:spPr>
          <a:xfrm>
            <a:off x="7791451" y="6492875"/>
            <a:ext cx="135255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	</a:t>
            </a:r>
            <a:r>
              <a:rPr lang="en-US" sz="1200" b="1" i="1" dirty="0">
                <a:latin typeface="Arial" panose="020B0604020202020204" pitchFamily="34" charset="0"/>
                <a:cs typeface="Arial" panose="020B0604020202020204" pitchFamily="34" charset="0"/>
              </a:rPr>
              <a:t>46</a:t>
            </a:r>
          </a:p>
        </p:txBody>
      </p:sp>
    </p:spTree>
    <p:extLst>
      <p:ext uri="{BB962C8B-B14F-4D97-AF65-F5344CB8AC3E}">
        <p14:creationId xmlns:p14="http://schemas.microsoft.com/office/powerpoint/2010/main" val="287952395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sz="4400" dirty="0"/>
              <a:t>Tax Compliance</a:t>
            </a:r>
            <a:br>
              <a:rPr lang="en-US" dirty="0"/>
            </a:br>
            <a:endParaRPr lang="en-US" dirty="0"/>
          </a:p>
        </p:txBody>
      </p:sp>
    </p:spTree>
    <p:extLst>
      <p:ext uri="{BB962C8B-B14F-4D97-AF65-F5344CB8AC3E}">
        <p14:creationId xmlns:p14="http://schemas.microsoft.com/office/powerpoint/2010/main" val="254939354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Pre-Tax Analysis</a:t>
            </a:r>
          </a:p>
        </p:txBody>
      </p:sp>
      <p:sp>
        <p:nvSpPr>
          <p:cNvPr id="3" name="Content Placeholder 2"/>
          <p:cNvSpPr>
            <a:spLocks noGrp="1"/>
          </p:cNvSpPr>
          <p:nvPr>
            <p:ph idx="1"/>
          </p:nvPr>
        </p:nvSpPr>
        <p:spPr>
          <a:xfrm>
            <a:off x="144111" y="1131794"/>
            <a:ext cx="8280977" cy="5188324"/>
          </a:xfrm>
        </p:spPr>
        <p:txBody>
          <a:bodyPr>
            <a:normAutofit/>
          </a:bodyPr>
          <a:lstStyle/>
          <a:p>
            <a:r>
              <a:rPr lang="en-US" sz="1800" dirty="0"/>
              <a:t>Analysis of pre-issuance type compliance issues</a:t>
            </a:r>
          </a:p>
          <a:p>
            <a:pPr lvl="1">
              <a:buClr>
                <a:srgbClr val="03162F"/>
              </a:buClr>
            </a:pPr>
            <a:r>
              <a:rPr lang="en-US" sz="1600" dirty="0"/>
              <a:t>Is the project financeable with tax-exempt bond proceeds?</a:t>
            </a:r>
          </a:p>
          <a:p>
            <a:pPr lvl="1">
              <a:buClr>
                <a:srgbClr val="03162F"/>
              </a:buClr>
            </a:pPr>
            <a:r>
              <a:rPr lang="en-US" sz="1600" dirty="0"/>
              <a:t>What is the level of private benefit or use?</a:t>
            </a:r>
          </a:p>
          <a:p>
            <a:pPr lvl="1">
              <a:buClr>
                <a:srgbClr val="03162F"/>
              </a:buClr>
            </a:pPr>
            <a:r>
              <a:rPr lang="en-US" sz="1600" dirty="0"/>
              <a:t>Can the proceeds of the Bonds reasonably be expended within three years?</a:t>
            </a:r>
          </a:p>
          <a:p>
            <a:pPr lvl="1">
              <a:buClr>
                <a:srgbClr val="03162F"/>
              </a:buClr>
            </a:pPr>
            <a:r>
              <a:rPr lang="en-US" sz="1600" dirty="0"/>
              <a:t>Does the issuer expect to reimburse itself for prior expenditures from the bond proceeds?</a:t>
            </a:r>
          </a:p>
          <a:p>
            <a:pPr lvl="1">
              <a:buClr>
                <a:srgbClr val="03162F"/>
              </a:buClr>
            </a:pPr>
            <a:r>
              <a:rPr lang="en-US" sz="1600" dirty="0"/>
              <a:t>Does the issuer know how the capital improvements will be utilized (</a:t>
            </a:r>
            <a:r>
              <a:rPr lang="en-US" sz="1600" dirty="0" err="1"/>
              <a:t>ie</a:t>
            </a:r>
            <a:r>
              <a:rPr lang="en-US" sz="1600" dirty="0"/>
              <a:t>, purchase of land)</a:t>
            </a:r>
          </a:p>
          <a:p>
            <a:pPr lvl="1">
              <a:buClr>
                <a:schemeClr val="accent4"/>
              </a:buClr>
            </a:pPr>
            <a:endParaRPr lang="en-US" sz="1600" dirty="0"/>
          </a:p>
        </p:txBody>
      </p:sp>
      <p:sp>
        <p:nvSpPr>
          <p:cNvPr id="4" name="Slide Number Placeholder 3"/>
          <p:cNvSpPr>
            <a:spLocks noGrp="1"/>
          </p:cNvSpPr>
          <p:nvPr>
            <p:ph type="sldNum" sz="quarter" idx="12"/>
          </p:nvPr>
        </p:nvSpPr>
        <p:spPr/>
        <p:txBody>
          <a:bodyPr/>
          <a:lstStyle/>
          <a:p>
            <a:fld id="{B46E8BEF-84F8-4DAE-A40D-50CC264AEF27}" type="slidenum">
              <a:rPr lang="en-US" smtClean="0"/>
              <a:pPr/>
              <a:t>58</a:t>
            </a:fld>
            <a:endParaRPr lang="en-US" dirty="0"/>
          </a:p>
        </p:txBody>
      </p:sp>
    </p:spTree>
    <p:extLst>
      <p:ext uri="{BB962C8B-B14F-4D97-AF65-F5344CB8AC3E}">
        <p14:creationId xmlns:p14="http://schemas.microsoft.com/office/powerpoint/2010/main" val="174354704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Post Issuance Tax Issues</a:t>
            </a:r>
          </a:p>
        </p:txBody>
      </p:sp>
      <p:sp>
        <p:nvSpPr>
          <p:cNvPr id="3" name="Content Placeholder 2"/>
          <p:cNvSpPr>
            <a:spLocks noGrp="1"/>
          </p:cNvSpPr>
          <p:nvPr>
            <p:ph idx="1"/>
          </p:nvPr>
        </p:nvSpPr>
        <p:spPr>
          <a:xfrm>
            <a:off x="-155121" y="1238250"/>
            <a:ext cx="8309265" cy="4610099"/>
          </a:xfrm>
        </p:spPr>
        <p:txBody>
          <a:bodyPr>
            <a:normAutofit/>
          </a:bodyPr>
          <a:lstStyle/>
          <a:p>
            <a:pPr lvl="1">
              <a:buClr>
                <a:schemeClr val="accent4"/>
              </a:buClr>
              <a:buFont typeface="Arial" panose="020B0604020202020204" pitchFamily="34" charset="0"/>
              <a:buChar char="•"/>
            </a:pPr>
            <a:r>
              <a:rPr lang="en-US" sz="1800" dirty="0"/>
              <a:t>Use of Bond Proceeds</a:t>
            </a:r>
          </a:p>
          <a:p>
            <a:pPr lvl="2">
              <a:buFont typeface="Arial" panose="020B0604020202020204" pitchFamily="34" charset="0"/>
              <a:buChar char="–"/>
            </a:pPr>
            <a:r>
              <a:rPr lang="en-US" sz="1600" dirty="0"/>
              <a:t>Consistent accounting treatment for tracking investments and expenditures</a:t>
            </a:r>
          </a:p>
          <a:p>
            <a:pPr lvl="2">
              <a:buFont typeface="Arial" panose="020B0604020202020204" pitchFamily="34" charset="0"/>
              <a:buChar char="–"/>
            </a:pPr>
            <a:r>
              <a:rPr lang="en-US" sz="1600" dirty="0"/>
              <a:t>Proper reimbursement</a:t>
            </a:r>
          </a:p>
          <a:p>
            <a:pPr lvl="2">
              <a:buFont typeface="Arial" panose="020B0604020202020204" pitchFamily="34" charset="0"/>
              <a:buChar char="–"/>
            </a:pPr>
            <a:r>
              <a:rPr lang="en-US" sz="1600" dirty="0"/>
              <a:t>Timely expenditure</a:t>
            </a:r>
          </a:p>
          <a:p>
            <a:pPr lvl="2">
              <a:buFont typeface="Arial" panose="020B0604020202020204" pitchFamily="34" charset="0"/>
              <a:buChar char="–"/>
            </a:pPr>
            <a:r>
              <a:rPr lang="en-US" sz="1600" dirty="0"/>
              <a:t>Qualified use of proceeds</a:t>
            </a:r>
          </a:p>
          <a:p>
            <a:pPr lvl="2">
              <a:buFont typeface="Arial" panose="020B0604020202020204" pitchFamily="34" charset="0"/>
              <a:buChar char="–"/>
            </a:pPr>
            <a:r>
              <a:rPr lang="en-US" sz="1600" dirty="0"/>
              <a:t>Maintenance and retention of records</a:t>
            </a:r>
          </a:p>
          <a:p>
            <a:pPr lvl="2">
              <a:buFont typeface="Arial" panose="020B0604020202020204" pitchFamily="34" charset="0"/>
              <a:buChar char="–"/>
            </a:pPr>
            <a:r>
              <a:rPr lang="en-US" sz="1600" dirty="0"/>
              <a:t>Use of excess proceeds</a:t>
            </a:r>
          </a:p>
          <a:p>
            <a:pPr lvl="2"/>
            <a:endParaRPr lang="en-US" sz="1800" dirty="0"/>
          </a:p>
          <a:p>
            <a:pPr lvl="1">
              <a:buClr>
                <a:schemeClr val="accent4"/>
              </a:buClr>
              <a:buFont typeface="Arial" panose="020B0604020202020204" pitchFamily="34" charset="0"/>
              <a:buChar char="•"/>
            </a:pPr>
            <a:r>
              <a:rPr lang="en-US" sz="1800" dirty="0"/>
              <a:t>Monitoring Private Business Use</a:t>
            </a:r>
          </a:p>
          <a:p>
            <a:pPr lvl="2">
              <a:buFont typeface="Arial" panose="020B0604020202020204" pitchFamily="34" charset="0"/>
              <a:buChar char="–"/>
            </a:pPr>
            <a:r>
              <a:rPr lang="en-US" sz="1600" dirty="0"/>
              <a:t>Identification and tracking of bond financed property</a:t>
            </a:r>
          </a:p>
          <a:p>
            <a:pPr lvl="2">
              <a:buFont typeface="Arial" panose="020B0604020202020204" pitchFamily="34" charset="0"/>
              <a:buChar char="–"/>
            </a:pPr>
            <a:r>
              <a:rPr lang="en-US" sz="1600" dirty="0"/>
              <a:t>Awareness by key personnel of general rules</a:t>
            </a:r>
          </a:p>
          <a:p>
            <a:pPr lvl="2">
              <a:buFont typeface="Arial" panose="020B0604020202020204" pitchFamily="34" charset="0"/>
              <a:buChar char="–"/>
            </a:pPr>
            <a:r>
              <a:rPr lang="en-US" sz="1600" dirty="0"/>
              <a:t>Review of contracts relating to bond financed property -- leases, sales contracts, management contracts, use agreements, etc.</a:t>
            </a:r>
          </a:p>
          <a:p>
            <a:pPr lvl="2">
              <a:buFont typeface="Arial" panose="020B0604020202020204" pitchFamily="34" charset="0"/>
              <a:buChar char="–"/>
            </a:pPr>
            <a:r>
              <a:rPr lang="en-US" sz="1600" dirty="0"/>
              <a:t>Remediation</a:t>
            </a:r>
          </a:p>
          <a:p>
            <a:pPr lvl="2">
              <a:buFont typeface="Arial" panose="020B0604020202020204" pitchFamily="34" charset="0"/>
              <a:buChar char="–"/>
            </a:pPr>
            <a:r>
              <a:rPr lang="en-US" sz="1600" dirty="0"/>
              <a:t>Maintenance and retention of records</a:t>
            </a:r>
          </a:p>
          <a:p>
            <a:pPr lvl="2"/>
            <a:endParaRPr lang="en-US" sz="1800" dirty="0"/>
          </a:p>
        </p:txBody>
      </p:sp>
      <p:sp>
        <p:nvSpPr>
          <p:cNvPr id="4" name="Slide Number Placeholder 3"/>
          <p:cNvSpPr>
            <a:spLocks noGrp="1"/>
          </p:cNvSpPr>
          <p:nvPr>
            <p:ph type="sldNum" sz="quarter" idx="12"/>
          </p:nvPr>
        </p:nvSpPr>
        <p:spPr/>
        <p:txBody>
          <a:bodyPr/>
          <a:lstStyle/>
          <a:p>
            <a:fld id="{B46E8BEF-84F8-4DAE-A40D-50CC264AEF27}" type="slidenum">
              <a:rPr lang="en-US" smtClean="0"/>
              <a:pPr/>
              <a:t>59</a:t>
            </a:fld>
            <a:endParaRPr lang="en-US" dirty="0"/>
          </a:p>
        </p:txBody>
      </p:sp>
    </p:spTree>
    <p:extLst>
      <p:ext uri="{BB962C8B-B14F-4D97-AF65-F5344CB8AC3E}">
        <p14:creationId xmlns:p14="http://schemas.microsoft.com/office/powerpoint/2010/main" val="37353143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F3F12E83-AA46-4000-B67A-A9B9DB100899}"/>
              </a:ext>
            </a:extLst>
          </p:cNvPr>
          <p:cNvSpPr txBox="1"/>
          <p:nvPr/>
        </p:nvSpPr>
        <p:spPr>
          <a:xfrm>
            <a:off x="3876524" y="6594113"/>
            <a:ext cx="1944547" cy="208344"/>
          </a:xfrm>
          <a:prstGeom prst="rect">
            <a:avLst/>
          </a:prstGeom>
          <a:noFill/>
        </p:spPr>
        <p:txBody>
          <a:bodyPr wrap="square" lIns="0" tIns="0" rIns="0" bIns="0" rtlCol="0" anchor="t" anchorCtr="0">
            <a:noAutofit/>
          </a:bodyPr>
          <a:lstStyle/>
          <a:p>
            <a:pPr marL="0" marR="0" indent="0" algn="ctr" defTabSz="914400" rtl="0" eaLnBrk="1" fontAlgn="auto" latinLnBrk="0" hangingPunct="1">
              <a:lnSpc>
                <a:spcPct val="100000"/>
              </a:lnSpc>
              <a:spcBef>
                <a:spcPts val="0"/>
              </a:spcBef>
              <a:spcAft>
                <a:spcPts val="0"/>
              </a:spcAft>
              <a:buClrTx/>
              <a:buSzTx/>
              <a:buFontTx/>
              <a:buNone/>
              <a:tabLst/>
            </a:pPr>
            <a:r>
              <a:rPr lang="en-US" sz="800" b="1" i="1" dirty="0">
                <a:latin typeface="+mj-lt"/>
                <a:ea typeface="Soleil" charset="0"/>
                <a:cs typeface="Soleil" charset="0"/>
              </a:rPr>
              <a:t>Source: treasury.gov</a:t>
            </a:r>
          </a:p>
          <a:p>
            <a:pPr marL="0" marR="0" indent="0" algn="ctr" defTabSz="914400" rtl="0" eaLnBrk="1" fontAlgn="auto" latinLnBrk="0" hangingPunct="1">
              <a:lnSpc>
                <a:spcPct val="100000"/>
              </a:lnSpc>
              <a:spcBef>
                <a:spcPts val="0"/>
              </a:spcBef>
              <a:spcAft>
                <a:spcPts val="0"/>
              </a:spcAft>
              <a:buClrTx/>
              <a:buSzTx/>
              <a:buFontTx/>
              <a:buNone/>
              <a:tabLst/>
            </a:pPr>
            <a:r>
              <a:rPr lang="en-US" sz="800" dirty="0">
                <a:latin typeface="+mj-lt"/>
                <a:ea typeface="Soleil" charset="0"/>
                <a:cs typeface="Soleil" charset="0"/>
              </a:rPr>
              <a:t>PFM Pricing Group</a:t>
            </a:r>
          </a:p>
        </p:txBody>
      </p:sp>
      <p:sp>
        <p:nvSpPr>
          <p:cNvPr id="2" name="Title 3">
            <a:extLst>
              <a:ext uri="{FF2B5EF4-FFF2-40B4-BE49-F238E27FC236}">
                <a16:creationId xmlns:a16="http://schemas.microsoft.com/office/drawing/2014/main" id="{F2319ECC-7203-D0AD-2BA6-E6D68E5B3B83}"/>
              </a:ext>
            </a:extLst>
          </p:cNvPr>
          <p:cNvSpPr txBox="1">
            <a:spLocks/>
          </p:cNvSpPr>
          <p:nvPr/>
        </p:nvSpPr>
        <p:spPr>
          <a:xfrm>
            <a:off x="-841305" y="247719"/>
            <a:ext cx="8882063" cy="495300"/>
          </a:xfrm>
          <a:prstGeom prst="rect">
            <a:avLst/>
          </a:prstGeom>
        </p:spPr>
        <p:txBody>
          <a:bodyPr vert="horz" lIns="91440" tIns="45720" rIns="91440" bIns="45720" rtlCol="0" anchor="t">
            <a:noAutofit/>
          </a:bodyPr>
          <a:lstStyle>
            <a:lvl1pPr algn="l" defTabSz="914400" rtl="0" eaLnBrk="1" latinLnBrk="0" hangingPunct="1">
              <a:spcBef>
                <a:spcPct val="0"/>
              </a:spcBef>
              <a:buNone/>
              <a:defRPr sz="3200" b="1" kern="1200">
                <a:solidFill>
                  <a:srgbClr val="03162F"/>
                </a:solidFill>
                <a:latin typeface="Garamond" pitchFamily="18" charset="0"/>
                <a:ea typeface="+mj-ea"/>
                <a:cs typeface="+mj-cs"/>
              </a:defRPr>
            </a:lvl1pPr>
          </a:lstStyle>
          <a:p>
            <a:pPr algn="r"/>
            <a:r>
              <a:rPr lang="en-US" dirty="0"/>
              <a:t>Treasury Interest Rate Movements (Taxable)</a:t>
            </a:r>
          </a:p>
        </p:txBody>
      </p:sp>
      <p:sp>
        <p:nvSpPr>
          <p:cNvPr id="4" name="Slide Number Placeholder 1">
            <a:extLst>
              <a:ext uri="{FF2B5EF4-FFF2-40B4-BE49-F238E27FC236}">
                <a16:creationId xmlns:a16="http://schemas.microsoft.com/office/drawing/2014/main" id="{C829A441-50A5-0BEB-F6E7-FBA424EC6A90}"/>
              </a:ext>
            </a:extLst>
          </p:cNvPr>
          <p:cNvSpPr txBox="1">
            <a:spLocks/>
          </p:cNvSpPr>
          <p:nvPr/>
        </p:nvSpPr>
        <p:spPr>
          <a:xfrm>
            <a:off x="6969320" y="6543905"/>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B46E8BEF-84F8-4DAE-A40D-50CC264AEF27}" type="slidenum">
              <a:rPr lang="en-US" sz="1200" b="1" i="1" smtClean="0">
                <a:latin typeface="Arial" panose="020B0604020202020204" pitchFamily="34" charset="0"/>
                <a:cs typeface="Arial" panose="020B0604020202020204" pitchFamily="34" charset="0"/>
              </a:rPr>
              <a:pPr algn="r"/>
              <a:t>6</a:t>
            </a:fld>
            <a:endParaRPr lang="en-US" sz="1200" b="1" i="1" dirty="0">
              <a:latin typeface="Arial" panose="020B0604020202020204" pitchFamily="34" charset="0"/>
              <a:cs typeface="Arial" panose="020B0604020202020204" pitchFamily="34" charset="0"/>
            </a:endParaRPr>
          </a:p>
        </p:txBody>
      </p:sp>
      <p:graphicFrame>
        <p:nvGraphicFramePr>
          <p:cNvPr id="3" name="Chart 2">
            <a:extLst>
              <a:ext uri="{FF2B5EF4-FFF2-40B4-BE49-F238E27FC236}">
                <a16:creationId xmlns:a16="http://schemas.microsoft.com/office/drawing/2014/main" id="{4546B471-0C4D-F22B-FA17-331454A6BF17}"/>
              </a:ext>
            </a:extLst>
          </p:cNvPr>
          <p:cNvGraphicFramePr>
            <a:graphicFrameLocks/>
          </p:cNvGraphicFramePr>
          <p:nvPr>
            <p:extLst>
              <p:ext uri="{D42A27DB-BD31-4B8C-83A1-F6EECF244321}">
                <p14:modId xmlns:p14="http://schemas.microsoft.com/office/powerpoint/2010/main" val="2219703648"/>
              </p:ext>
            </p:extLst>
          </p:nvPr>
        </p:nvGraphicFramePr>
        <p:xfrm>
          <a:off x="157019" y="1902691"/>
          <a:ext cx="8608468" cy="442421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94496587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Post Issuance Tax Compliance Procedures</a:t>
            </a:r>
          </a:p>
        </p:txBody>
      </p:sp>
      <p:sp>
        <p:nvSpPr>
          <p:cNvPr id="3" name="Content Placeholder 2"/>
          <p:cNvSpPr>
            <a:spLocks noGrp="1"/>
          </p:cNvSpPr>
          <p:nvPr>
            <p:ph idx="1"/>
          </p:nvPr>
        </p:nvSpPr>
        <p:spPr>
          <a:xfrm>
            <a:off x="144111" y="1131794"/>
            <a:ext cx="8280977" cy="5188324"/>
          </a:xfrm>
        </p:spPr>
        <p:txBody>
          <a:bodyPr>
            <a:normAutofit/>
          </a:bodyPr>
          <a:lstStyle/>
          <a:p>
            <a:pPr lvl="0"/>
            <a:r>
              <a:rPr lang="en-US" sz="1800" dirty="0"/>
              <a:t>Responsibility</a:t>
            </a:r>
          </a:p>
          <a:p>
            <a:pPr lvl="0"/>
            <a:endParaRPr lang="en-US" sz="1800" dirty="0"/>
          </a:p>
          <a:p>
            <a:pPr lvl="0"/>
            <a:r>
              <a:rPr lang="en-US" sz="1800" dirty="0"/>
              <a:t>Training/Awareness</a:t>
            </a:r>
          </a:p>
          <a:p>
            <a:pPr marL="0" lvl="0" indent="0">
              <a:buNone/>
            </a:pPr>
            <a:endParaRPr lang="en-US" sz="1800" dirty="0"/>
          </a:p>
          <a:p>
            <a:pPr lvl="0"/>
            <a:r>
              <a:rPr lang="en-US" sz="1800" dirty="0"/>
              <a:t>Communication with Bond Counsel</a:t>
            </a:r>
          </a:p>
          <a:p>
            <a:pPr lvl="0"/>
            <a:endParaRPr lang="en-US" sz="1800" dirty="0"/>
          </a:p>
          <a:p>
            <a:pPr lvl="0"/>
            <a:r>
              <a:rPr lang="en-US" sz="1800" dirty="0"/>
              <a:t>Monitoring of Tax-Exempt Bonds</a:t>
            </a:r>
          </a:p>
          <a:p>
            <a:pPr lvl="0"/>
            <a:endParaRPr lang="en-US" sz="1800" dirty="0"/>
          </a:p>
          <a:p>
            <a:pPr lvl="0"/>
            <a:r>
              <a:rPr lang="en-US" sz="1800" dirty="0"/>
              <a:t>Review of Procedures and Rules</a:t>
            </a:r>
          </a:p>
        </p:txBody>
      </p:sp>
      <p:sp>
        <p:nvSpPr>
          <p:cNvPr id="4" name="Slide Number Placeholder 3"/>
          <p:cNvSpPr>
            <a:spLocks noGrp="1"/>
          </p:cNvSpPr>
          <p:nvPr>
            <p:ph type="sldNum" sz="quarter" idx="12"/>
          </p:nvPr>
        </p:nvSpPr>
        <p:spPr/>
        <p:txBody>
          <a:bodyPr/>
          <a:lstStyle/>
          <a:p>
            <a:fld id="{B46E8BEF-84F8-4DAE-A40D-50CC264AEF27}" type="slidenum">
              <a:rPr lang="en-US" smtClean="0"/>
              <a:pPr/>
              <a:t>60</a:t>
            </a:fld>
            <a:endParaRPr lang="en-US" dirty="0"/>
          </a:p>
        </p:txBody>
      </p:sp>
    </p:spTree>
    <p:extLst>
      <p:ext uri="{BB962C8B-B14F-4D97-AF65-F5344CB8AC3E}">
        <p14:creationId xmlns:p14="http://schemas.microsoft.com/office/powerpoint/2010/main" val="15876735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Tax Agreements and Certificates</a:t>
            </a:r>
          </a:p>
        </p:txBody>
      </p:sp>
      <p:sp>
        <p:nvSpPr>
          <p:cNvPr id="3" name="Content Placeholder 2"/>
          <p:cNvSpPr>
            <a:spLocks noGrp="1"/>
          </p:cNvSpPr>
          <p:nvPr>
            <p:ph idx="1"/>
          </p:nvPr>
        </p:nvSpPr>
        <p:spPr>
          <a:xfrm>
            <a:off x="144111" y="1131794"/>
            <a:ext cx="8280977" cy="5188324"/>
          </a:xfrm>
        </p:spPr>
        <p:txBody>
          <a:bodyPr>
            <a:normAutofit/>
          </a:bodyPr>
          <a:lstStyle/>
          <a:p>
            <a:pPr lvl="0"/>
            <a:r>
              <a:rPr lang="en-US" sz="1800" dirty="0"/>
              <a:t>Review and be familiar with/ask questions of Bond Counsel</a:t>
            </a:r>
          </a:p>
          <a:p>
            <a:pPr marL="0" lvl="0" indent="0">
              <a:buNone/>
            </a:pPr>
            <a:endParaRPr lang="en-US" sz="1800" dirty="0"/>
          </a:p>
          <a:p>
            <a:pPr lvl="0"/>
            <a:r>
              <a:rPr lang="en-US" sz="1800" dirty="0"/>
              <a:t>Outline general requirements for each bond issue</a:t>
            </a:r>
          </a:p>
          <a:p>
            <a:pPr lvl="1"/>
            <a:r>
              <a:rPr lang="en-US" sz="1600" dirty="0"/>
              <a:t>Arbitrage Rebate</a:t>
            </a:r>
          </a:p>
          <a:p>
            <a:pPr lvl="1"/>
            <a:r>
              <a:rPr lang="en-US" sz="1600" dirty="0"/>
              <a:t>Temporary periods</a:t>
            </a:r>
          </a:p>
          <a:p>
            <a:pPr lvl="1"/>
            <a:r>
              <a:rPr lang="en-US" sz="1600" dirty="0"/>
              <a:t>FMV of investments</a:t>
            </a:r>
          </a:p>
          <a:p>
            <a:pPr lvl="1"/>
            <a:r>
              <a:rPr lang="en-US" sz="1600" dirty="0"/>
              <a:t>Reserve levels</a:t>
            </a:r>
          </a:p>
          <a:p>
            <a:pPr lvl="1"/>
            <a:r>
              <a:rPr lang="en-US" sz="1600" dirty="0"/>
              <a:t>Rebate</a:t>
            </a:r>
          </a:p>
        </p:txBody>
      </p:sp>
      <p:sp>
        <p:nvSpPr>
          <p:cNvPr id="4" name="Slide Number Placeholder 3"/>
          <p:cNvSpPr>
            <a:spLocks noGrp="1"/>
          </p:cNvSpPr>
          <p:nvPr>
            <p:ph type="sldNum" sz="quarter" idx="12"/>
          </p:nvPr>
        </p:nvSpPr>
        <p:spPr/>
        <p:txBody>
          <a:bodyPr/>
          <a:lstStyle/>
          <a:p>
            <a:fld id="{B46E8BEF-84F8-4DAE-A40D-50CC264AEF27}" type="slidenum">
              <a:rPr lang="en-US" smtClean="0"/>
              <a:pPr/>
              <a:t>61</a:t>
            </a:fld>
            <a:endParaRPr lang="en-US" dirty="0"/>
          </a:p>
        </p:txBody>
      </p:sp>
    </p:spTree>
    <p:extLst>
      <p:ext uri="{BB962C8B-B14F-4D97-AF65-F5344CB8AC3E}">
        <p14:creationId xmlns:p14="http://schemas.microsoft.com/office/powerpoint/2010/main" val="383210835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446275" y="404303"/>
            <a:ext cx="8251450" cy="249299"/>
          </a:xfrm>
        </p:spPr>
        <p:txBody>
          <a:bodyPr/>
          <a:lstStyle/>
          <a:p>
            <a:r>
              <a:rPr lang="en-US" dirty="0"/>
              <a:t>Disclosures</a:t>
            </a:r>
          </a:p>
        </p:txBody>
      </p:sp>
      <p:sp>
        <p:nvSpPr>
          <p:cNvPr id="12" name="Content Placeholder 2"/>
          <p:cNvSpPr txBox="1">
            <a:spLocks/>
          </p:cNvSpPr>
          <p:nvPr/>
        </p:nvSpPr>
        <p:spPr>
          <a:xfrm>
            <a:off x="446275" y="1194804"/>
            <a:ext cx="8320735" cy="4145398"/>
          </a:xfrm>
          <a:prstGeom prst="rect">
            <a:avLst/>
          </a:prstGeom>
        </p:spPr>
        <p:txBody>
          <a:bodyPr vert="horz" lIns="0" tIns="45720" rIns="91440" bIns="45720" rtlCol="0">
            <a:noAutofit/>
          </a:bodyPr>
          <a:lstStyle>
            <a:lvl1pPr marL="168275" indent="-168275" algn="l" defTabSz="914400" rtl="0" eaLnBrk="1" latinLnBrk="0" hangingPunct="1">
              <a:lnSpc>
                <a:spcPct val="150000"/>
              </a:lnSpc>
              <a:spcBef>
                <a:spcPts val="400"/>
              </a:spcBef>
              <a:buClr>
                <a:schemeClr val="accent2"/>
              </a:buClr>
              <a:buFont typeface="Wingdings 2" panose="05020102010507070707" pitchFamily="18" charset="2"/>
              <a:buChar char="Ã"/>
              <a:defRPr sz="1100" kern="1200">
                <a:solidFill>
                  <a:schemeClr val="tx2"/>
                </a:solidFill>
                <a:latin typeface="Soleil" charset="0"/>
                <a:ea typeface="Soleil" charset="0"/>
                <a:cs typeface="Soleil" charset="0"/>
              </a:defRPr>
            </a:lvl1pPr>
            <a:lvl2pPr marL="230188" indent="-95250" algn="l" defTabSz="914400" rtl="0" eaLnBrk="1" latinLnBrk="0" hangingPunct="1">
              <a:lnSpc>
                <a:spcPct val="150000"/>
              </a:lnSpc>
              <a:spcBef>
                <a:spcPts val="200"/>
              </a:spcBef>
              <a:buClr>
                <a:schemeClr val="accent2"/>
              </a:buClr>
              <a:buFont typeface="Arial" panose="020B0604020202020204" pitchFamily="34" charset="0"/>
              <a:buChar char="•"/>
              <a:defRPr sz="1100" kern="1200">
                <a:solidFill>
                  <a:schemeClr val="tx2"/>
                </a:solidFill>
                <a:latin typeface="Soleil" charset="0"/>
                <a:ea typeface="Soleil" charset="0"/>
                <a:cs typeface="Soleil" charset="0"/>
              </a:defRPr>
            </a:lvl2pPr>
            <a:lvl3pPr marL="346075" indent="-90488" algn="l" defTabSz="914400" rtl="0" eaLnBrk="1" latinLnBrk="0" hangingPunct="1">
              <a:lnSpc>
                <a:spcPct val="150000"/>
              </a:lnSpc>
              <a:spcBef>
                <a:spcPts val="400"/>
              </a:spcBef>
              <a:buClr>
                <a:schemeClr val="accent2"/>
              </a:buClr>
              <a:buFont typeface="Arial" panose="020B0604020202020204" pitchFamily="34" charset="0"/>
              <a:buChar char="•"/>
              <a:defRPr sz="1100" kern="1200">
                <a:solidFill>
                  <a:schemeClr val="tx2"/>
                </a:solidFill>
                <a:latin typeface="Soleil" charset="0"/>
                <a:ea typeface="Soleil" charset="0"/>
                <a:cs typeface="Soleil" charset="0"/>
              </a:defRPr>
            </a:lvl3pPr>
            <a:lvl4pPr marL="514350" indent="-90488" algn="l" defTabSz="914400" rtl="0" eaLnBrk="1" latinLnBrk="0" hangingPunct="1">
              <a:lnSpc>
                <a:spcPct val="150000"/>
              </a:lnSpc>
              <a:spcBef>
                <a:spcPts val="400"/>
              </a:spcBef>
              <a:buClr>
                <a:schemeClr val="accent2"/>
              </a:buClr>
              <a:buFont typeface="Arial" panose="020B0604020202020204" pitchFamily="34" charset="0"/>
              <a:buChar char="•"/>
              <a:defRPr sz="1100" kern="1200">
                <a:solidFill>
                  <a:schemeClr val="tx2"/>
                </a:solidFill>
                <a:latin typeface="Soleil" charset="0"/>
                <a:ea typeface="Soleil" charset="0"/>
                <a:cs typeface="Soleil" charset="0"/>
              </a:defRPr>
            </a:lvl4pPr>
            <a:lvl5pPr marL="630238" indent="-90488" algn="l" defTabSz="914400" rtl="0" eaLnBrk="1" latinLnBrk="0" hangingPunct="1">
              <a:lnSpc>
                <a:spcPct val="150000"/>
              </a:lnSpc>
              <a:spcBef>
                <a:spcPts val="400"/>
              </a:spcBef>
              <a:buClr>
                <a:schemeClr val="accent2"/>
              </a:buClr>
              <a:buFont typeface="Arial" panose="020B0604020202020204" pitchFamily="34" charset="0"/>
              <a:buChar char="•"/>
              <a:defRPr sz="1100" kern="1200">
                <a:solidFill>
                  <a:schemeClr val="tx2"/>
                </a:solidFill>
                <a:latin typeface="Soleil" charset="0"/>
                <a:ea typeface="Soleil" charset="0"/>
                <a:cs typeface="Solei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nSpc>
                <a:spcPct val="100000"/>
              </a:lnSpc>
              <a:spcBef>
                <a:spcPts val="0"/>
              </a:spcBef>
              <a:spcAft>
                <a:spcPts val="600"/>
              </a:spcAft>
              <a:buClr>
                <a:srgbClr val="3E6BB3"/>
              </a:buClr>
              <a:buNone/>
              <a:defRPr/>
            </a:pPr>
            <a:r>
              <a:rPr lang="en-US" b="1" spc="300" dirty="0">
                <a:solidFill>
                  <a:srgbClr val="3E6BB3"/>
                </a:solidFill>
                <a:latin typeface="Arial"/>
                <a:ea typeface="+mn-ea"/>
                <a:cs typeface="+mn-cs"/>
              </a:rPr>
              <a:t>SPECIAL DISCLAIMER REGARDING THE RESEARCH AND FORECASTS INCLUDED IN THIS PRODUCT</a:t>
            </a:r>
          </a:p>
          <a:p>
            <a:pPr marL="0" lvl="0" indent="0">
              <a:spcBef>
                <a:spcPts val="0"/>
              </a:spcBef>
              <a:spcAft>
                <a:spcPts val="600"/>
              </a:spcAft>
              <a:buClr>
                <a:srgbClr val="3E6BB3"/>
              </a:buClr>
              <a:buNone/>
              <a:defRPr/>
            </a:pPr>
            <a:r>
              <a:rPr lang="en-US" i="1" dirty="0">
                <a:solidFill>
                  <a:srgbClr val="373637"/>
                </a:solidFill>
                <a:latin typeface="+mn-lt"/>
                <a:ea typeface="+mn-ea"/>
                <a:cs typeface="+mn-cs"/>
              </a:rPr>
              <a:t>This research and any forecasts are based on current public information as of 04/27/2023 that we consider reliable, but we do not represent it is accurate or complete, and it should not be relied on as such. The information, opinions, estimates and forecasts contained herein are as of the date hereof and are subject to change without prior notification.</a:t>
            </a:r>
            <a:endParaRPr lang="en-US" b="1" spc="300" dirty="0">
              <a:solidFill>
                <a:schemeClr val="accent2"/>
              </a:solidFill>
              <a:latin typeface="+mn-lt"/>
            </a:endParaRPr>
          </a:p>
          <a:p>
            <a:pPr marL="0" lvl="0" indent="0">
              <a:spcBef>
                <a:spcPts val="0"/>
              </a:spcBef>
              <a:spcAft>
                <a:spcPts val="600"/>
              </a:spcAft>
              <a:buClr>
                <a:srgbClr val="3E6BB3"/>
              </a:buClr>
              <a:buNone/>
              <a:defRPr/>
            </a:pPr>
            <a:r>
              <a:rPr lang="en-US" b="1" spc="300" dirty="0">
                <a:solidFill>
                  <a:schemeClr val="accent2"/>
                </a:solidFill>
                <a:latin typeface="+mn-lt"/>
              </a:rPr>
              <a:t>ABOUT PFM</a:t>
            </a:r>
          </a:p>
          <a:p>
            <a:pPr marL="0" lvl="0" indent="0">
              <a:spcAft>
                <a:spcPts val="600"/>
              </a:spcAft>
              <a:buClr>
                <a:srgbClr val="3E6BB3"/>
              </a:buClr>
              <a:buNone/>
              <a:defRPr/>
            </a:pPr>
            <a:r>
              <a:rPr lang="en-US" i="1" dirty="0">
                <a:solidFill>
                  <a:srgbClr val="373637"/>
                </a:solidFill>
                <a:latin typeface="+mn-lt"/>
              </a:rPr>
              <a:t>PFM is the marketing name for a group of affiliated companies providing a range of services. All services are provided through separate agreements with each company. This material is for general information purposes only and is not intended to provide specific advice or a specific recommendation.</a:t>
            </a:r>
          </a:p>
          <a:p>
            <a:pPr marL="0" lvl="0" indent="0">
              <a:spcAft>
                <a:spcPts val="600"/>
              </a:spcAft>
              <a:buClr>
                <a:srgbClr val="3E6BB3"/>
              </a:buClr>
              <a:buNone/>
              <a:defRPr/>
            </a:pPr>
            <a:r>
              <a:rPr lang="en-US" i="1" dirty="0">
                <a:solidFill>
                  <a:srgbClr val="373637"/>
                </a:solidFill>
                <a:latin typeface="+mn-lt"/>
              </a:rPr>
              <a:t>Financial advisory services are provided by PFM Financial Advisors LLC a registered municipal advisor with the Securities and Exchange Commission (SEC) and the Municipal Securities Rulemaking Board (MSRB) under the Dodd-Frank Act of 2010. Additional applicable regulatory information is available upon request.</a:t>
            </a:r>
          </a:p>
          <a:p>
            <a:pPr marL="0" lvl="0" indent="0">
              <a:spcAft>
                <a:spcPts val="600"/>
              </a:spcAft>
              <a:buClr>
                <a:srgbClr val="3E6BB3"/>
              </a:buClr>
              <a:buNone/>
              <a:defRPr/>
            </a:pPr>
            <a:r>
              <a:rPr lang="en-US" i="1" dirty="0">
                <a:solidFill>
                  <a:srgbClr val="373637"/>
                </a:solidFill>
                <a:latin typeface="+mn-lt"/>
              </a:rPr>
              <a:t>Consulting services are provided through PFM Group Consulting LLC. Institutional purchasing card services are provided through PFM Financial Services LLC. PFM’s financial modelling platform for strategic forecasting is provided through PFM Solutions LLC. </a:t>
            </a:r>
          </a:p>
          <a:p>
            <a:pPr marL="0" lvl="0" indent="0">
              <a:spcAft>
                <a:spcPts val="600"/>
              </a:spcAft>
              <a:buClr>
                <a:srgbClr val="3E6BB3"/>
              </a:buClr>
              <a:buNone/>
              <a:defRPr/>
            </a:pPr>
            <a:r>
              <a:rPr lang="en-US" i="1" dirty="0">
                <a:solidFill>
                  <a:srgbClr val="373637"/>
                </a:solidFill>
                <a:latin typeface="+mn-lt"/>
              </a:rPr>
              <a:t>For more information regarding PFM’s services or entities, please visit www.pfm.com.</a:t>
            </a:r>
            <a:endParaRPr kumimoji="0" lang="en-US" sz="800" b="0" i="1" u="none" strike="noStrike" kern="1200" cap="none" spc="0" normalizeH="0" baseline="0" noProof="0" dirty="0">
              <a:ln>
                <a:noFill/>
              </a:ln>
              <a:solidFill>
                <a:srgbClr val="373637"/>
              </a:solidFill>
              <a:effectLst/>
              <a:uLnTx/>
              <a:uFillTx/>
              <a:latin typeface="+mn-lt"/>
            </a:endParaRPr>
          </a:p>
        </p:txBody>
      </p:sp>
      <p:sp>
        <p:nvSpPr>
          <p:cNvPr id="2" name="Slide Number Placeholder 1">
            <a:extLst>
              <a:ext uri="{FF2B5EF4-FFF2-40B4-BE49-F238E27FC236}">
                <a16:creationId xmlns:a16="http://schemas.microsoft.com/office/drawing/2014/main" id="{764C6DFF-B2BB-C9C7-BAF2-CCF63A5ADFB3}"/>
              </a:ext>
            </a:extLst>
          </p:cNvPr>
          <p:cNvSpPr txBox="1">
            <a:spLocks/>
          </p:cNvSpPr>
          <p:nvPr/>
        </p:nvSpPr>
        <p:spPr>
          <a:xfrm>
            <a:off x="7791451" y="6492875"/>
            <a:ext cx="135255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	</a:t>
            </a:r>
            <a:r>
              <a:rPr lang="en-US" sz="1200" b="1" i="1" dirty="0">
                <a:latin typeface="Arial" panose="020B0604020202020204" pitchFamily="34" charset="0"/>
                <a:cs typeface="Arial" panose="020B0604020202020204" pitchFamily="34" charset="0"/>
              </a:rPr>
              <a:t>64</a:t>
            </a:r>
          </a:p>
        </p:txBody>
      </p:sp>
    </p:spTree>
    <p:extLst>
      <p:ext uri="{BB962C8B-B14F-4D97-AF65-F5344CB8AC3E}">
        <p14:creationId xmlns:p14="http://schemas.microsoft.com/office/powerpoint/2010/main" val="28113166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0" y="272960"/>
            <a:ext cx="8882063" cy="495300"/>
          </a:xfrm>
        </p:spPr>
        <p:txBody>
          <a:bodyPr anchor="t">
            <a:noAutofit/>
          </a:bodyPr>
          <a:lstStyle/>
          <a:p>
            <a:pPr algn="r"/>
            <a:r>
              <a:rPr lang="en-US" dirty="0"/>
              <a:t>Municipal &amp; Treasury Interest Rate Movements</a:t>
            </a:r>
          </a:p>
        </p:txBody>
      </p:sp>
      <p:sp>
        <p:nvSpPr>
          <p:cNvPr id="7" name="TextBox 6">
            <a:extLst>
              <a:ext uri="{FF2B5EF4-FFF2-40B4-BE49-F238E27FC236}">
                <a16:creationId xmlns:a16="http://schemas.microsoft.com/office/drawing/2014/main" id="{F2762D92-9879-426C-9406-513FABEF6DF9}"/>
              </a:ext>
            </a:extLst>
          </p:cNvPr>
          <p:cNvSpPr txBox="1"/>
          <p:nvPr/>
        </p:nvSpPr>
        <p:spPr>
          <a:xfrm>
            <a:off x="3730697" y="6616349"/>
            <a:ext cx="1944547" cy="208344"/>
          </a:xfrm>
          <a:prstGeom prst="rect">
            <a:avLst/>
          </a:prstGeom>
          <a:noFill/>
        </p:spPr>
        <p:txBody>
          <a:bodyPr wrap="square" lIns="0" tIns="0" rIns="0" bIns="0" rtlCol="0" anchor="t" anchorCtr="0">
            <a:noAutofit/>
          </a:bodyPr>
          <a:lstStyle/>
          <a:p>
            <a:pPr marL="0" marR="0" indent="0" algn="ctr" defTabSz="914400" rtl="0" eaLnBrk="1" fontAlgn="auto" latinLnBrk="0" hangingPunct="1">
              <a:lnSpc>
                <a:spcPct val="100000"/>
              </a:lnSpc>
              <a:spcBef>
                <a:spcPts val="0"/>
              </a:spcBef>
              <a:spcAft>
                <a:spcPts val="0"/>
              </a:spcAft>
              <a:buClrTx/>
              <a:buSzTx/>
              <a:buFontTx/>
              <a:buNone/>
              <a:tabLst/>
            </a:pPr>
            <a:r>
              <a:rPr lang="en-US" sz="800" b="1" i="1" dirty="0">
                <a:latin typeface="+mj-lt"/>
                <a:ea typeface="Soleil" charset="0"/>
                <a:cs typeface="Soleil" charset="0"/>
              </a:rPr>
              <a:t>Source: Bloomberg, treasury.gov</a:t>
            </a:r>
          </a:p>
          <a:p>
            <a:pPr marL="0" marR="0" indent="0" algn="ctr" defTabSz="914400" rtl="0" eaLnBrk="1" fontAlgn="auto" latinLnBrk="0" hangingPunct="1">
              <a:lnSpc>
                <a:spcPct val="100000"/>
              </a:lnSpc>
              <a:spcBef>
                <a:spcPts val="0"/>
              </a:spcBef>
              <a:spcAft>
                <a:spcPts val="0"/>
              </a:spcAft>
              <a:buClrTx/>
              <a:buSzTx/>
              <a:buFontTx/>
              <a:buNone/>
              <a:tabLst/>
            </a:pPr>
            <a:r>
              <a:rPr lang="en-US" sz="800" dirty="0">
                <a:latin typeface="+mj-lt"/>
                <a:ea typeface="Soleil" charset="0"/>
                <a:cs typeface="Soleil" charset="0"/>
              </a:rPr>
              <a:t>PFM Pricing Group</a:t>
            </a:r>
          </a:p>
        </p:txBody>
      </p:sp>
      <p:sp>
        <p:nvSpPr>
          <p:cNvPr id="5" name="Slide Number Placeholder 1">
            <a:extLst>
              <a:ext uri="{FF2B5EF4-FFF2-40B4-BE49-F238E27FC236}">
                <a16:creationId xmlns:a16="http://schemas.microsoft.com/office/drawing/2014/main" id="{9C9497E0-E4FE-CD16-2E48-0D1B9C4CCFED}"/>
              </a:ext>
            </a:extLst>
          </p:cNvPr>
          <p:cNvSpPr txBox="1">
            <a:spLocks/>
          </p:cNvSpPr>
          <p:nvPr/>
        </p:nvSpPr>
        <p:spPr>
          <a:xfrm>
            <a:off x="6969320" y="6543905"/>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B46E8BEF-84F8-4DAE-A40D-50CC264AEF27}" type="slidenum">
              <a:rPr lang="en-US" sz="1200" b="1" i="1" smtClean="0">
                <a:latin typeface="Arial" panose="020B0604020202020204" pitchFamily="34" charset="0"/>
                <a:cs typeface="Arial" panose="020B0604020202020204" pitchFamily="34" charset="0"/>
              </a:rPr>
              <a:pPr algn="r"/>
              <a:t>7</a:t>
            </a:fld>
            <a:endParaRPr lang="en-US" sz="1200" b="1" i="1" dirty="0">
              <a:latin typeface="Arial" panose="020B0604020202020204" pitchFamily="34" charset="0"/>
              <a:cs typeface="Arial" panose="020B0604020202020204" pitchFamily="34" charset="0"/>
            </a:endParaRPr>
          </a:p>
        </p:txBody>
      </p:sp>
      <p:graphicFrame>
        <p:nvGraphicFramePr>
          <p:cNvPr id="2" name="Chart 1">
            <a:extLst>
              <a:ext uri="{FF2B5EF4-FFF2-40B4-BE49-F238E27FC236}">
                <a16:creationId xmlns:a16="http://schemas.microsoft.com/office/drawing/2014/main" id="{C9C66C97-4D7C-6AF0-289F-0DA65151668C}"/>
              </a:ext>
            </a:extLst>
          </p:cNvPr>
          <p:cNvGraphicFramePr>
            <a:graphicFrameLocks/>
          </p:cNvGraphicFramePr>
          <p:nvPr>
            <p:extLst>
              <p:ext uri="{D42A27DB-BD31-4B8C-83A1-F6EECF244321}">
                <p14:modId xmlns:p14="http://schemas.microsoft.com/office/powerpoint/2010/main" val="1624179085"/>
              </p:ext>
            </p:extLst>
          </p:nvPr>
        </p:nvGraphicFramePr>
        <p:xfrm>
          <a:off x="233082" y="1183342"/>
          <a:ext cx="3911851" cy="501849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Chart 2">
            <a:extLst>
              <a:ext uri="{FF2B5EF4-FFF2-40B4-BE49-F238E27FC236}">
                <a16:creationId xmlns:a16="http://schemas.microsoft.com/office/drawing/2014/main" id="{64E13EA9-E108-C1AF-6884-5057496BEC02}"/>
              </a:ext>
            </a:extLst>
          </p:cNvPr>
          <p:cNvGraphicFramePr>
            <a:graphicFrameLocks/>
          </p:cNvGraphicFramePr>
          <p:nvPr>
            <p:extLst>
              <p:ext uri="{D42A27DB-BD31-4B8C-83A1-F6EECF244321}">
                <p14:modId xmlns:p14="http://schemas.microsoft.com/office/powerpoint/2010/main" val="2944520176"/>
              </p:ext>
            </p:extLst>
          </p:nvPr>
        </p:nvGraphicFramePr>
        <p:xfrm>
          <a:off x="4668263" y="1183341"/>
          <a:ext cx="3910422" cy="5018493"/>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7727238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itle 1"/>
          <p:cNvSpPr>
            <a:spLocks noGrp="1"/>
          </p:cNvSpPr>
          <p:nvPr>
            <p:ph type="title"/>
          </p:nvPr>
        </p:nvSpPr>
        <p:spPr>
          <a:xfrm>
            <a:off x="458191" y="29363"/>
            <a:ext cx="7391400" cy="1143000"/>
          </a:xfrm>
        </p:spPr>
        <p:txBody>
          <a:bodyPr/>
          <a:lstStyle/>
          <a:p>
            <a:r>
              <a:rPr lang="en-US" dirty="0"/>
              <a:t>Historical Federal Funds Rate</a:t>
            </a:r>
            <a:endParaRPr lang="en-US" altLang="en-US" dirty="0">
              <a:solidFill>
                <a:schemeClr val="accent1"/>
              </a:solidFill>
            </a:endParaRPr>
          </a:p>
        </p:txBody>
      </p:sp>
      <p:sp>
        <p:nvSpPr>
          <p:cNvPr id="44034" name="Content Placeholder 4"/>
          <p:cNvSpPr>
            <a:spLocks noGrp="1"/>
          </p:cNvSpPr>
          <p:nvPr>
            <p:ph idx="1"/>
          </p:nvPr>
        </p:nvSpPr>
        <p:spPr>
          <a:xfrm>
            <a:off x="95000" y="1276724"/>
            <a:ext cx="8363200" cy="5015896"/>
          </a:xfrm>
        </p:spPr>
        <p:txBody>
          <a:bodyPr>
            <a:normAutofit/>
          </a:bodyPr>
          <a:lstStyle/>
          <a:p>
            <a:r>
              <a:rPr lang="en-US" altLang="en-US" sz="1800" dirty="0">
                <a:solidFill>
                  <a:srgbClr val="000000"/>
                </a:solidFill>
              </a:rPr>
              <a:t>Current Fed Funds target rate is 4.25% - 5.50%</a:t>
            </a:r>
          </a:p>
        </p:txBody>
      </p:sp>
      <p:sp>
        <p:nvSpPr>
          <p:cNvPr id="2" name="Slide Number Placeholder 1"/>
          <p:cNvSpPr>
            <a:spLocks noGrp="1"/>
          </p:cNvSpPr>
          <p:nvPr>
            <p:ph type="sldNum" sz="quarter" idx="12"/>
          </p:nvPr>
        </p:nvSpPr>
        <p:spPr/>
        <p:txBody>
          <a:bodyPr/>
          <a:lstStyle/>
          <a:p>
            <a:fld id="{B46E8BEF-84F8-4DAE-A40D-50CC264AEF27}" type="slidenum">
              <a:rPr lang="en-US" smtClean="0"/>
              <a:pPr/>
              <a:t>8</a:t>
            </a:fld>
            <a:endParaRPr lang="en-US" dirty="0"/>
          </a:p>
        </p:txBody>
      </p:sp>
      <p:pic>
        <p:nvPicPr>
          <p:cNvPr id="3" name="Picture 2">
            <a:extLst>
              <a:ext uri="{FF2B5EF4-FFF2-40B4-BE49-F238E27FC236}">
                <a16:creationId xmlns:a16="http://schemas.microsoft.com/office/drawing/2014/main" id="{C200C654-450B-E6BA-A294-1A046A5F6077}"/>
              </a:ext>
            </a:extLst>
          </p:cNvPr>
          <p:cNvPicPr>
            <a:picLocks noChangeAspect="1"/>
          </p:cNvPicPr>
          <p:nvPr/>
        </p:nvPicPr>
        <p:blipFill>
          <a:blip r:embed="rId2"/>
          <a:stretch>
            <a:fillRect/>
          </a:stretch>
        </p:blipFill>
        <p:spPr>
          <a:xfrm>
            <a:off x="130968" y="2072762"/>
            <a:ext cx="8893356" cy="4123435"/>
          </a:xfrm>
          <a:prstGeom prst="rect">
            <a:avLst/>
          </a:prstGeom>
        </p:spPr>
      </p:pic>
      <p:sp>
        <p:nvSpPr>
          <p:cNvPr id="4" name="TextBox 3">
            <a:extLst>
              <a:ext uri="{FF2B5EF4-FFF2-40B4-BE49-F238E27FC236}">
                <a16:creationId xmlns:a16="http://schemas.microsoft.com/office/drawing/2014/main" id="{5A35F00D-A395-01D1-981F-6E1127CE8A9A}"/>
              </a:ext>
            </a:extLst>
          </p:cNvPr>
          <p:cNvSpPr txBox="1"/>
          <p:nvPr/>
        </p:nvSpPr>
        <p:spPr>
          <a:xfrm>
            <a:off x="3730697" y="6616349"/>
            <a:ext cx="1944547" cy="208344"/>
          </a:xfrm>
          <a:prstGeom prst="rect">
            <a:avLst/>
          </a:prstGeom>
          <a:noFill/>
        </p:spPr>
        <p:txBody>
          <a:bodyPr wrap="square" lIns="0" tIns="0" rIns="0" bIns="0" rtlCol="0" anchor="t" anchorCtr="0">
            <a:noAutofit/>
          </a:bodyPr>
          <a:lstStyle/>
          <a:p>
            <a:pPr marL="0" marR="0" indent="0" algn="ctr" defTabSz="914400" rtl="0" eaLnBrk="1" fontAlgn="auto" latinLnBrk="0" hangingPunct="1">
              <a:lnSpc>
                <a:spcPct val="100000"/>
              </a:lnSpc>
              <a:spcBef>
                <a:spcPts val="0"/>
              </a:spcBef>
              <a:spcAft>
                <a:spcPts val="0"/>
              </a:spcAft>
              <a:buClrTx/>
              <a:buSzTx/>
              <a:buFontTx/>
              <a:buNone/>
              <a:tabLst/>
            </a:pPr>
            <a:r>
              <a:rPr lang="en-US" sz="800" b="1" i="1" dirty="0">
                <a:latin typeface="+mj-lt"/>
                <a:ea typeface="Soleil" charset="0"/>
                <a:cs typeface="Soleil" charset="0"/>
              </a:rPr>
              <a:t>Source: The Federal Reserve and FRED</a:t>
            </a:r>
            <a:endParaRPr lang="en-US" sz="800" dirty="0">
              <a:latin typeface="+mj-lt"/>
              <a:ea typeface="Soleil" charset="0"/>
              <a:cs typeface="Soleil" charset="0"/>
            </a:endParaRPr>
          </a:p>
        </p:txBody>
      </p:sp>
    </p:spTree>
    <p:extLst>
      <p:ext uri="{BB962C8B-B14F-4D97-AF65-F5344CB8AC3E}">
        <p14:creationId xmlns:p14="http://schemas.microsoft.com/office/powerpoint/2010/main" val="19589882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130968" y="272960"/>
            <a:ext cx="8882063" cy="495300"/>
          </a:xfrm>
        </p:spPr>
        <p:txBody>
          <a:bodyPr anchor="t">
            <a:noAutofit/>
          </a:bodyPr>
          <a:lstStyle/>
          <a:p>
            <a:r>
              <a:rPr lang="en-US" sz="3200" dirty="0"/>
              <a:t>Fed’s Updated “Dot Plot”</a:t>
            </a:r>
            <a:endParaRPr lang="en-US" dirty="0"/>
          </a:p>
        </p:txBody>
      </p:sp>
      <p:sp>
        <p:nvSpPr>
          <p:cNvPr id="5" name="Slide Number Placeholder 1">
            <a:extLst>
              <a:ext uri="{FF2B5EF4-FFF2-40B4-BE49-F238E27FC236}">
                <a16:creationId xmlns:a16="http://schemas.microsoft.com/office/drawing/2014/main" id="{9C9497E0-E4FE-CD16-2E48-0D1B9C4CCFED}"/>
              </a:ext>
            </a:extLst>
          </p:cNvPr>
          <p:cNvSpPr txBox="1">
            <a:spLocks/>
          </p:cNvSpPr>
          <p:nvPr/>
        </p:nvSpPr>
        <p:spPr>
          <a:xfrm>
            <a:off x="6969320" y="6543905"/>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B46E8BEF-84F8-4DAE-A40D-50CC264AEF27}" type="slidenum">
              <a:rPr lang="en-US" sz="1200" b="1" i="1" smtClean="0">
                <a:latin typeface="Arial" panose="020B0604020202020204" pitchFamily="34" charset="0"/>
                <a:cs typeface="Arial" panose="020B0604020202020204" pitchFamily="34" charset="0"/>
              </a:rPr>
              <a:pPr algn="r"/>
              <a:t>9</a:t>
            </a:fld>
            <a:endParaRPr lang="en-US" sz="1200" b="1" i="1" dirty="0">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77145B7A-D717-EE18-64AA-4ADD48762313}"/>
              </a:ext>
            </a:extLst>
          </p:cNvPr>
          <p:cNvSpPr txBox="1"/>
          <p:nvPr/>
        </p:nvSpPr>
        <p:spPr>
          <a:xfrm>
            <a:off x="1938867" y="6616349"/>
            <a:ext cx="4605866" cy="208344"/>
          </a:xfrm>
          <a:prstGeom prst="rect">
            <a:avLst/>
          </a:prstGeom>
          <a:noFill/>
        </p:spPr>
        <p:txBody>
          <a:bodyPr wrap="square" lIns="0" tIns="0" rIns="0" bIns="0" rtlCol="0" anchor="t" anchorCtr="0">
            <a:noAutofit/>
          </a:bodyPr>
          <a:lstStyle/>
          <a:p>
            <a:pPr algn="ctr"/>
            <a:r>
              <a:rPr lang="en-US" sz="800" b="1" i="1" dirty="0">
                <a:latin typeface="+mj-lt"/>
                <a:ea typeface="Soleil" charset="0"/>
                <a:cs typeface="Soleil" charset="0"/>
              </a:rPr>
              <a:t>Source: </a:t>
            </a:r>
            <a:r>
              <a:rPr lang="en-US" sz="800" dirty="0"/>
              <a:t>Federal Reserve. Individual dots represent each Fed members’ judgement of the midpoint of the appropriate target range for the federal funds rate at each year-end. </a:t>
            </a:r>
          </a:p>
          <a:p>
            <a:pPr marL="0" marR="0" indent="0" algn="ctr" defTabSz="914400" rtl="0" eaLnBrk="1" fontAlgn="auto" latinLnBrk="0" hangingPunct="1">
              <a:lnSpc>
                <a:spcPct val="100000"/>
              </a:lnSpc>
              <a:spcBef>
                <a:spcPts val="0"/>
              </a:spcBef>
              <a:spcAft>
                <a:spcPts val="0"/>
              </a:spcAft>
              <a:buClrTx/>
              <a:buSzTx/>
              <a:buFontTx/>
              <a:buNone/>
              <a:tabLst/>
            </a:pPr>
            <a:endParaRPr lang="en-US" sz="800" dirty="0">
              <a:latin typeface="+mj-lt"/>
              <a:ea typeface="Soleil" charset="0"/>
              <a:cs typeface="Soleil" charset="0"/>
            </a:endParaRPr>
          </a:p>
        </p:txBody>
      </p:sp>
      <p:pic>
        <p:nvPicPr>
          <p:cNvPr id="6" name="Picture 5">
            <a:extLst>
              <a:ext uri="{FF2B5EF4-FFF2-40B4-BE49-F238E27FC236}">
                <a16:creationId xmlns:a16="http://schemas.microsoft.com/office/drawing/2014/main" id="{C0785B21-1566-693F-B3F1-90F51A4A2C06}"/>
              </a:ext>
            </a:extLst>
          </p:cNvPr>
          <p:cNvPicPr>
            <a:picLocks noChangeAspect="1"/>
          </p:cNvPicPr>
          <p:nvPr/>
        </p:nvPicPr>
        <p:blipFill>
          <a:blip r:embed="rId3"/>
          <a:stretch>
            <a:fillRect/>
          </a:stretch>
        </p:blipFill>
        <p:spPr>
          <a:xfrm>
            <a:off x="776286" y="1120554"/>
            <a:ext cx="7591425" cy="5143500"/>
          </a:xfrm>
          <a:prstGeom prst="rect">
            <a:avLst/>
          </a:prstGeom>
        </p:spPr>
      </p:pic>
    </p:spTree>
    <p:extLst>
      <p:ext uri="{BB962C8B-B14F-4D97-AF65-F5344CB8AC3E}">
        <p14:creationId xmlns:p14="http://schemas.microsoft.com/office/powerpoint/2010/main" val="199977693"/>
      </p:ext>
    </p:extLst>
  </p:cSld>
  <p:clrMapOvr>
    <a:masterClrMapping/>
  </p:clrMapOvr>
</p:sld>
</file>

<file path=ppt/theme/theme1.xml><?xml version="1.0" encoding="utf-8"?>
<a:theme xmlns:a="http://schemas.openxmlformats.org/drawingml/2006/main" name="1_Horizontal Theme">
  <a:themeElements>
    <a:clrScheme name="New PFM Standard">
      <a:dk1>
        <a:srgbClr val="000000"/>
      </a:dk1>
      <a:lt1>
        <a:srgbClr val="FFFFFF"/>
      </a:lt1>
      <a:dk2>
        <a:srgbClr val="FFFFFF"/>
      </a:dk2>
      <a:lt2>
        <a:srgbClr val="FFFFFF"/>
      </a:lt2>
      <a:accent1>
        <a:srgbClr val="03162F"/>
      </a:accent1>
      <a:accent2>
        <a:srgbClr val="92999D"/>
      </a:accent2>
      <a:accent3>
        <a:srgbClr val="FF6C0C"/>
      </a:accent3>
      <a:accent4>
        <a:srgbClr val="A7A133"/>
      </a:accent4>
      <a:accent5>
        <a:srgbClr val="A865BC"/>
      </a:accent5>
      <a:accent6>
        <a:srgbClr val="EED206"/>
      </a:accent6>
      <a:hlink>
        <a:srgbClr val="00257E"/>
      </a:hlink>
      <a:folHlink>
        <a:srgbClr val="FF6C0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Horizontal Theme">
  <a:themeElements>
    <a:clrScheme name="PFM Color Palette">
      <a:dk1>
        <a:srgbClr val="000000"/>
      </a:dk1>
      <a:lt1>
        <a:srgbClr val="FFFFFF"/>
      </a:lt1>
      <a:dk2>
        <a:srgbClr val="FFFFFF"/>
      </a:dk2>
      <a:lt2>
        <a:srgbClr val="FFFFFF"/>
      </a:lt2>
      <a:accent1>
        <a:srgbClr val="00257E"/>
      </a:accent1>
      <a:accent2>
        <a:srgbClr val="92999D"/>
      </a:accent2>
      <a:accent3>
        <a:srgbClr val="FF6C0C"/>
      </a:accent3>
      <a:accent4>
        <a:srgbClr val="A7A133"/>
      </a:accent4>
      <a:accent5>
        <a:srgbClr val="A865BC"/>
      </a:accent5>
      <a:accent6>
        <a:srgbClr val="EED206"/>
      </a:accent6>
      <a:hlink>
        <a:srgbClr val="00257E"/>
      </a:hlink>
      <a:folHlink>
        <a:srgbClr val="FF450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Vertical Theme">
  <a:themeElements>
    <a:clrScheme name="PFM Color Palette">
      <a:dk1>
        <a:srgbClr val="000000"/>
      </a:dk1>
      <a:lt1>
        <a:srgbClr val="FFFFFF"/>
      </a:lt1>
      <a:dk2>
        <a:srgbClr val="FFFFFF"/>
      </a:dk2>
      <a:lt2>
        <a:srgbClr val="FFFFFF"/>
      </a:lt2>
      <a:accent1>
        <a:srgbClr val="00257E"/>
      </a:accent1>
      <a:accent2>
        <a:srgbClr val="92999D"/>
      </a:accent2>
      <a:accent3>
        <a:srgbClr val="FF6C0C"/>
      </a:accent3>
      <a:accent4>
        <a:srgbClr val="A7A133"/>
      </a:accent4>
      <a:accent5>
        <a:srgbClr val="A865BC"/>
      </a:accent5>
      <a:accent6>
        <a:srgbClr val="EED206"/>
      </a:accent6>
      <a:hlink>
        <a:srgbClr val="00257E"/>
      </a:hlink>
      <a:folHlink>
        <a:srgbClr val="FF450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Vertical Theme">
  <a:themeElements>
    <a:clrScheme name="PFM Color Palette">
      <a:dk1>
        <a:srgbClr val="000000"/>
      </a:dk1>
      <a:lt1>
        <a:srgbClr val="FFFFFF"/>
      </a:lt1>
      <a:dk2>
        <a:srgbClr val="FFFFFF"/>
      </a:dk2>
      <a:lt2>
        <a:srgbClr val="FFFFFF"/>
      </a:lt2>
      <a:accent1>
        <a:srgbClr val="00257E"/>
      </a:accent1>
      <a:accent2>
        <a:srgbClr val="92999D"/>
      </a:accent2>
      <a:accent3>
        <a:srgbClr val="FF6C0C"/>
      </a:accent3>
      <a:accent4>
        <a:srgbClr val="A7A133"/>
      </a:accent4>
      <a:accent5>
        <a:srgbClr val="A865BC"/>
      </a:accent5>
      <a:accent6>
        <a:srgbClr val="EED206"/>
      </a:accent6>
      <a:hlink>
        <a:srgbClr val="00257E"/>
      </a:hlink>
      <a:folHlink>
        <a:srgbClr val="FF450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PFM Branding Colors">
    <a:dk1>
      <a:srgbClr val="000000"/>
    </a:dk1>
    <a:lt1>
      <a:srgbClr val="FFFFFF"/>
    </a:lt1>
    <a:dk2>
      <a:srgbClr val="373637"/>
    </a:dk2>
    <a:lt2>
      <a:srgbClr val="FFFFFF"/>
    </a:lt2>
    <a:accent1>
      <a:srgbClr val="C7B8A4"/>
    </a:accent1>
    <a:accent2>
      <a:srgbClr val="3E6BB3"/>
    </a:accent2>
    <a:accent3>
      <a:srgbClr val="FFD051"/>
    </a:accent3>
    <a:accent4>
      <a:srgbClr val="F49B48"/>
    </a:accent4>
    <a:accent5>
      <a:srgbClr val="E97162"/>
    </a:accent5>
    <a:accent6>
      <a:srgbClr val="4BB370"/>
    </a:accent6>
    <a:hlink>
      <a:srgbClr val="3E6BB3"/>
    </a:hlink>
    <a:folHlink>
      <a:srgbClr val="878587"/>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PFM Branding Colors">
    <a:dk1>
      <a:srgbClr val="000000"/>
    </a:dk1>
    <a:lt1>
      <a:srgbClr val="FFFFFF"/>
    </a:lt1>
    <a:dk2>
      <a:srgbClr val="373637"/>
    </a:dk2>
    <a:lt2>
      <a:srgbClr val="FFFFFF"/>
    </a:lt2>
    <a:accent1>
      <a:srgbClr val="C7B8A4"/>
    </a:accent1>
    <a:accent2>
      <a:srgbClr val="3E6BB3"/>
    </a:accent2>
    <a:accent3>
      <a:srgbClr val="FFD051"/>
    </a:accent3>
    <a:accent4>
      <a:srgbClr val="F49B48"/>
    </a:accent4>
    <a:accent5>
      <a:srgbClr val="E97162"/>
    </a:accent5>
    <a:accent6>
      <a:srgbClr val="4BB370"/>
    </a:accent6>
    <a:hlink>
      <a:srgbClr val="3E6BB3"/>
    </a:hlink>
    <a:folHlink>
      <a:srgbClr val="878587"/>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PFM Branding Colors">
    <a:dk1>
      <a:srgbClr val="000000"/>
    </a:dk1>
    <a:lt1>
      <a:srgbClr val="FFFFFF"/>
    </a:lt1>
    <a:dk2>
      <a:srgbClr val="373637"/>
    </a:dk2>
    <a:lt2>
      <a:srgbClr val="FFFFFF"/>
    </a:lt2>
    <a:accent1>
      <a:srgbClr val="C7B8A4"/>
    </a:accent1>
    <a:accent2>
      <a:srgbClr val="3E6BB3"/>
    </a:accent2>
    <a:accent3>
      <a:srgbClr val="FFD051"/>
    </a:accent3>
    <a:accent4>
      <a:srgbClr val="F49B48"/>
    </a:accent4>
    <a:accent5>
      <a:srgbClr val="E97162"/>
    </a:accent5>
    <a:accent6>
      <a:srgbClr val="4BB370"/>
    </a:accent6>
    <a:hlink>
      <a:srgbClr val="3E6BB3"/>
    </a:hlink>
    <a:folHlink>
      <a:srgbClr val="878587"/>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PFM Branding Colors">
    <a:dk1>
      <a:srgbClr val="000000"/>
    </a:dk1>
    <a:lt1>
      <a:srgbClr val="FFFFFF"/>
    </a:lt1>
    <a:dk2>
      <a:srgbClr val="373637"/>
    </a:dk2>
    <a:lt2>
      <a:srgbClr val="FFFFFF"/>
    </a:lt2>
    <a:accent1>
      <a:srgbClr val="C7B8A4"/>
    </a:accent1>
    <a:accent2>
      <a:srgbClr val="3E6BB3"/>
    </a:accent2>
    <a:accent3>
      <a:srgbClr val="FFD051"/>
    </a:accent3>
    <a:accent4>
      <a:srgbClr val="F49B48"/>
    </a:accent4>
    <a:accent5>
      <a:srgbClr val="E97162"/>
    </a:accent5>
    <a:accent6>
      <a:srgbClr val="4BB370"/>
    </a:accent6>
    <a:hlink>
      <a:srgbClr val="3E6BB3"/>
    </a:hlink>
    <a:folHlink>
      <a:srgbClr val="878587"/>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52EDE0D93286F943B838E36BE470F7A7" ma:contentTypeVersion="0" ma:contentTypeDescription="Create a new document." ma:contentTypeScope="" ma:versionID="5eef7f6020c6f9763cbec2f02f987bce">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Props1.xml><?xml version="1.0" encoding="utf-8"?>
<ds:datastoreItem xmlns:ds="http://schemas.openxmlformats.org/officeDocument/2006/customXml" ds:itemID="{F7E9884D-28C7-4BB2-A07C-A4AEC547C078}">
  <ds:schemaRefs>
    <ds:schemaRef ds:uri="http://schemas.microsoft.com/sharepoint/v3/contenttype/forms"/>
  </ds:schemaRefs>
</ds:datastoreItem>
</file>

<file path=customXml/itemProps2.xml><?xml version="1.0" encoding="utf-8"?>
<ds:datastoreItem xmlns:ds="http://schemas.openxmlformats.org/officeDocument/2006/customXml" ds:itemID="{6D37847E-162B-4666-9A9C-9ECB16517567}">
  <ds:schemaRefs>
    <ds:schemaRef ds:uri="http://purl.org/dc/elements/1.1/"/>
    <ds:schemaRef ds:uri="http://purl.org/dc/terms/"/>
    <ds:schemaRef ds:uri="http://schemas.microsoft.com/office/2006/documentManagement/types"/>
    <ds:schemaRef ds:uri="http://schemas.openxmlformats.org/package/2006/metadata/core-properties"/>
    <ds:schemaRef ds:uri="http://schemas.microsoft.com/office/2006/metadata/properties"/>
    <ds:schemaRef ds:uri="http://www.w3.org/XML/1998/namespace"/>
    <ds:schemaRef ds:uri="http://purl.org/dc/dcmitype/"/>
  </ds:schemaRefs>
</ds:datastoreItem>
</file>

<file path=customXml/itemProps3.xml><?xml version="1.0" encoding="utf-8"?>
<ds:datastoreItem xmlns:ds="http://schemas.openxmlformats.org/officeDocument/2006/customXml" ds:itemID="{8D9FDFB1-73E3-4569-B352-726FFD2743D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docProps/app.xml><?xml version="1.0" encoding="utf-8"?>
<Properties xmlns="http://schemas.openxmlformats.org/officeDocument/2006/extended-properties" xmlns:vt="http://schemas.openxmlformats.org/officeDocument/2006/docPropsVTypes">
  <Template/>
  <TotalTime>19186</TotalTime>
  <Words>5907</Words>
  <Application>Microsoft Office PowerPoint</Application>
  <PresentationFormat>On-screen Show (4:3)</PresentationFormat>
  <Paragraphs>773</Paragraphs>
  <Slides>62</Slides>
  <Notes>21</Notes>
  <HiddenSlides>0</HiddenSlides>
  <MMClips>0</MMClips>
  <ScaleCrop>false</ScaleCrop>
  <HeadingPairs>
    <vt:vector size="6" baseType="variant">
      <vt:variant>
        <vt:lpstr>Fonts Used</vt:lpstr>
      </vt:variant>
      <vt:variant>
        <vt:i4>8</vt:i4>
      </vt:variant>
      <vt:variant>
        <vt:lpstr>Theme</vt:lpstr>
      </vt:variant>
      <vt:variant>
        <vt:i4>4</vt:i4>
      </vt:variant>
      <vt:variant>
        <vt:lpstr>Slide Titles</vt:lpstr>
      </vt:variant>
      <vt:variant>
        <vt:i4>62</vt:i4>
      </vt:variant>
    </vt:vector>
  </HeadingPairs>
  <TitlesOfParts>
    <vt:vector size="74" baseType="lpstr">
      <vt:lpstr>ＭＳ Ｐゴシック</vt:lpstr>
      <vt:lpstr>Arial</vt:lpstr>
      <vt:lpstr>Calibri</vt:lpstr>
      <vt:lpstr>Cambria</vt:lpstr>
      <vt:lpstr>Garamond</vt:lpstr>
      <vt:lpstr>Times New Roman</vt:lpstr>
      <vt:lpstr>Verdana</vt:lpstr>
      <vt:lpstr>Wingdings</vt:lpstr>
      <vt:lpstr>1_Horizontal Theme</vt:lpstr>
      <vt:lpstr>2_Horizontal Theme</vt:lpstr>
      <vt:lpstr>2_Vertical Theme</vt:lpstr>
      <vt:lpstr>3_Vertical Theme</vt:lpstr>
      <vt:lpstr> An Overview of Debt Financing for  Florida Local Governments  March 13, 2025 </vt:lpstr>
      <vt:lpstr>Presentation Participants</vt:lpstr>
      <vt:lpstr>Presentation Overview</vt:lpstr>
      <vt:lpstr>Municipal Market/Economic Update</vt:lpstr>
      <vt:lpstr>Municipal Interest Rate Movements (Tax-Exempt)</vt:lpstr>
      <vt:lpstr>PowerPoint Presentation</vt:lpstr>
      <vt:lpstr>Municipal &amp; Treasury Interest Rate Movements</vt:lpstr>
      <vt:lpstr>Historical Federal Funds Rate</vt:lpstr>
      <vt:lpstr>Fed’s Updated “Dot Plot”</vt:lpstr>
      <vt:lpstr>Current Municipal Topics of Discussion</vt:lpstr>
      <vt:lpstr>Financing Structures</vt:lpstr>
      <vt:lpstr>Why Borrow?</vt:lpstr>
      <vt:lpstr>What Types Of Bonds Are There?</vt:lpstr>
      <vt:lpstr>Repayment of Debt</vt:lpstr>
      <vt:lpstr>Interest Rate Modes</vt:lpstr>
      <vt:lpstr>Tax Status Of Municipal Bonds</vt:lpstr>
      <vt:lpstr>Types of Refundings</vt:lpstr>
      <vt:lpstr>Why Issue Taxable Municipal Bonds?</vt:lpstr>
      <vt:lpstr>How Can We Finance This Project?</vt:lpstr>
      <vt:lpstr>PowerPoint Presentation</vt:lpstr>
      <vt:lpstr>Privately Placed Bank Loans</vt:lpstr>
      <vt:lpstr>Privately Placed Bank Loans</vt:lpstr>
      <vt:lpstr>Commercial Paper/Line of Credit</vt:lpstr>
      <vt:lpstr>SRF Loan</vt:lpstr>
      <vt:lpstr>SRF Loan</vt:lpstr>
      <vt:lpstr>Issuance Timing</vt:lpstr>
      <vt:lpstr>Recent Gulf Coast Area Financings</vt:lpstr>
      <vt:lpstr>Financing Team </vt:lpstr>
      <vt:lpstr>The Internal Team</vt:lpstr>
      <vt:lpstr>The External Team</vt:lpstr>
      <vt:lpstr>The External Team</vt:lpstr>
      <vt:lpstr>Financial Advisor Duties</vt:lpstr>
      <vt:lpstr>Bond Counsel Duties</vt:lpstr>
      <vt:lpstr>Disclosure Counsel Duties</vt:lpstr>
      <vt:lpstr>Methods of Public Bond Sale</vt:lpstr>
      <vt:lpstr>Competitive vs. Negotiated Sale</vt:lpstr>
      <vt:lpstr>Competitive vs. Negotiated Sale</vt:lpstr>
      <vt:lpstr>Competitive vs. Negotiated Sale</vt:lpstr>
      <vt:lpstr>Disclosure (Initial and Continuing) </vt:lpstr>
      <vt:lpstr> Disclosure: The New Normal </vt:lpstr>
      <vt:lpstr> What Disclosure are Subject to Securities Law Scrutiny? </vt:lpstr>
      <vt:lpstr> Official Statement </vt:lpstr>
      <vt:lpstr>  What goes in an Official Statement and why?  </vt:lpstr>
      <vt:lpstr>  What goes in an Official Statement and why?  </vt:lpstr>
      <vt:lpstr>  What goes in an Official Statement and why?  </vt:lpstr>
      <vt:lpstr>  Annual Continuing Disclosure SEC Rule 15c2-12  </vt:lpstr>
      <vt:lpstr>  Material Events  </vt:lpstr>
      <vt:lpstr>  Material Events (continued)  </vt:lpstr>
      <vt:lpstr>  Future Continuing Disclosure Agreements  </vt:lpstr>
      <vt:lpstr>  Continuing Disclosure Compliance  </vt:lpstr>
      <vt:lpstr>Credit Ratings</vt:lpstr>
      <vt:lpstr>Bond Ratings</vt:lpstr>
      <vt:lpstr>PowerPoint Presentation</vt:lpstr>
      <vt:lpstr>Applying for a Rating</vt:lpstr>
      <vt:lpstr>Rating Agency Guidance</vt:lpstr>
      <vt:lpstr>Credit Strategy</vt:lpstr>
      <vt:lpstr>Tax Compliance </vt:lpstr>
      <vt:lpstr>Pre-Tax Analysis</vt:lpstr>
      <vt:lpstr>Post Issuance Tax Issues</vt:lpstr>
      <vt:lpstr>Post Issuance Tax Compliance Procedures</vt:lpstr>
      <vt:lpstr>Tax Agreements and Certificates</vt:lpstr>
      <vt:lpstr>Disclosures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Gail McKelvie</dc:creator>
  <cp:lastModifiedBy>Nicklas Rocca</cp:lastModifiedBy>
  <cp:revision>542</cp:revision>
  <cp:lastPrinted>2014-08-14T13:10:30Z</cp:lastPrinted>
  <dcterms:created xsi:type="dcterms:W3CDTF">2012-06-11T17:46:10Z</dcterms:created>
  <dcterms:modified xsi:type="dcterms:W3CDTF">2025-03-11T18:11:24Z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0x01010052EDE0D93286F943B838E36BE470F7A7</vt:lpwstr>
  </property>
</Properties>
</file>