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3">
  <p:sldMasterIdLst>
    <p:sldMasterId id="2147483709" r:id="rId5"/>
    <p:sldMasterId id="2147483743" r:id="rId6"/>
    <p:sldMasterId id="2147483761" r:id="rId7"/>
    <p:sldMasterId id="2147483770" r:id="rId8"/>
    <p:sldMasterId id="2147483790" r:id="rId9"/>
  </p:sldMasterIdLst>
  <p:notesMasterIdLst>
    <p:notesMasterId r:id="rId40"/>
  </p:notesMasterIdLst>
  <p:sldIdLst>
    <p:sldId id="2147376439" r:id="rId10"/>
    <p:sldId id="2147376428" r:id="rId11"/>
    <p:sldId id="2147376416" r:id="rId12"/>
    <p:sldId id="3984" r:id="rId13"/>
    <p:sldId id="3986" r:id="rId14"/>
    <p:sldId id="2147376441" r:id="rId15"/>
    <p:sldId id="2147376434" r:id="rId16"/>
    <p:sldId id="2147376440" r:id="rId17"/>
    <p:sldId id="2147376423" r:id="rId18"/>
    <p:sldId id="2147376413" r:id="rId19"/>
    <p:sldId id="3977" r:id="rId20"/>
    <p:sldId id="496" r:id="rId21"/>
    <p:sldId id="2147376442" r:id="rId22"/>
    <p:sldId id="2147376445" r:id="rId23"/>
    <p:sldId id="2147376446" r:id="rId24"/>
    <p:sldId id="2147376415" r:id="rId25"/>
    <p:sldId id="618" r:id="rId26"/>
    <p:sldId id="981" r:id="rId27"/>
    <p:sldId id="2147376429" r:id="rId28"/>
    <p:sldId id="2147376438" r:id="rId29"/>
    <p:sldId id="2147376437" r:id="rId30"/>
    <p:sldId id="2142532253" r:id="rId31"/>
    <p:sldId id="2147376411" r:id="rId32"/>
    <p:sldId id="2147376419" r:id="rId33"/>
    <p:sldId id="2147376435" r:id="rId34"/>
    <p:sldId id="293" r:id="rId35"/>
    <p:sldId id="2147376425" r:id="rId36"/>
    <p:sldId id="2147376436" r:id="rId37"/>
    <p:sldId id="2147376432" r:id="rId38"/>
    <p:sldId id="2147376391"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6D2FA0A-1B0E-E56C-78B5-DFE0AE0E56CB}" name="Nomair Chaudhary" initials="NC" userId="S::nomair.chaudhary@cbh.com::84e9f7a1-3bea-4e56-bb46-5c348de6d909" providerId="AD"/>
  <p188:author id="{337CC188-92A9-0516-ADD2-1C68E23AEF7E}" name="Timothy Doran" initials="TD" userId="S::timothy.doran@cbh.com::6760c3b8-31a1-4889-9c63-f3a0c11cae3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Peter McKinley" initials="PM" lastIdx="2" clrIdx="0">
    <p:extLst>
      <p:ext uri="{19B8F6BF-5375-455C-9EA6-DF929625EA0E}">
        <p15:presenceInfo xmlns:p15="http://schemas.microsoft.com/office/powerpoint/2012/main" userId="Peter McKinle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8705"/>
    <a:srgbClr val="8F9093"/>
    <a:srgbClr val="F5C79B"/>
    <a:srgbClr val="E6E6E6"/>
    <a:srgbClr val="115740"/>
    <a:srgbClr val="B9DE8F"/>
    <a:srgbClr val="DE9795"/>
    <a:srgbClr val="F1F8E9"/>
    <a:srgbClr val="64A70B"/>
    <a:srgbClr val="C7E4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B3053-B0B6-420C-9219-37BC45F9263D}" v="1" dt="2025-03-12T14:05:07.74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101" y="24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4.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3" Type="http://schemas.openxmlformats.org/officeDocument/2006/relationships/customXml" Target="../customXml/item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viewProps" Target="viewProps.xml"/><Relationship Id="rId48"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Mohimani" userId="779e8da9-46d3-4e51-80ee-32ad50b0dfc3" providerId="ADAL" clId="{065B3053-B0B6-420C-9219-37BC45F9263D}"/>
    <pc:docChg chg="custSel addSld modSld">
      <pc:chgData name="David Mohimani" userId="779e8da9-46d3-4e51-80ee-32ad50b0dfc3" providerId="ADAL" clId="{065B3053-B0B6-420C-9219-37BC45F9263D}" dt="2025-03-12T14:05:07.720" v="29"/>
      <pc:docMkLst>
        <pc:docMk/>
      </pc:docMkLst>
      <pc:sldChg chg="modSp mod">
        <pc:chgData name="David Mohimani" userId="779e8da9-46d3-4e51-80ee-32ad50b0dfc3" providerId="ADAL" clId="{065B3053-B0B6-420C-9219-37BC45F9263D}" dt="2025-03-12T14:03:19.601" v="21" actId="255"/>
        <pc:sldMkLst>
          <pc:docMk/>
          <pc:sldMk cId="1857384982" sldId="3984"/>
        </pc:sldMkLst>
        <pc:spChg chg="mod">
          <ac:chgData name="David Mohimani" userId="779e8da9-46d3-4e51-80ee-32ad50b0dfc3" providerId="ADAL" clId="{065B3053-B0B6-420C-9219-37BC45F9263D}" dt="2025-03-12T14:03:19.601" v="21" actId="255"/>
          <ac:spMkLst>
            <pc:docMk/>
            <pc:sldMk cId="1857384982" sldId="3984"/>
            <ac:spMk id="5" creationId="{00000000-0000-0000-0000-000000000000}"/>
          </ac:spMkLst>
        </pc:spChg>
      </pc:sldChg>
      <pc:sldChg chg="add">
        <pc:chgData name="David Mohimani" userId="779e8da9-46d3-4e51-80ee-32ad50b0dfc3" providerId="ADAL" clId="{065B3053-B0B6-420C-9219-37BC45F9263D}" dt="2025-03-12T14:05:07.720" v="29"/>
        <pc:sldMkLst>
          <pc:docMk/>
          <pc:sldMk cId="285389628" sldId="2147376391"/>
        </pc:sldMkLst>
      </pc:sldChg>
      <pc:sldChg chg="modSp mod">
        <pc:chgData name="David Mohimani" userId="779e8da9-46d3-4e51-80ee-32ad50b0dfc3" providerId="ADAL" clId="{065B3053-B0B6-420C-9219-37BC45F9263D}" dt="2025-03-12T14:04:27.257" v="28" actId="1076"/>
        <pc:sldMkLst>
          <pc:docMk/>
          <pc:sldMk cId="1894782041" sldId="2147376446"/>
        </pc:sldMkLst>
        <pc:picChg chg="mod">
          <ac:chgData name="David Mohimani" userId="779e8da9-46d3-4e51-80ee-32ad50b0dfc3" providerId="ADAL" clId="{065B3053-B0B6-420C-9219-37BC45F9263D}" dt="2025-03-12T14:04:27.257" v="28" actId="1076"/>
          <ac:picMkLst>
            <pc:docMk/>
            <pc:sldMk cId="1894782041" sldId="2147376446"/>
            <ac:picMk id="4" creationId="{F437215A-95D3-7B3E-64DA-04DB04FA771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1CAD6E-5AB2-4A43-B5AD-C58AF865F1DF}" type="datetimeFigureOut">
              <a:rPr lang="en-US" smtClean="0"/>
              <a:t>3/12/2025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E16235-E3AF-A349-A5A7-FCAF428F0DB8}" type="slidenum">
              <a:rPr lang="en-US" smtClean="0"/>
              <a:t>‹#›</a:t>
            </a:fld>
            <a:endParaRPr lang="en-US" dirty="0"/>
          </a:p>
        </p:txBody>
      </p:sp>
    </p:spTree>
    <p:extLst>
      <p:ext uri="{BB962C8B-B14F-4D97-AF65-F5344CB8AC3E}">
        <p14:creationId xmlns:p14="http://schemas.microsoft.com/office/powerpoint/2010/main" val="3158223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C4E16235-E3AF-A349-A5A7-FCAF428F0DB8}" type="slidenum">
              <a:rPr lang="en-US" smtClean="0"/>
              <a:t>3</a:t>
            </a:fld>
            <a:endParaRPr lang="en-US" dirty="0"/>
          </a:p>
        </p:txBody>
      </p:sp>
    </p:spTree>
    <p:extLst>
      <p:ext uri="{BB962C8B-B14F-4D97-AF65-F5344CB8AC3E}">
        <p14:creationId xmlns:p14="http://schemas.microsoft.com/office/powerpoint/2010/main" val="18324865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1DC4CA-5AC6-4213-81DA-71C38B9B87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6937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1DC4CA-5AC6-4213-81DA-71C38B9B87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6937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C4E16235-E3AF-A349-A5A7-FCAF428F0DB8}" type="slidenum">
              <a:rPr lang="en-US" smtClean="0"/>
              <a:t>21</a:t>
            </a:fld>
            <a:endParaRPr lang="en-US" dirty="0"/>
          </a:p>
        </p:txBody>
      </p:sp>
    </p:spTree>
    <p:extLst>
      <p:ext uri="{BB962C8B-B14F-4D97-AF65-F5344CB8AC3E}">
        <p14:creationId xmlns:p14="http://schemas.microsoft.com/office/powerpoint/2010/main" val="36416268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900">
              <a:latin typeface="Arial" panose="020B060402020202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defTabSz="966612">
              <a:defRPr/>
            </a:pPr>
            <a:fld id="{B51DC4CA-5AC6-4213-81DA-71C38B9B87F5}" type="slidenum">
              <a:rPr lang="en-US">
                <a:solidFill>
                  <a:prstClr val="black"/>
                </a:solidFill>
                <a:latin typeface="Calibri" panose="020F0502020204030204"/>
              </a:rPr>
              <a:pPr defTabSz="966612">
                <a:defRPr/>
              </a:pPr>
              <a:t>22</a:t>
            </a:fld>
            <a:endParaRPr lang="en-US">
              <a:solidFill>
                <a:prstClr val="black"/>
              </a:solidFill>
              <a:latin typeface="Calibri" panose="020F0502020204030204"/>
            </a:endParaRPr>
          </a:p>
        </p:txBody>
      </p:sp>
    </p:spTree>
    <p:extLst>
      <p:ext uri="{BB962C8B-B14F-4D97-AF65-F5344CB8AC3E}">
        <p14:creationId xmlns:p14="http://schemas.microsoft.com/office/powerpoint/2010/main" val="23604613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C4E16235-E3AF-A349-A5A7-FCAF428F0DB8}" type="slidenum">
              <a:rPr lang="en-US" smtClean="0"/>
              <a:t>24</a:t>
            </a:fld>
            <a:endParaRPr lang="en-US" dirty="0"/>
          </a:p>
        </p:txBody>
      </p:sp>
    </p:spTree>
    <p:extLst>
      <p:ext uri="{BB962C8B-B14F-4D97-AF65-F5344CB8AC3E}">
        <p14:creationId xmlns:p14="http://schemas.microsoft.com/office/powerpoint/2010/main" val="41971731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E16235-E3AF-A349-A5A7-FCAF428F0D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2356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C4E16235-E3AF-A349-A5A7-FCAF428F0DB8}" type="slidenum">
              <a:rPr lang="en-US" smtClean="0"/>
              <a:t>27</a:t>
            </a:fld>
            <a:endParaRPr lang="en-US" dirty="0"/>
          </a:p>
        </p:txBody>
      </p:sp>
    </p:spTree>
    <p:extLst>
      <p:ext uri="{BB962C8B-B14F-4D97-AF65-F5344CB8AC3E}">
        <p14:creationId xmlns:p14="http://schemas.microsoft.com/office/powerpoint/2010/main" val="37073225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E16235-E3AF-A349-A5A7-FCAF428F0D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8684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E16235-E3AF-A349-A5A7-FCAF428F0D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19047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E16235-E3AF-A349-A5A7-FCAF428F0DB8}" type="slidenum">
              <a:rPr lang="en-US" smtClean="0"/>
              <a:t>6</a:t>
            </a:fld>
            <a:endParaRPr lang="en-US" dirty="0"/>
          </a:p>
        </p:txBody>
      </p:sp>
    </p:spTree>
    <p:extLst>
      <p:ext uri="{BB962C8B-B14F-4D97-AF65-F5344CB8AC3E}">
        <p14:creationId xmlns:p14="http://schemas.microsoft.com/office/powerpoint/2010/main" val="30686840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E16235-E3AF-A349-A5A7-FCAF428F0DB8}" type="slidenum">
              <a:rPr lang="en-US" smtClean="0"/>
              <a:t>7</a:t>
            </a:fld>
            <a:endParaRPr lang="en-US" dirty="0"/>
          </a:p>
        </p:txBody>
      </p:sp>
    </p:spTree>
    <p:extLst>
      <p:ext uri="{BB962C8B-B14F-4D97-AF65-F5344CB8AC3E}">
        <p14:creationId xmlns:p14="http://schemas.microsoft.com/office/powerpoint/2010/main" val="33389833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E16235-E3AF-A349-A5A7-FCAF428F0DB8}" type="slidenum">
              <a:rPr lang="en-US" smtClean="0"/>
              <a:t>8</a:t>
            </a:fld>
            <a:endParaRPr lang="en-US" dirty="0"/>
          </a:p>
        </p:txBody>
      </p:sp>
    </p:spTree>
    <p:extLst>
      <p:ext uri="{BB962C8B-B14F-4D97-AF65-F5344CB8AC3E}">
        <p14:creationId xmlns:p14="http://schemas.microsoft.com/office/powerpoint/2010/main" val="4180501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E16235-E3AF-A349-A5A7-FCAF428F0DB8}" type="slidenum">
              <a:rPr lang="en-US" smtClean="0"/>
              <a:t>9</a:t>
            </a:fld>
            <a:endParaRPr lang="en-US" dirty="0"/>
          </a:p>
        </p:txBody>
      </p:sp>
    </p:spTree>
    <p:extLst>
      <p:ext uri="{BB962C8B-B14F-4D97-AF65-F5344CB8AC3E}">
        <p14:creationId xmlns:p14="http://schemas.microsoft.com/office/powerpoint/2010/main" val="4180501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E16235-E3AF-A349-A5A7-FCAF428F0DB8}" type="slidenum">
              <a:rPr lang="en-US" smtClean="0"/>
              <a:t>11</a:t>
            </a:fld>
            <a:endParaRPr lang="en-US" dirty="0"/>
          </a:p>
        </p:txBody>
      </p:sp>
    </p:spTree>
    <p:extLst>
      <p:ext uri="{BB962C8B-B14F-4D97-AF65-F5344CB8AC3E}">
        <p14:creationId xmlns:p14="http://schemas.microsoft.com/office/powerpoint/2010/main" val="33133360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E16235-E3AF-A349-A5A7-FCAF428F0DB8}" type="slidenum">
              <a:rPr lang="en-US" smtClean="0"/>
              <a:t>15</a:t>
            </a:fld>
            <a:endParaRPr lang="en-US" dirty="0"/>
          </a:p>
        </p:txBody>
      </p:sp>
    </p:spTree>
    <p:extLst>
      <p:ext uri="{BB962C8B-B14F-4D97-AF65-F5344CB8AC3E}">
        <p14:creationId xmlns:p14="http://schemas.microsoft.com/office/powerpoint/2010/main" val="32950343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0.emf"/></Relationships>
</file>

<file path=ppt/slideLayouts/_rels/slideLayout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0.emf"/></Relationships>
</file>

<file path=ppt/slideLayouts/_rels/slideLayout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0.emf"/></Relationships>
</file>

<file path=ppt/slideLayouts/_rels/slideLayout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0.emf"/></Relationships>
</file>

<file path=ppt/slideLayouts/_rels/slideLayout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0.emf"/></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emf"/><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10.emf"/></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Master" Target="../slideMasters/slideMaster5.xml"/><Relationship Id="rId4" Type="http://schemas.openxmlformats.org/officeDocument/2006/relationships/image" Target="../media/image10.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was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DD06B-5581-A740-BBB1-C01F6ED75C27}"/>
              </a:ext>
            </a:extLst>
          </p:cNvPr>
          <p:cNvSpPr>
            <a:spLocks noGrp="1"/>
          </p:cNvSpPr>
          <p:nvPr>
            <p:ph type="ctrTitle" hasCustomPrompt="1"/>
          </p:nvPr>
        </p:nvSpPr>
        <p:spPr>
          <a:xfrm>
            <a:off x="4122234" y="3178096"/>
            <a:ext cx="7352371" cy="997220"/>
          </a:xfrm>
          <a:prstGeom prst="rect">
            <a:avLst/>
          </a:prstGeom>
        </p:spPr>
        <p:txBody>
          <a:bodyPr anchor="b">
            <a:normAutofit/>
          </a:bodyPr>
          <a:lstStyle>
            <a:lvl1pPr algn="l">
              <a:defRPr sz="4200">
                <a:solidFill>
                  <a:schemeClr val="tx1"/>
                </a:solidFill>
                <a:latin typeface="Arial" panose="020B0604020202020204" pitchFamily="34" charset="0"/>
                <a:cs typeface="Arial" panose="020B0604020202020204" pitchFamily="34" charset="0"/>
              </a:defRPr>
            </a:lvl1pPr>
          </a:lstStyle>
          <a:p>
            <a:r>
              <a:rPr lang="en-US"/>
              <a:t>Click to Edit Title Slide</a:t>
            </a:r>
          </a:p>
        </p:txBody>
      </p:sp>
      <p:sp>
        <p:nvSpPr>
          <p:cNvPr id="3" name="Subtitle 2">
            <a:extLst>
              <a:ext uri="{FF2B5EF4-FFF2-40B4-BE49-F238E27FC236}">
                <a16:creationId xmlns:a16="http://schemas.microsoft.com/office/drawing/2014/main" id="{ACC5C272-8D94-3A40-9282-8C3BADCC43BC}"/>
              </a:ext>
            </a:extLst>
          </p:cNvPr>
          <p:cNvSpPr>
            <a:spLocks noGrp="1"/>
          </p:cNvSpPr>
          <p:nvPr>
            <p:ph type="subTitle" idx="1" hasCustomPrompt="1"/>
          </p:nvPr>
        </p:nvSpPr>
        <p:spPr>
          <a:xfrm>
            <a:off x="4122234" y="4267391"/>
            <a:ext cx="7352371" cy="1655762"/>
          </a:xfrm>
          <a:prstGeom prst="rect">
            <a:avLst/>
          </a:prstGeom>
        </p:spPr>
        <p:txBody>
          <a:bodyPr/>
          <a:lstStyle>
            <a:lvl1pPr marL="0" indent="0" algn="l">
              <a:buNone/>
              <a:defRPr sz="2400">
                <a:solidFill>
                  <a:schemeClr val="tx1">
                    <a:lumMod val="65000"/>
                    <a:lumOff val="35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Subheader</a:t>
            </a:r>
            <a:r>
              <a:rPr lang="en-US"/>
              <a:t> Placement</a:t>
            </a:r>
          </a:p>
        </p:txBody>
      </p:sp>
      <p:pic>
        <p:nvPicPr>
          <p:cNvPr id="11" name="Picture 10">
            <a:extLst>
              <a:ext uri="{FF2B5EF4-FFF2-40B4-BE49-F238E27FC236}">
                <a16:creationId xmlns:a16="http://schemas.microsoft.com/office/drawing/2014/main" id="{1CBB9D01-793A-2C4F-8F69-43F25BD5070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130" y="6289882"/>
            <a:ext cx="12161520" cy="415718"/>
          </a:xfrm>
          <a:prstGeom prst="rect">
            <a:avLst/>
          </a:prstGeom>
        </p:spPr>
      </p:pic>
      <p:sp>
        <p:nvSpPr>
          <p:cNvPr id="5" name="Picture Placeholder 4">
            <a:extLst>
              <a:ext uri="{FF2B5EF4-FFF2-40B4-BE49-F238E27FC236}">
                <a16:creationId xmlns:a16="http://schemas.microsoft.com/office/drawing/2014/main" id="{15F45D13-2406-A645-B2A1-E2C9EB213CAD}"/>
              </a:ext>
            </a:extLst>
          </p:cNvPr>
          <p:cNvSpPr>
            <a:spLocks noGrp="1"/>
          </p:cNvSpPr>
          <p:nvPr>
            <p:ph type="pic" sz="quarter" idx="10" hasCustomPrompt="1"/>
          </p:nvPr>
        </p:nvSpPr>
        <p:spPr>
          <a:xfrm>
            <a:off x="-1" y="-5550"/>
            <a:ext cx="12201939" cy="4944501"/>
          </a:xfrm>
          <a:custGeom>
            <a:avLst/>
            <a:gdLst>
              <a:gd name="connsiteX0" fmla="*/ 0 w 12192000"/>
              <a:gd name="connsiteY0" fmla="*/ 0 h 6853238"/>
              <a:gd name="connsiteX1" fmla="*/ 11049771 w 12192000"/>
              <a:gd name="connsiteY1" fmla="*/ 0 h 6853238"/>
              <a:gd name="connsiteX2" fmla="*/ 12192000 w 12192000"/>
              <a:gd name="connsiteY2" fmla="*/ 1142229 h 6853238"/>
              <a:gd name="connsiteX3" fmla="*/ 12192000 w 12192000"/>
              <a:gd name="connsiteY3" fmla="*/ 6853238 h 6853238"/>
              <a:gd name="connsiteX4" fmla="*/ 0 w 12192000"/>
              <a:gd name="connsiteY4" fmla="*/ 6853238 h 6853238"/>
              <a:gd name="connsiteX5" fmla="*/ 0 w 12192000"/>
              <a:gd name="connsiteY5" fmla="*/ 0 h 6853238"/>
              <a:gd name="connsiteX0" fmla="*/ 9939 w 12201939"/>
              <a:gd name="connsiteY0" fmla="*/ 0 h 6853238"/>
              <a:gd name="connsiteX1" fmla="*/ 11059710 w 12201939"/>
              <a:gd name="connsiteY1" fmla="*/ 0 h 6853238"/>
              <a:gd name="connsiteX2" fmla="*/ 12201939 w 12201939"/>
              <a:gd name="connsiteY2" fmla="*/ 1142229 h 6853238"/>
              <a:gd name="connsiteX3" fmla="*/ 12201939 w 12201939"/>
              <a:gd name="connsiteY3" fmla="*/ 6853238 h 6853238"/>
              <a:gd name="connsiteX4" fmla="*/ 0 w 12201939"/>
              <a:gd name="connsiteY4" fmla="*/ 4925046 h 6853238"/>
              <a:gd name="connsiteX5" fmla="*/ 9939 w 12201939"/>
              <a:gd name="connsiteY5" fmla="*/ 0 h 6853238"/>
              <a:gd name="connsiteX0" fmla="*/ 9939 w 12201939"/>
              <a:gd name="connsiteY0" fmla="*/ 0 h 6853238"/>
              <a:gd name="connsiteX1" fmla="*/ 11059710 w 12201939"/>
              <a:gd name="connsiteY1" fmla="*/ 0 h 6853238"/>
              <a:gd name="connsiteX2" fmla="*/ 12201939 w 12201939"/>
              <a:gd name="connsiteY2" fmla="*/ 1142229 h 6853238"/>
              <a:gd name="connsiteX3" fmla="*/ 12201939 w 12201939"/>
              <a:gd name="connsiteY3" fmla="*/ 6853238 h 6853238"/>
              <a:gd name="connsiteX4" fmla="*/ 0 w 12201939"/>
              <a:gd name="connsiteY4" fmla="*/ 4925046 h 6853238"/>
              <a:gd name="connsiteX5" fmla="*/ 9939 w 12201939"/>
              <a:gd name="connsiteY5" fmla="*/ 0 h 6853238"/>
              <a:gd name="connsiteX0" fmla="*/ 9939 w 12201939"/>
              <a:gd name="connsiteY0" fmla="*/ 0 h 4925046"/>
              <a:gd name="connsiteX1" fmla="*/ 11059710 w 12201939"/>
              <a:gd name="connsiteY1" fmla="*/ 0 h 4925046"/>
              <a:gd name="connsiteX2" fmla="*/ 12201939 w 12201939"/>
              <a:gd name="connsiteY2" fmla="*/ 1142229 h 4925046"/>
              <a:gd name="connsiteX3" fmla="*/ 12201939 w 12201939"/>
              <a:gd name="connsiteY3" fmla="*/ 1515925 h 4925046"/>
              <a:gd name="connsiteX4" fmla="*/ 0 w 12201939"/>
              <a:gd name="connsiteY4" fmla="*/ 4925046 h 4925046"/>
              <a:gd name="connsiteX5" fmla="*/ 9939 w 12201939"/>
              <a:gd name="connsiteY5" fmla="*/ 0 h 4925046"/>
              <a:gd name="connsiteX0" fmla="*/ 9939 w 12201939"/>
              <a:gd name="connsiteY0" fmla="*/ 0 h 4925046"/>
              <a:gd name="connsiteX1" fmla="*/ 11059710 w 12201939"/>
              <a:gd name="connsiteY1" fmla="*/ 0 h 4925046"/>
              <a:gd name="connsiteX2" fmla="*/ 12201939 w 12201939"/>
              <a:gd name="connsiteY2" fmla="*/ 1142229 h 4925046"/>
              <a:gd name="connsiteX3" fmla="*/ 12201939 w 12201939"/>
              <a:gd name="connsiteY3" fmla="*/ 1515925 h 4925046"/>
              <a:gd name="connsiteX4" fmla="*/ 0 w 12201939"/>
              <a:gd name="connsiteY4" fmla="*/ 4925046 h 4925046"/>
              <a:gd name="connsiteX5" fmla="*/ 9939 w 12201939"/>
              <a:gd name="connsiteY5" fmla="*/ 0 h 4925046"/>
              <a:gd name="connsiteX0" fmla="*/ 9939 w 13186405"/>
              <a:gd name="connsiteY0" fmla="*/ 0 h 4925046"/>
              <a:gd name="connsiteX1" fmla="*/ 11059710 w 13186405"/>
              <a:gd name="connsiteY1" fmla="*/ 0 h 4925046"/>
              <a:gd name="connsiteX2" fmla="*/ 12201939 w 13186405"/>
              <a:gd name="connsiteY2" fmla="*/ 1515925 h 4925046"/>
              <a:gd name="connsiteX3" fmla="*/ 0 w 13186405"/>
              <a:gd name="connsiteY3" fmla="*/ 4925046 h 4925046"/>
              <a:gd name="connsiteX4" fmla="*/ 9939 w 13186405"/>
              <a:gd name="connsiteY4" fmla="*/ 0 h 4925046"/>
              <a:gd name="connsiteX0" fmla="*/ 9939 w 13650799"/>
              <a:gd name="connsiteY0" fmla="*/ 0 h 4925046"/>
              <a:gd name="connsiteX1" fmla="*/ 12191824 w 13650799"/>
              <a:gd name="connsiteY1" fmla="*/ 21771 h 4925046"/>
              <a:gd name="connsiteX2" fmla="*/ 12201939 w 13650799"/>
              <a:gd name="connsiteY2" fmla="*/ 1515925 h 4925046"/>
              <a:gd name="connsiteX3" fmla="*/ 0 w 13650799"/>
              <a:gd name="connsiteY3" fmla="*/ 4925046 h 4925046"/>
              <a:gd name="connsiteX4" fmla="*/ 9939 w 13650799"/>
              <a:gd name="connsiteY4" fmla="*/ 0 h 4925046"/>
              <a:gd name="connsiteX0" fmla="*/ 9939 w 13289440"/>
              <a:gd name="connsiteY0" fmla="*/ 0 h 4925046"/>
              <a:gd name="connsiteX1" fmla="*/ 12191824 w 13289440"/>
              <a:gd name="connsiteY1" fmla="*/ 21771 h 4925046"/>
              <a:gd name="connsiteX2" fmla="*/ 12201939 w 13289440"/>
              <a:gd name="connsiteY2" fmla="*/ 1515925 h 4925046"/>
              <a:gd name="connsiteX3" fmla="*/ 0 w 13289440"/>
              <a:gd name="connsiteY3" fmla="*/ 4925046 h 4925046"/>
              <a:gd name="connsiteX4" fmla="*/ 9939 w 13289440"/>
              <a:gd name="connsiteY4" fmla="*/ 0 h 4925046"/>
              <a:gd name="connsiteX0" fmla="*/ 9939 w 13720880"/>
              <a:gd name="connsiteY0" fmla="*/ 418934 h 5343980"/>
              <a:gd name="connsiteX1" fmla="*/ 12191824 w 13720880"/>
              <a:gd name="connsiteY1" fmla="*/ 440705 h 5343980"/>
              <a:gd name="connsiteX2" fmla="*/ 12201939 w 13720880"/>
              <a:gd name="connsiteY2" fmla="*/ 1934859 h 5343980"/>
              <a:gd name="connsiteX3" fmla="*/ 0 w 13720880"/>
              <a:gd name="connsiteY3" fmla="*/ 5343980 h 5343980"/>
              <a:gd name="connsiteX4" fmla="*/ 9939 w 13720880"/>
              <a:gd name="connsiteY4" fmla="*/ 418934 h 5343980"/>
              <a:gd name="connsiteX0" fmla="*/ 9939 w 13720880"/>
              <a:gd name="connsiteY0" fmla="*/ 418934 h 5343980"/>
              <a:gd name="connsiteX1" fmla="*/ 12191824 w 13720880"/>
              <a:gd name="connsiteY1" fmla="*/ 440705 h 5343980"/>
              <a:gd name="connsiteX2" fmla="*/ 12201939 w 13720880"/>
              <a:gd name="connsiteY2" fmla="*/ 1934859 h 5343980"/>
              <a:gd name="connsiteX3" fmla="*/ 0 w 13720880"/>
              <a:gd name="connsiteY3" fmla="*/ 5343980 h 5343980"/>
              <a:gd name="connsiteX4" fmla="*/ 9939 w 13720880"/>
              <a:gd name="connsiteY4" fmla="*/ 418934 h 5343980"/>
              <a:gd name="connsiteX0" fmla="*/ 9939 w 13096748"/>
              <a:gd name="connsiteY0" fmla="*/ 418934 h 5343980"/>
              <a:gd name="connsiteX1" fmla="*/ 12191824 w 13096748"/>
              <a:gd name="connsiteY1" fmla="*/ 440705 h 5343980"/>
              <a:gd name="connsiteX2" fmla="*/ 12201939 w 13096748"/>
              <a:gd name="connsiteY2" fmla="*/ 1934859 h 5343980"/>
              <a:gd name="connsiteX3" fmla="*/ 0 w 13096748"/>
              <a:gd name="connsiteY3" fmla="*/ 5343980 h 5343980"/>
              <a:gd name="connsiteX4" fmla="*/ 9939 w 13096748"/>
              <a:gd name="connsiteY4" fmla="*/ 418934 h 5343980"/>
              <a:gd name="connsiteX0" fmla="*/ 9939 w 12201939"/>
              <a:gd name="connsiteY0" fmla="*/ 418934 h 5343980"/>
              <a:gd name="connsiteX1" fmla="*/ 12191824 w 12201939"/>
              <a:gd name="connsiteY1" fmla="*/ 440705 h 5343980"/>
              <a:gd name="connsiteX2" fmla="*/ 12201939 w 12201939"/>
              <a:gd name="connsiteY2" fmla="*/ 1934859 h 5343980"/>
              <a:gd name="connsiteX3" fmla="*/ 0 w 12201939"/>
              <a:gd name="connsiteY3" fmla="*/ 5343980 h 5343980"/>
              <a:gd name="connsiteX4" fmla="*/ 9939 w 12201939"/>
              <a:gd name="connsiteY4" fmla="*/ 418934 h 5343980"/>
              <a:gd name="connsiteX0" fmla="*/ 9939 w 12201939"/>
              <a:gd name="connsiteY0" fmla="*/ 99335 h 5024381"/>
              <a:gd name="connsiteX1" fmla="*/ 12191824 w 12201939"/>
              <a:gd name="connsiteY1" fmla="*/ 121106 h 5024381"/>
              <a:gd name="connsiteX2" fmla="*/ 12201939 w 12201939"/>
              <a:gd name="connsiteY2" fmla="*/ 1615260 h 5024381"/>
              <a:gd name="connsiteX3" fmla="*/ 0 w 12201939"/>
              <a:gd name="connsiteY3" fmla="*/ 5024381 h 5024381"/>
              <a:gd name="connsiteX4" fmla="*/ 9939 w 12201939"/>
              <a:gd name="connsiteY4" fmla="*/ 99335 h 5024381"/>
              <a:gd name="connsiteX0" fmla="*/ 9939 w 12201939"/>
              <a:gd name="connsiteY0" fmla="*/ 114929 h 5039975"/>
              <a:gd name="connsiteX1" fmla="*/ 12191824 w 12201939"/>
              <a:gd name="connsiteY1" fmla="*/ 114929 h 5039975"/>
              <a:gd name="connsiteX2" fmla="*/ 12201939 w 12201939"/>
              <a:gd name="connsiteY2" fmla="*/ 1630854 h 5039975"/>
              <a:gd name="connsiteX3" fmla="*/ 0 w 12201939"/>
              <a:gd name="connsiteY3" fmla="*/ 5039975 h 5039975"/>
              <a:gd name="connsiteX4" fmla="*/ 9939 w 12201939"/>
              <a:gd name="connsiteY4" fmla="*/ 114929 h 5039975"/>
              <a:gd name="connsiteX0" fmla="*/ 9939 w 12201939"/>
              <a:gd name="connsiteY0" fmla="*/ 110220 h 5035266"/>
              <a:gd name="connsiteX1" fmla="*/ 12191824 w 12201939"/>
              <a:gd name="connsiteY1" fmla="*/ 116705 h 5035266"/>
              <a:gd name="connsiteX2" fmla="*/ 12201939 w 12201939"/>
              <a:gd name="connsiteY2" fmla="*/ 1626145 h 5035266"/>
              <a:gd name="connsiteX3" fmla="*/ 0 w 12201939"/>
              <a:gd name="connsiteY3" fmla="*/ 5035266 h 5035266"/>
              <a:gd name="connsiteX4" fmla="*/ 9939 w 12201939"/>
              <a:gd name="connsiteY4" fmla="*/ 110220 h 5035266"/>
              <a:gd name="connsiteX0" fmla="*/ 9939 w 13116924"/>
              <a:gd name="connsiteY0" fmla="*/ 0 h 4925046"/>
              <a:gd name="connsiteX1" fmla="*/ 12191824 w 13116924"/>
              <a:gd name="connsiteY1" fmla="*/ 6485 h 4925046"/>
              <a:gd name="connsiteX2" fmla="*/ 12201939 w 13116924"/>
              <a:gd name="connsiteY2" fmla="*/ 1515925 h 4925046"/>
              <a:gd name="connsiteX3" fmla="*/ 0 w 13116924"/>
              <a:gd name="connsiteY3" fmla="*/ 4925046 h 4925046"/>
              <a:gd name="connsiteX4" fmla="*/ 9939 w 13116924"/>
              <a:gd name="connsiteY4" fmla="*/ 0 h 4925046"/>
              <a:gd name="connsiteX0" fmla="*/ 9939 w 13116924"/>
              <a:gd name="connsiteY0" fmla="*/ 19455 h 4944501"/>
              <a:gd name="connsiteX1" fmla="*/ 12191824 w 13116924"/>
              <a:gd name="connsiteY1" fmla="*/ 0 h 4944501"/>
              <a:gd name="connsiteX2" fmla="*/ 12201939 w 13116924"/>
              <a:gd name="connsiteY2" fmla="*/ 1535380 h 4944501"/>
              <a:gd name="connsiteX3" fmla="*/ 0 w 13116924"/>
              <a:gd name="connsiteY3" fmla="*/ 4944501 h 4944501"/>
              <a:gd name="connsiteX4" fmla="*/ 9939 w 13116924"/>
              <a:gd name="connsiteY4" fmla="*/ 19455 h 4944501"/>
              <a:gd name="connsiteX0" fmla="*/ 9939 w 12201939"/>
              <a:gd name="connsiteY0" fmla="*/ 19455 h 4944501"/>
              <a:gd name="connsiteX1" fmla="*/ 12191824 w 12201939"/>
              <a:gd name="connsiteY1" fmla="*/ 0 h 4944501"/>
              <a:gd name="connsiteX2" fmla="*/ 12201939 w 12201939"/>
              <a:gd name="connsiteY2" fmla="*/ 1535380 h 4944501"/>
              <a:gd name="connsiteX3" fmla="*/ 0 w 12201939"/>
              <a:gd name="connsiteY3" fmla="*/ 4944501 h 4944501"/>
              <a:gd name="connsiteX4" fmla="*/ 9939 w 12201939"/>
              <a:gd name="connsiteY4" fmla="*/ 19455 h 4944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1939" h="4944501">
                <a:moveTo>
                  <a:pt x="9939" y="19455"/>
                </a:moveTo>
                <a:lnTo>
                  <a:pt x="12191824" y="0"/>
                </a:lnTo>
                <a:cubicBezTo>
                  <a:pt x="12182236" y="561345"/>
                  <a:pt x="12198281" y="848797"/>
                  <a:pt x="12201939" y="1535380"/>
                </a:cubicBezTo>
                <a:cubicBezTo>
                  <a:pt x="4288182" y="1439302"/>
                  <a:pt x="479287" y="4563501"/>
                  <a:pt x="0" y="4944501"/>
                </a:cubicBezTo>
                <a:lnTo>
                  <a:pt x="9939" y="19455"/>
                </a:lnTo>
                <a:close/>
              </a:path>
            </a:pathLst>
          </a:custGeom>
          <a:ln>
            <a:noFill/>
          </a:ln>
        </p:spPr>
        <p:txBody>
          <a:bodyPr/>
          <a:lstStyle/>
          <a:p>
            <a:r>
              <a:rPr lang="en-US" dirty="0"/>
              <a:t>Click Icon to Add Picture</a:t>
            </a:r>
          </a:p>
        </p:txBody>
      </p:sp>
      <p:sp>
        <p:nvSpPr>
          <p:cNvPr id="7" name="Rectangle 6">
            <a:extLst>
              <a:ext uri="{FF2B5EF4-FFF2-40B4-BE49-F238E27FC236}">
                <a16:creationId xmlns:a16="http://schemas.microsoft.com/office/drawing/2014/main" id="{3866DE76-E48F-4645-AC3D-C2DEB322C950}"/>
              </a:ext>
            </a:extLst>
          </p:cNvPr>
          <p:cNvSpPr/>
          <p:nvPr userDrawn="1"/>
        </p:nvSpPr>
        <p:spPr>
          <a:xfrm>
            <a:off x="-1" y="-896539"/>
            <a:ext cx="7292051" cy="6481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accent3">
                    <a:lumMod val="20000"/>
                    <a:lumOff val="80000"/>
                  </a:schemeClr>
                </a:solidFill>
              </a:rPr>
              <a:t>Tip: </a:t>
            </a:r>
            <a:r>
              <a:rPr lang="en-US" sz="1400" dirty="0"/>
              <a:t>Master Cover Option For a Colored Swash. Please Use Layout Dropdown to Select a New Color Option If That Is Needed.</a:t>
            </a:r>
          </a:p>
        </p:txBody>
      </p:sp>
      <p:pic>
        <p:nvPicPr>
          <p:cNvPr id="8" name="Picture 7">
            <a:extLst>
              <a:ext uri="{FF2B5EF4-FFF2-40B4-BE49-F238E27FC236}">
                <a16:creationId xmlns:a16="http://schemas.microsoft.com/office/drawing/2014/main" id="{F1D6DAB5-E647-2826-B9E3-111F0908548E}"/>
              </a:ext>
            </a:extLst>
          </p:cNvPr>
          <p:cNvPicPr>
            <a:picLocks noChangeAspect="1"/>
          </p:cNvPicPr>
          <p:nvPr userDrawn="1"/>
        </p:nvPicPr>
        <p:blipFill>
          <a:blip r:embed="rId3"/>
          <a:stretch>
            <a:fillRect/>
          </a:stretch>
        </p:blipFill>
        <p:spPr>
          <a:xfrm>
            <a:off x="9320132" y="5701910"/>
            <a:ext cx="2285811" cy="579072"/>
          </a:xfrm>
          <a:prstGeom prst="rect">
            <a:avLst/>
          </a:prstGeom>
        </p:spPr>
      </p:pic>
    </p:spTree>
    <p:extLst>
      <p:ext uri="{BB962C8B-B14F-4D97-AF65-F5344CB8AC3E}">
        <p14:creationId xmlns:p14="http://schemas.microsoft.com/office/powerpoint/2010/main" val="8999404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Orange Tint Swash Cover">
    <p:spTree>
      <p:nvGrpSpPr>
        <p:cNvPr id="1" name=""/>
        <p:cNvGrpSpPr/>
        <p:nvPr/>
      </p:nvGrpSpPr>
      <p:grpSpPr>
        <a:xfrm>
          <a:off x="0" y="0"/>
          <a:ext cx="0" cy="0"/>
          <a:chOff x="0" y="0"/>
          <a:chExt cx="0" cy="0"/>
        </a:xfrm>
      </p:grpSpPr>
      <p:sp>
        <p:nvSpPr>
          <p:cNvPr id="9" name="Rectangle 4">
            <a:extLst>
              <a:ext uri="{FF2B5EF4-FFF2-40B4-BE49-F238E27FC236}">
                <a16:creationId xmlns:a16="http://schemas.microsoft.com/office/drawing/2014/main" id="{9001497F-1CC5-7F4E-9D0F-CCD881C9DCB5}"/>
              </a:ext>
            </a:extLst>
          </p:cNvPr>
          <p:cNvSpPr/>
          <p:nvPr userDrawn="1"/>
        </p:nvSpPr>
        <p:spPr>
          <a:xfrm>
            <a:off x="0" y="0"/>
            <a:ext cx="12243007" cy="6879006"/>
          </a:xfrm>
          <a:custGeom>
            <a:avLst/>
            <a:gdLst>
              <a:gd name="connsiteX0" fmla="*/ 0 w 9219415"/>
              <a:gd name="connsiteY0" fmla="*/ 0 h 5099926"/>
              <a:gd name="connsiteX1" fmla="*/ 9219415 w 9219415"/>
              <a:gd name="connsiteY1" fmla="*/ 0 h 5099926"/>
              <a:gd name="connsiteX2" fmla="*/ 9219415 w 9219415"/>
              <a:gd name="connsiteY2" fmla="*/ 5099926 h 5099926"/>
              <a:gd name="connsiteX3" fmla="*/ 0 w 9219415"/>
              <a:gd name="connsiteY3" fmla="*/ 5099926 h 5099926"/>
              <a:gd name="connsiteX4" fmla="*/ 0 w 9219415"/>
              <a:gd name="connsiteY4" fmla="*/ 0 h 5099926"/>
              <a:gd name="connsiteX0" fmla="*/ 2922310 w 9219415"/>
              <a:gd name="connsiteY0" fmla="*/ 0 h 6212289"/>
              <a:gd name="connsiteX1" fmla="*/ 9219415 w 9219415"/>
              <a:gd name="connsiteY1" fmla="*/ 1112363 h 6212289"/>
              <a:gd name="connsiteX2" fmla="*/ 9219415 w 9219415"/>
              <a:gd name="connsiteY2" fmla="*/ 6212289 h 6212289"/>
              <a:gd name="connsiteX3" fmla="*/ 0 w 9219415"/>
              <a:gd name="connsiteY3" fmla="*/ 6212289 h 6212289"/>
              <a:gd name="connsiteX4" fmla="*/ 2922310 w 9219415"/>
              <a:gd name="connsiteY4" fmla="*/ 0 h 6212289"/>
              <a:gd name="connsiteX0" fmla="*/ 2922310 w 9219415"/>
              <a:gd name="connsiteY0" fmla="*/ 0 h 6212289"/>
              <a:gd name="connsiteX1" fmla="*/ 9219415 w 9219415"/>
              <a:gd name="connsiteY1" fmla="*/ 1112363 h 6212289"/>
              <a:gd name="connsiteX2" fmla="*/ 9219415 w 9219415"/>
              <a:gd name="connsiteY2" fmla="*/ 6212289 h 6212289"/>
              <a:gd name="connsiteX3" fmla="*/ 0 w 9219415"/>
              <a:gd name="connsiteY3" fmla="*/ 6212289 h 6212289"/>
              <a:gd name="connsiteX4" fmla="*/ 2922310 w 9219415"/>
              <a:gd name="connsiteY4" fmla="*/ 0 h 6212289"/>
              <a:gd name="connsiteX0" fmla="*/ 4487159 w 10784264"/>
              <a:gd name="connsiteY0" fmla="*/ 0 h 6212289"/>
              <a:gd name="connsiteX1" fmla="*/ 10784264 w 10784264"/>
              <a:gd name="connsiteY1" fmla="*/ 1112363 h 6212289"/>
              <a:gd name="connsiteX2" fmla="*/ 10784264 w 10784264"/>
              <a:gd name="connsiteY2" fmla="*/ 6212289 h 6212289"/>
              <a:gd name="connsiteX3" fmla="*/ 0 w 10784264"/>
              <a:gd name="connsiteY3" fmla="*/ 2978895 h 6212289"/>
              <a:gd name="connsiteX4" fmla="*/ 4487159 w 10784264"/>
              <a:gd name="connsiteY4" fmla="*/ 0 h 6212289"/>
              <a:gd name="connsiteX0" fmla="*/ 4487159 w 10784264"/>
              <a:gd name="connsiteY0" fmla="*/ 0 h 6212289"/>
              <a:gd name="connsiteX1" fmla="*/ 10784264 w 10784264"/>
              <a:gd name="connsiteY1" fmla="*/ 1112363 h 6212289"/>
              <a:gd name="connsiteX2" fmla="*/ 10784264 w 10784264"/>
              <a:gd name="connsiteY2" fmla="*/ 6212289 h 6212289"/>
              <a:gd name="connsiteX3" fmla="*/ 0 w 10784264"/>
              <a:gd name="connsiteY3" fmla="*/ 2978895 h 6212289"/>
              <a:gd name="connsiteX4" fmla="*/ 4487159 w 10784264"/>
              <a:gd name="connsiteY4" fmla="*/ 0 h 6212289"/>
              <a:gd name="connsiteX0" fmla="*/ 4498715 w 10795820"/>
              <a:gd name="connsiteY0" fmla="*/ 0 h 6905463"/>
              <a:gd name="connsiteX1" fmla="*/ 10795820 w 10795820"/>
              <a:gd name="connsiteY1" fmla="*/ 1112363 h 6905463"/>
              <a:gd name="connsiteX2" fmla="*/ 0 w 10795820"/>
              <a:gd name="connsiteY2" fmla="*/ 6905463 h 6905463"/>
              <a:gd name="connsiteX3" fmla="*/ 11556 w 10795820"/>
              <a:gd name="connsiteY3" fmla="*/ 2978895 h 6905463"/>
              <a:gd name="connsiteX4" fmla="*/ 4498715 w 10795820"/>
              <a:gd name="connsiteY4" fmla="*/ 0 h 6905463"/>
              <a:gd name="connsiteX0" fmla="*/ 4498715 w 10795820"/>
              <a:gd name="connsiteY0" fmla="*/ 0 h 6905463"/>
              <a:gd name="connsiteX1" fmla="*/ 10795820 w 10795820"/>
              <a:gd name="connsiteY1" fmla="*/ 1112363 h 6905463"/>
              <a:gd name="connsiteX2" fmla="*/ 0 w 10795820"/>
              <a:gd name="connsiteY2" fmla="*/ 6905463 h 6905463"/>
              <a:gd name="connsiteX3" fmla="*/ 11556 w 10795820"/>
              <a:gd name="connsiteY3" fmla="*/ 2978895 h 6905463"/>
              <a:gd name="connsiteX4" fmla="*/ 4498715 w 10795820"/>
              <a:gd name="connsiteY4" fmla="*/ 0 h 6905463"/>
              <a:gd name="connsiteX0" fmla="*/ 4487159 w 10784264"/>
              <a:gd name="connsiteY0" fmla="*/ 0 h 6905463"/>
              <a:gd name="connsiteX1" fmla="*/ 10784264 w 10784264"/>
              <a:gd name="connsiteY1" fmla="*/ 1112363 h 6905463"/>
              <a:gd name="connsiteX2" fmla="*/ 2097463 w 10784264"/>
              <a:gd name="connsiteY2" fmla="*/ 6905463 h 6905463"/>
              <a:gd name="connsiteX3" fmla="*/ 0 w 10784264"/>
              <a:gd name="connsiteY3" fmla="*/ 2978895 h 6905463"/>
              <a:gd name="connsiteX4" fmla="*/ 4487159 w 10784264"/>
              <a:gd name="connsiteY4" fmla="*/ 0 h 6905463"/>
              <a:gd name="connsiteX0" fmla="*/ 4487159 w 10784264"/>
              <a:gd name="connsiteY0" fmla="*/ 0 h 6905463"/>
              <a:gd name="connsiteX1" fmla="*/ 10784264 w 10784264"/>
              <a:gd name="connsiteY1" fmla="*/ 1112363 h 6905463"/>
              <a:gd name="connsiteX2" fmla="*/ 2097463 w 10784264"/>
              <a:gd name="connsiteY2" fmla="*/ 6905463 h 6905463"/>
              <a:gd name="connsiteX3" fmla="*/ 0 w 10784264"/>
              <a:gd name="connsiteY3" fmla="*/ 2978895 h 6905463"/>
              <a:gd name="connsiteX4" fmla="*/ 4487159 w 10784264"/>
              <a:gd name="connsiteY4" fmla="*/ 0 h 6905463"/>
              <a:gd name="connsiteX0" fmla="*/ 4487159 w 12214858"/>
              <a:gd name="connsiteY0" fmla="*/ 0 h 6905463"/>
              <a:gd name="connsiteX1" fmla="*/ 12214858 w 12214858"/>
              <a:gd name="connsiteY1" fmla="*/ 20982 h 6905463"/>
              <a:gd name="connsiteX2" fmla="*/ 2097463 w 12214858"/>
              <a:gd name="connsiteY2" fmla="*/ 6905463 h 6905463"/>
              <a:gd name="connsiteX3" fmla="*/ 0 w 12214858"/>
              <a:gd name="connsiteY3" fmla="*/ 2978895 h 6905463"/>
              <a:gd name="connsiteX4" fmla="*/ 4487159 w 12214858"/>
              <a:gd name="connsiteY4" fmla="*/ 0 h 6905463"/>
              <a:gd name="connsiteX0" fmla="*/ 4568182 w 12214858"/>
              <a:gd name="connsiteY0" fmla="*/ 175788 h 6884481"/>
              <a:gd name="connsiteX1" fmla="*/ 12214858 w 12214858"/>
              <a:gd name="connsiteY1" fmla="*/ 0 h 6884481"/>
              <a:gd name="connsiteX2" fmla="*/ 2097463 w 12214858"/>
              <a:gd name="connsiteY2" fmla="*/ 6884481 h 6884481"/>
              <a:gd name="connsiteX3" fmla="*/ 0 w 12214858"/>
              <a:gd name="connsiteY3" fmla="*/ 2957913 h 6884481"/>
              <a:gd name="connsiteX4" fmla="*/ 4568182 w 12214858"/>
              <a:gd name="connsiteY4" fmla="*/ 175788 h 6884481"/>
              <a:gd name="connsiteX0" fmla="*/ 4568182 w 12214858"/>
              <a:gd name="connsiteY0" fmla="*/ 175788 h 6884481"/>
              <a:gd name="connsiteX1" fmla="*/ 12214858 w 12214858"/>
              <a:gd name="connsiteY1" fmla="*/ 0 h 6884481"/>
              <a:gd name="connsiteX2" fmla="*/ 2097463 w 12214858"/>
              <a:gd name="connsiteY2" fmla="*/ 6884481 h 6884481"/>
              <a:gd name="connsiteX3" fmla="*/ 0 w 12214858"/>
              <a:gd name="connsiteY3" fmla="*/ 2957913 h 6884481"/>
              <a:gd name="connsiteX4" fmla="*/ 4568182 w 12214858"/>
              <a:gd name="connsiteY4" fmla="*/ 175788 h 6884481"/>
              <a:gd name="connsiteX0" fmla="*/ 4498734 w 12214858"/>
              <a:gd name="connsiteY0" fmla="*/ 0 h 6917037"/>
              <a:gd name="connsiteX1" fmla="*/ 12214858 w 12214858"/>
              <a:gd name="connsiteY1" fmla="*/ 32556 h 6917037"/>
              <a:gd name="connsiteX2" fmla="*/ 2097463 w 12214858"/>
              <a:gd name="connsiteY2" fmla="*/ 6917037 h 6917037"/>
              <a:gd name="connsiteX3" fmla="*/ 0 w 12214858"/>
              <a:gd name="connsiteY3" fmla="*/ 2990469 h 6917037"/>
              <a:gd name="connsiteX4" fmla="*/ 4498734 w 12214858"/>
              <a:gd name="connsiteY4" fmla="*/ 0 h 6917037"/>
              <a:gd name="connsiteX0" fmla="*/ 4498734 w 12214858"/>
              <a:gd name="connsiteY0" fmla="*/ 0 h 6917037"/>
              <a:gd name="connsiteX1" fmla="*/ 12214858 w 12214858"/>
              <a:gd name="connsiteY1" fmla="*/ 32556 h 6917037"/>
              <a:gd name="connsiteX2" fmla="*/ 2097463 w 12214858"/>
              <a:gd name="connsiteY2" fmla="*/ 6917037 h 6917037"/>
              <a:gd name="connsiteX3" fmla="*/ 0 w 12214858"/>
              <a:gd name="connsiteY3" fmla="*/ 2990469 h 6917037"/>
              <a:gd name="connsiteX4" fmla="*/ 4498734 w 12214858"/>
              <a:gd name="connsiteY4" fmla="*/ 0 h 6917037"/>
              <a:gd name="connsiteX0" fmla="*/ 4498734 w 12214858"/>
              <a:gd name="connsiteY0" fmla="*/ 0 h 6917037"/>
              <a:gd name="connsiteX1" fmla="*/ 12214858 w 12214858"/>
              <a:gd name="connsiteY1" fmla="*/ 32556 h 6917037"/>
              <a:gd name="connsiteX2" fmla="*/ 2097463 w 12214858"/>
              <a:gd name="connsiteY2" fmla="*/ 6917037 h 6917037"/>
              <a:gd name="connsiteX3" fmla="*/ 0 w 12214858"/>
              <a:gd name="connsiteY3" fmla="*/ 2990469 h 6917037"/>
              <a:gd name="connsiteX4" fmla="*/ 4498734 w 12214858"/>
              <a:gd name="connsiteY4" fmla="*/ 0 h 6917037"/>
              <a:gd name="connsiteX0" fmla="*/ 4499039 w 12215163"/>
              <a:gd name="connsiteY0" fmla="*/ 0 h 6917037"/>
              <a:gd name="connsiteX1" fmla="*/ 12215163 w 12215163"/>
              <a:gd name="connsiteY1" fmla="*/ 32556 h 6917037"/>
              <a:gd name="connsiteX2" fmla="*/ 2097768 w 12215163"/>
              <a:gd name="connsiteY2" fmla="*/ 6917037 h 6917037"/>
              <a:gd name="connsiteX3" fmla="*/ 305 w 12215163"/>
              <a:gd name="connsiteY3" fmla="*/ 2990469 h 6917037"/>
              <a:gd name="connsiteX4" fmla="*/ 4499039 w 12215163"/>
              <a:gd name="connsiteY4" fmla="*/ 0 h 6917037"/>
              <a:gd name="connsiteX0" fmla="*/ 4781534 w 12497658"/>
              <a:gd name="connsiteY0" fmla="*/ 0 h 7214320"/>
              <a:gd name="connsiteX1" fmla="*/ 12497658 w 12497658"/>
              <a:gd name="connsiteY1" fmla="*/ 32556 h 7214320"/>
              <a:gd name="connsiteX2" fmla="*/ 2380263 w 12497658"/>
              <a:gd name="connsiteY2" fmla="*/ 6917037 h 7214320"/>
              <a:gd name="connsiteX3" fmla="*/ 676340 w 12497658"/>
              <a:gd name="connsiteY3" fmla="*/ 5671595 h 7214320"/>
              <a:gd name="connsiteX4" fmla="*/ 282800 w 12497658"/>
              <a:gd name="connsiteY4" fmla="*/ 2990469 h 7214320"/>
              <a:gd name="connsiteX5" fmla="*/ 4781534 w 12497658"/>
              <a:gd name="connsiteY5" fmla="*/ 0 h 7214320"/>
              <a:gd name="connsiteX0" fmla="*/ 4891628 w 12607752"/>
              <a:gd name="connsiteY0" fmla="*/ 0 h 7270281"/>
              <a:gd name="connsiteX1" fmla="*/ 12607752 w 12607752"/>
              <a:gd name="connsiteY1" fmla="*/ 32556 h 7270281"/>
              <a:gd name="connsiteX2" fmla="*/ 2490357 w 12607752"/>
              <a:gd name="connsiteY2" fmla="*/ 6917037 h 7270281"/>
              <a:gd name="connsiteX3" fmla="*/ 404469 w 12607752"/>
              <a:gd name="connsiteY3" fmla="*/ 6041984 h 7270281"/>
              <a:gd name="connsiteX4" fmla="*/ 392894 w 12607752"/>
              <a:gd name="connsiteY4" fmla="*/ 2990469 h 7270281"/>
              <a:gd name="connsiteX5" fmla="*/ 4891628 w 12607752"/>
              <a:gd name="connsiteY5" fmla="*/ 0 h 7270281"/>
              <a:gd name="connsiteX0" fmla="*/ 4808115 w 12524239"/>
              <a:gd name="connsiteY0" fmla="*/ 0 h 7270281"/>
              <a:gd name="connsiteX1" fmla="*/ 12524239 w 12524239"/>
              <a:gd name="connsiteY1" fmla="*/ 32556 h 7270281"/>
              <a:gd name="connsiteX2" fmla="*/ 2406844 w 12524239"/>
              <a:gd name="connsiteY2" fmla="*/ 6917037 h 7270281"/>
              <a:gd name="connsiteX3" fmla="*/ 320956 w 12524239"/>
              <a:gd name="connsiteY3" fmla="*/ 6041984 h 7270281"/>
              <a:gd name="connsiteX4" fmla="*/ 309381 w 12524239"/>
              <a:gd name="connsiteY4" fmla="*/ 2990469 h 7270281"/>
              <a:gd name="connsiteX5" fmla="*/ 4808115 w 12524239"/>
              <a:gd name="connsiteY5" fmla="*/ 0 h 7270281"/>
              <a:gd name="connsiteX0" fmla="*/ 4808115 w 12524239"/>
              <a:gd name="connsiteY0" fmla="*/ 0 h 7297405"/>
              <a:gd name="connsiteX1" fmla="*/ 12524239 w 12524239"/>
              <a:gd name="connsiteY1" fmla="*/ 32556 h 7297405"/>
              <a:gd name="connsiteX2" fmla="*/ 2406844 w 12524239"/>
              <a:gd name="connsiteY2" fmla="*/ 6917037 h 7297405"/>
              <a:gd name="connsiteX3" fmla="*/ 320956 w 12524239"/>
              <a:gd name="connsiteY3" fmla="*/ 6041984 h 7297405"/>
              <a:gd name="connsiteX4" fmla="*/ 309381 w 12524239"/>
              <a:gd name="connsiteY4" fmla="*/ 2990469 h 7297405"/>
              <a:gd name="connsiteX5" fmla="*/ 4808115 w 12524239"/>
              <a:gd name="connsiteY5" fmla="*/ 0 h 7297405"/>
              <a:gd name="connsiteX0" fmla="*/ 4808115 w 12524239"/>
              <a:gd name="connsiteY0" fmla="*/ 0 h 6934047"/>
              <a:gd name="connsiteX1" fmla="*/ 12524239 w 12524239"/>
              <a:gd name="connsiteY1" fmla="*/ 32556 h 6934047"/>
              <a:gd name="connsiteX2" fmla="*/ 2406844 w 12524239"/>
              <a:gd name="connsiteY2" fmla="*/ 6917037 h 6934047"/>
              <a:gd name="connsiteX3" fmla="*/ 320956 w 12524239"/>
              <a:gd name="connsiteY3" fmla="*/ 6041984 h 6934047"/>
              <a:gd name="connsiteX4" fmla="*/ 309381 w 12524239"/>
              <a:gd name="connsiteY4" fmla="*/ 2990469 h 6934047"/>
              <a:gd name="connsiteX5" fmla="*/ 4808115 w 12524239"/>
              <a:gd name="connsiteY5" fmla="*/ 0 h 6934047"/>
              <a:gd name="connsiteX0" fmla="*/ 4808115 w 12997328"/>
              <a:gd name="connsiteY0" fmla="*/ 0 h 6934047"/>
              <a:gd name="connsiteX1" fmla="*/ 12524239 w 12997328"/>
              <a:gd name="connsiteY1" fmla="*/ 32556 h 6934047"/>
              <a:gd name="connsiteX2" fmla="*/ 11096987 w 12997328"/>
              <a:gd name="connsiteY2" fmla="*/ 902825 h 6934047"/>
              <a:gd name="connsiteX3" fmla="*/ 2406844 w 12997328"/>
              <a:gd name="connsiteY3" fmla="*/ 6917037 h 6934047"/>
              <a:gd name="connsiteX4" fmla="*/ 320956 w 12997328"/>
              <a:gd name="connsiteY4" fmla="*/ 6041984 h 6934047"/>
              <a:gd name="connsiteX5" fmla="*/ 309381 w 12997328"/>
              <a:gd name="connsiteY5" fmla="*/ 2990469 h 6934047"/>
              <a:gd name="connsiteX6" fmla="*/ 4808115 w 12997328"/>
              <a:gd name="connsiteY6" fmla="*/ 0 h 6934047"/>
              <a:gd name="connsiteX0" fmla="*/ 4808115 w 13547722"/>
              <a:gd name="connsiteY0" fmla="*/ 0 h 6934047"/>
              <a:gd name="connsiteX1" fmla="*/ 12524239 w 13547722"/>
              <a:gd name="connsiteY1" fmla="*/ 32556 h 6934047"/>
              <a:gd name="connsiteX2" fmla="*/ 12497524 w 13547722"/>
              <a:gd name="connsiteY2" fmla="*/ 4919240 h 6934047"/>
              <a:gd name="connsiteX3" fmla="*/ 2406844 w 13547722"/>
              <a:gd name="connsiteY3" fmla="*/ 6917037 h 6934047"/>
              <a:gd name="connsiteX4" fmla="*/ 320956 w 13547722"/>
              <a:gd name="connsiteY4" fmla="*/ 6041984 h 6934047"/>
              <a:gd name="connsiteX5" fmla="*/ 309381 w 13547722"/>
              <a:gd name="connsiteY5" fmla="*/ 2990469 h 6934047"/>
              <a:gd name="connsiteX6" fmla="*/ 4808115 w 13547722"/>
              <a:gd name="connsiteY6" fmla="*/ 0 h 6934047"/>
              <a:gd name="connsiteX0" fmla="*/ 4808115 w 13547722"/>
              <a:gd name="connsiteY0" fmla="*/ 0 h 6934047"/>
              <a:gd name="connsiteX1" fmla="*/ 12524239 w 13547722"/>
              <a:gd name="connsiteY1" fmla="*/ 32556 h 6934047"/>
              <a:gd name="connsiteX2" fmla="*/ 12497524 w 13547722"/>
              <a:gd name="connsiteY2" fmla="*/ 4919240 h 6934047"/>
              <a:gd name="connsiteX3" fmla="*/ 2406844 w 13547722"/>
              <a:gd name="connsiteY3" fmla="*/ 6917037 h 6934047"/>
              <a:gd name="connsiteX4" fmla="*/ 320956 w 13547722"/>
              <a:gd name="connsiteY4" fmla="*/ 6041984 h 6934047"/>
              <a:gd name="connsiteX5" fmla="*/ 309381 w 13547722"/>
              <a:gd name="connsiteY5" fmla="*/ 2990469 h 6934047"/>
              <a:gd name="connsiteX6" fmla="*/ 4808115 w 13547722"/>
              <a:gd name="connsiteY6" fmla="*/ 0 h 6934047"/>
              <a:gd name="connsiteX0" fmla="*/ 4808115 w 13547722"/>
              <a:gd name="connsiteY0" fmla="*/ 0 h 6934013"/>
              <a:gd name="connsiteX1" fmla="*/ 12524239 w 13547722"/>
              <a:gd name="connsiteY1" fmla="*/ 32556 h 6934013"/>
              <a:gd name="connsiteX2" fmla="*/ 12497524 w 13547722"/>
              <a:gd name="connsiteY2" fmla="*/ 4919240 h 6934013"/>
              <a:gd name="connsiteX3" fmla="*/ 2406844 w 13547722"/>
              <a:gd name="connsiteY3" fmla="*/ 6917037 h 6934013"/>
              <a:gd name="connsiteX4" fmla="*/ 320956 w 13547722"/>
              <a:gd name="connsiteY4" fmla="*/ 6041984 h 6934013"/>
              <a:gd name="connsiteX5" fmla="*/ 309381 w 13547722"/>
              <a:gd name="connsiteY5" fmla="*/ 2990469 h 6934013"/>
              <a:gd name="connsiteX6" fmla="*/ 4808115 w 13547722"/>
              <a:gd name="connsiteY6" fmla="*/ 0 h 6934013"/>
              <a:gd name="connsiteX0" fmla="*/ 4817637 w 13557244"/>
              <a:gd name="connsiteY0" fmla="*/ 0 h 7203284"/>
              <a:gd name="connsiteX1" fmla="*/ 12533761 w 13557244"/>
              <a:gd name="connsiteY1" fmla="*/ 32556 h 7203284"/>
              <a:gd name="connsiteX2" fmla="*/ 12507046 w 13557244"/>
              <a:gd name="connsiteY2" fmla="*/ 4919240 h 7203284"/>
              <a:gd name="connsiteX3" fmla="*/ 2416366 w 13557244"/>
              <a:gd name="connsiteY3" fmla="*/ 6917037 h 7203284"/>
              <a:gd name="connsiteX4" fmla="*/ 295754 w 13557244"/>
              <a:gd name="connsiteY4" fmla="*/ 6782764 h 7203284"/>
              <a:gd name="connsiteX5" fmla="*/ 318903 w 13557244"/>
              <a:gd name="connsiteY5" fmla="*/ 2990469 h 7203284"/>
              <a:gd name="connsiteX6" fmla="*/ 4817637 w 13557244"/>
              <a:gd name="connsiteY6" fmla="*/ 0 h 7203284"/>
              <a:gd name="connsiteX0" fmla="*/ 4817637 w 13557244"/>
              <a:gd name="connsiteY0" fmla="*/ 0 h 6917037"/>
              <a:gd name="connsiteX1" fmla="*/ 12533761 w 13557244"/>
              <a:gd name="connsiteY1" fmla="*/ 32556 h 6917037"/>
              <a:gd name="connsiteX2" fmla="*/ 12507046 w 13557244"/>
              <a:gd name="connsiteY2" fmla="*/ 4919240 h 6917037"/>
              <a:gd name="connsiteX3" fmla="*/ 2416366 w 13557244"/>
              <a:gd name="connsiteY3" fmla="*/ 6917037 h 6917037"/>
              <a:gd name="connsiteX4" fmla="*/ 295754 w 13557244"/>
              <a:gd name="connsiteY4" fmla="*/ 6782764 h 6917037"/>
              <a:gd name="connsiteX5" fmla="*/ 318903 w 13557244"/>
              <a:gd name="connsiteY5" fmla="*/ 2990469 h 6917037"/>
              <a:gd name="connsiteX6" fmla="*/ 4817637 w 13557244"/>
              <a:gd name="connsiteY6" fmla="*/ 0 h 6917037"/>
              <a:gd name="connsiteX0" fmla="*/ 4814401 w 13554008"/>
              <a:gd name="connsiteY0" fmla="*/ 0 h 6917037"/>
              <a:gd name="connsiteX1" fmla="*/ 12530525 w 13554008"/>
              <a:gd name="connsiteY1" fmla="*/ 32556 h 6917037"/>
              <a:gd name="connsiteX2" fmla="*/ 12503810 w 13554008"/>
              <a:gd name="connsiteY2" fmla="*/ 4919240 h 6917037"/>
              <a:gd name="connsiteX3" fmla="*/ 2413130 w 13554008"/>
              <a:gd name="connsiteY3" fmla="*/ 6917037 h 6917037"/>
              <a:gd name="connsiteX4" fmla="*/ 304092 w 13554008"/>
              <a:gd name="connsiteY4" fmla="*/ 6875362 h 6917037"/>
              <a:gd name="connsiteX5" fmla="*/ 315667 w 13554008"/>
              <a:gd name="connsiteY5" fmla="*/ 2990469 h 6917037"/>
              <a:gd name="connsiteX6" fmla="*/ 4814401 w 13554008"/>
              <a:gd name="connsiteY6" fmla="*/ 0 h 6917037"/>
              <a:gd name="connsiteX0" fmla="*/ 4798662 w 13538269"/>
              <a:gd name="connsiteY0" fmla="*/ 0 h 6917037"/>
              <a:gd name="connsiteX1" fmla="*/ 12514786 w 13538269"/>
              <a:gd name="connsiteY1" fmla="*/ 32556 h 6917037"/>
              <a:gd name="connsiteX2" fmla="*/ 12488071 w 13538269"/>
              <a:gd name="connsiteY2" fmla="*/ 4919240 h 6917037"/>
              <a:gd name="connsiteX3" fmla="*/ 2397391 w 13538269"/>
              <a:gd name="connsiteY3" fmla="*/ 6917037 h 6917037"/>
              <a:gd name="connsiteX4" fmla="*/ 288353 w 13538269"/>
              <a:gd name="connsiteY4" fmla="*/ 6875362 h 6917037"/>
              <a:gd name="connsiteX5" fmla="*/ 299928 w 13538269"/>
              <a:gd name="connsiteY5" fmla="*/ 2990469 h 6917037"/>
              <a:gd name="connsiteX6" fmla="*/ 4798662 w 13538269"/>
              <a:gd name="connsiteY6" fmla="*/ 0 h 6917037"/>
              <a:gd name="connsiteX0" fmla="*/ 4510309 w 13249916"/>
              <a:gd name="connsiteY0" fmla="*/ 0 h 6917037"/>
              <a:gd name="connsiteX1" fmla="*/ 12226433 w 13249916"/>
              <a:gd name="connsiteY1" fmla="*/ 32556 h 6917037"/>
              <a:gd name="connsiteX2" fmla="*/ 12199718 w 13249916"/>
              <a:gd name="connsiteY2" fmla="*/ 4919240 h 6917037"/>
              <a:gd name="connsiteX3" fmla="*/ 2109038 w 13249916"/>
              <a:gd name="connsiteY3" fmla="*/ 6917037 h 6917037"/>
              <a:gd name="connsiteX4" fmla="*/ 0 w 13249916"/>
              <a:gd name="connsiteY4" fmla="*/ 6875362 h 6917037"/>
              <a:gd name="connsiteX5" fmla="*/ 11575 w 13249916"/>
              <a:gd name="connsiteY5" fmla="*/ 2990469 h 6917037"/>
              <a:gd name="connsiteX6" fmla="*/ 4510309 w 13249916"/>
              <a:gd name="connsiteY6" fmla="*/ 0 h 6917037"/>
              <a:gd name="connsiteX0" fmla="*/ 4510309 w 13249916"/>
              <a:gd name="connsiteY0" fmla="*/ 0 h 6917037"/>
              <a:gd name="connsiteX1" fmla="*/ 12226433 w 13249916"/>
              <a:gd name="connsiteY1" fmla="*/ 32556 h 6917037"/>
              <a:gd name="connsiteX2" fmla="*/ 12199718 w 13249916"/>
              <a:gd name="connsiteY2" fmla="*/ 4919240 h 6917037"/>
              <a:gd name="connsiteX3" fmla="*/ 2109038 w 13249916"/>
              <a:gd name="connsiteY3" fmla="*/ 6917037 h 6917037"/>
              <a:gd name="connsiteX4" fmla="*/ 0 w 13249916"/>
              <a:gd name="connsiteY4" fmla="*/ 6875362 h 6917037"/>
              <a:gd name="connsiteX5" fmla="*/ 11575 w 13249916"/>
              <a:gd name="connsiteY5" fmla="*/ 2990469 h 6917037"/>
              <a:gd name="connsiteX6" fmla="*/ 4510309 w 13249916"/>
              <a:gd name="connsiteY6" fmla="*/ 0 h 6917037"/>
              <a:gd name="connsiteX0" fmla="*/ 4510309 w 13249916"/>
              <a:gd name="connsiteY0" fmla="*/ 0 h 6917037"/>
              <a:gd name="connsiteX1" fmla="*/ 12226433 w 13249916"/>
              <a:gd name="connsiteY1" fmla="*/ 32556 h 6917037"/>
              <a:gd name="connsiteX2" fmla="*/ 12199718 w 13249916"/>
              <a:gd name="connsiteY2" fmla="*/ 4919240 h 6917037"/>
              <a:gd name="connsiteX3" fmla="*/ 2109038 w 13249916"/>
              <a:gd name="connsiteY3" fmla="*/ 6917037 h 6917037"/>
              <a:gd name="connsiteX4" fmla="*/ 0 w 13249916"/>
              <a:gd name="connsiteY4" fmla="*/ 6875362 h 6917037"/>
              <a:gd name="connsiteX5" fmla="*/ 11575 w 13249916"/>
              <a:gd name="connsiteY5" fmla="*/ 2990469 h 6917037"/>
              <a:gd name="connsiteX6" fmla="*/ 4510309 w 13249916"/>
              <a:gd name="connsiteY6" fmla="*/ 0 h 6917037"/>
              <a:gd name="connsiteX0" fmla="*/ 4510309 w 13249916"/>
              <a:gd name="connsiteY0" fmla="*/ 0 h 6917037"/>
              <a:gd name="connsiteX1" fmla="*/ 12226433 w 13249916"/>
              <a:gd name="connsiteY1" fmla="*/ 32556 h 6917037"/>
              <a:gd name="connsiteX2" fmla="*/ 12199718 w 13249916"/>
              <a:gd name="connsiteY2" fmla="*/ 4919240 h 6917037"/>
              <a:gd name="connsiteX3" fmla="*/ 2109038 w 13249916"/>
              <a:gd name="connsiteY3" fmla="*/ 6917037 h 6917037"/>
              <a:gd name="connsiteX4" fmla="*/ 0 w 13249916"/>
              <a:gd name="connsiteY4" fmla="*/ 6875362 h 6917037"/>
              <a:gd name="connsiteX5" fmla="*/ 11575 w 13249916"/>
              <a:gd name="connsiteY5" fmla="*/ 2990469 h 6917037"/>
              <a:gd name="connsiteX6" fmla="*/ 4510309 w 13249916"/>
              <a:gd name="connsiteY6" fmla="*/ 0 h 6917037"/>
              <a:gd name="connsiteX0" fmla="*/ 4510309 w 12692251"/>
              <a:gd name="connsiteY0" fmla="*/ 0 h 6917037"/>
              <a:gd name="connsiteX1" fmla="*/ 12226433 w 12692251"/>
              <a:gd name="connsiteY1" fmla="*/ 32556 h 6917037"/>
              <a:gd name="connsiteX2" fmla="*/ 12199718 w 12692251"/>
              <a:gd name="connsiteY2" fmla="*/ 4919240 h 6917037"/>
              <a:gd name="connsiteX3" fmla="*/ 2109038 w 12692251"/>
              <a:gd name="connsiteY3" fmla="*/ 6917037 h 6917037"/>
              <a:gd name="connsiteX4" fmla="*/ 0 w 12692251"/>
              <a:gd name="connsiteY4" fmla="*/ 6875362 h 6917037"/>
              <a:gd name="connsiteX5" fmla="*/ 11575 w 12692251"/>
              <a:gd name="connsiteY5" fmla="*/ 2990469 h 6917037"/>
              <a:gd name="connsiteX6" fmla="*/ 4510309 w 12692251"/>
              <a:gd name="connsiteY6" fmla="*/ 0 h 6917037"/>
              <a:gd name="connsiteX0" fmla="*/ 4510309 w 12229378"/>
              <a:gd name="connsiteY0" fmla="*/ 0 h 6917037"/>
              <a:gd name="connsiteX1" fmla="*/ 12226433 w 12229378"/>
              <a:gd name="connsiteY1" fmla="*/ 32556 h 6917037"/>
              <a:gd name="connsiteX2" fmla="*/ 12199718 w 12229378"/>
              <a:gd name="connsiteY2" fmla="*/ 4919240 h 6917037"/>
              <a:gd name="connsiteX3" fmla="*/ 2109038 w 12229378"/>
              <a:gd name="connsiteY3" fmla="*/ 6917037 h 6917037"/>
              <a:gd name="connsiteX4" fmla="*/ 0 w 12229378"/>
              <a:gd name="connsiteY4" fmla="*/ 6875362 h 6917037"/>
              <a:gd name="connsiteX5" fmla="*/ 11575 w 12229378"/>
              <a:gd name="connsiteY5" fmla="*/ 2990469 h 6917037"/>
              <a:gd name="connsiteX6" fmla="*/ 4510309 w 12229378"/>
              <a:gd name="connsiteY6" fmla="*/ 0 h 6917037"/>
              <a:gd name="connsiteX0" fmla="*/ 4510309 w 12221423"/>
              <a:gd name="connsiteY0" fmla="*/ 0 h 6917037"/>
              <a:gd name="connsiteX1" fmla="*/ 12214858 w 12221423"/>
              <a:gd name="connsiteY1" fmla="*/ 9407 h 6917037"/>
              <a:gd name="connsiteX2" fmla="*/ 12199718 w 12221423"/>
              <a:gd name="connsiteY2" fmla="*/ 4919240 h 6917037"/>
              <a:gd name="connsiteX3" fmla="*/ 2109038 w 12221423"/>
              <a:gd name="connsiteY3" fmla="*/ 6917037 h 6917037"/>
              <a:gd name="connsiteX4" fmla="*/ 0 w 12221423"/>
              <a:gd name="connsiteY4" fmla="*/ 6875362 h 6917037"/>
              <a:gd name="connsiteX5" fmla="*/ 11575 w 12221423"/>
              <a:gd name="connsiteY5" fmla="*/ 2990469 h 6917037"/>
              <a:gd name="connsiteX6" fmla="*/ 4510309 w 12221423"/>
              <a:gd name="connsiteY6" fmla="*/ 0 h 6917037"/>
              <a:gd name="connsiteX0" fmla="*/ 4510309 w 12221423"/>
              <a:gd name="connsiteY0" fmla="*/ 0 h 6917037"/>
              <a:gd name="connsiteX1" fmla="*/ 12214858 w 12221423"/>
              <a:gd name="connsiteY1" fmla="*/ 9407 h 6917037"/>
              <a:gd name="connsiteX2" fmla="*/ 12199718 w 12221423"/>
              <a:gd name="connsiteY2" fmla="*/ 4919240 h 6917037"/>
              <a:gd name="connsiteX3" fmla="*/ 2109038 w 12221423"/>
              <a:gd name="connsiteY3" fmla="*/ 6917037 h 6917037"/>
              <a:gd name="connsiteX4" fmla="*/ 0 w 12221423"/>
              <a:gd name="connsiteY4" fmla="*/ 6875362 h 6917037"/>
              <a:gd name="connsiteX5" fmla="*/ 11575 w 12221423"/>
              <a:gd name="connsiteY5" fmla="*/ 2990469 h 6917037"/>
              <a:gd name="connsiteX6" fmla="*/ 4510309 w 12221423"/>
              <a:gd name="connsiteY6" fmla="*/ 0 h 6917037"/>
              <a:gd name="connsiteX0" fmla="*/ 4510309 w 12221423"/>
              <a:gd name="connsiteY0" fmla="*/ 0 h 6917037"/>
              <a:gd name="connsiteX1" fmla="*/ 12214858 w 12221423"/>
              <a:gd name="connsiteY1" fmla="*/ 9407 h 6917037"/>
              <a:gd name="connsiteX2" fmla="*/ 12199718 w 12221423"/>
              <a:gd name="connsiteY2" fmla="*/ 4919240 h 6917037"/>
              <a:gd name="connsiteX3" fmla="*/ 2109038 w 12221423"/>
              <a:gd name="connsiteY3" fmla="*/ 6917037 h 6917037"/>
              <a:gd name="connsiteX4" fmla="*/ 0 w 12221423"/>
              <a:gd name="connsiteY4" fmla="*/ 6875362 h 6917037"/>
              <a:gd name="connsiteX5" fmla="*/ 11575 w 12221423"/>
              <a:gd name="connsiteY5" fmla="*/ 2990469 h 6917037"/>
              <a:gd name="connsiteX6" fmla="*/ 4510309 w 12221423"/>
              <a:gd name="connsiteY6" fmla="*/ 0 h 6917037"/>
              <a:gd name="connsiteX0" fmla="*/ 4531414 w 12242528"/>
              <a:gd name="connsiteY0" fmla="*/ 0 h 6917037"/>
              <a:gd name="connsiteX1" fmla="*/ 12235963 w 12242528"/>
              <a:gd name="connsiteY1" fmla="*/ 9407 h 6917037"/>
              <a:gd name="connsiteX2" fmla="*/ 12220823 w 12242528"/>
              <a:gd name="connsiteY2" fmla="*/ 4919240 h 6917037"/>
              <a:gd name="connsiteX3" fmla="*/ 2130143 w 12242528"/>
              <a:gd name="connsiteY3" fmla="*/ 6917037 h 6917037"/>
              <a:gd name="connsiteX4" fmla="*/ 21105 w 12242528"/>
              <a:gd name="connsiteY4" fmla="*/ 6875362 h 6917037"/>
              <a:gd name="connsiteX5" fmla="*/ 32680 w 12242528"/>
              <a:gd name="connsiteY5" fmla="*/ 2990469 h 6917037"/>
              <a:gd name="connsiteX6" fmla="*/ 4531414 w 12242528"/>
              <a:gd name="connsiteY6" fmla="*/ 0 h 6917037"/>
              <a:gd name="connsiteX0" fmla="*/ 4554582 w 12265696"/>
              <a:gd name="connsiteY0" fmla="*/ 0 h 6917037"/>
              <a:gd name="connsiteX1" fmla="*/ 12259131 w 12265696"/>
              <a:gd name="connsiteY1" fmla="*/ 9407 h 6917037"/>
              <a:gd name="connsiteX2" fmla="*/ 12243991 w 12265696"/>
              <a:gd name="connsiteY2" fmla="*/ 4919240 h 6917037"/>
              <a:gd name="connsiteX3" fmla="*/ 2153311 w 12265696"/>
              <a:gd name="connsiteY3" fmla="*/ 6917037 h 6917037"/>
              <a:gd name="connsiteX4" fmla="*/ 44273 w 12265696"/>
              <a:gd name="connsiteY4" fmla="*/ 6875362 h 6917037"/>
              <a:gd name="connsiteX5" fmla="*/ 27568 w 12265696"/>
              <a:gd name="connsiteY5" fmla="*/ 3047030 h 6917037"/>
              <a:gd name="connsiteX6" fmla="*/ 4554582 w 12265696"/>
              <a:gd name="connsiteY6" fmla="*/ 0 h 6917037"/>
              <a:gd name="connsiteX0" fmla="*/ 4554582 w 12265696"/>
              <a:gd name="connsiteY0" fmla="*/ 0 h 6917037"/>
              <a:gd name="connsiteX1" fmla="*/ 12259131 w 12265696"/>
              <a:gd name="connsiteY1" fmla="*/ 9407 h 6917037"/>
              <a:gd name="connsiteX2" fmla="*/ 12243991 w 12265696"/>
              <a:gd name="connsiteY2" fmla="*/ 4919240 h 6917037"/>
              <a:gd name="connsiteX3" fmla="*/ 2153311 w 12265696"/>
              <a:gd name="connsiteY3" fmla="*/ 6917037 h 6917037"/>
              <a:gd name="connsiteX4" fmla="*/ 44273 w 12265696"/>
              <a:gd name="connsiteY4" fmla="*/ 6875362 h 6917037"/>
              <a:gd name="connsiteX5" fmla="*/ 27568 w 12265696"/>
              <a:gd name="connsiteY5" fmla="*/ 3047030 h 6917037"/>
              <a:gd name="connsiteX6" fmla="*/ 4554582 w 12265696"/>
              <a:gd name="connsiteY6" fmla="*/ 0 h 6917037"/>
              <a:gd name="connsiteX0" fmla="*/ 4528062 w 12239176"/>
              <a:gd name="connsiteY0" fmla="*/ 0 h 6917037"/>
              <a:gd name="connsiteX1" fmla="*/ 12232611 w 12239176"/>
              <a:gd name="connsiteY1" fmla="*/ 9407 h 6917037"/>
              <a:gd name="connsiteX2" fmla="*/ 12217471 w 12239176"/>
              <a:gd name="connsiteY2" fmla="*/ 4919240 h 6917037"/>
              <a:gd name="connsiteX3" fmla="*/ 2126791 w 12239176"/>
              <a:gd name="connsiteY3" fmla="*/ 6917037 h 6917037"/>
              <a:gd name="connsiteX4" fmla="*/ 17753 w 12239176"/>
              <a:gd name="connsiteY4" fmla="*/ 6875362 h 6917037"/>
              <a:gd name="connsiteX5" fmla="*/ 1048 w 12239176"/>
              <a:gd name="connsiteY5" fmla="*/ 3047030 h 6917037"/>
              <a:gd name="connsiteX6" fmla="*/ 4528062 w 12239176"/>
              <a:gd name="connsiteY6" fmla="*/ 0 h 6917037"/>
              <a:gd name="connsiteX0" fmla="*/ 4527014 w 12238128"/>
              <a:gd name="connsiteY0" fmla="*/ 0 h 6917037"/>
              <a:gd name="connsiteX1" fmla="*/ 12231563 w 12238128"/>
              <a:gd name="connsiteY1" fmla="*/ 9407 h 6917037"/>
              <a:gd name="connsiteX2" fmla="*/ 12216423 w 12238128"/>
              <a:gd name="connsiteY2" fmla="*/ 4919240 h 6917037"/>
              <a:gd name="connsiteX3" fmla="*/ 2125743 w 12238128"/>
              <a:gd name="connsiteY3" fmla="*/ 6917037 h 6917037"/>
              <a:gd name="connsiteX4" fmla="*/ 16705 w 12238128"/>
              <a:gd name="connsiteY4" fmla="*/ 6875362 h 6917037"/>
              <a:gd name="connsiteX5" fmla="*/ 0 w 12238128"/>
              <a:gd name="connsiteY5" fmla="*/ 3047030 h 6917037"/>
              <a:gd name="connsiteX6" fmla="*/ 4527014 w 12238128"/>
              <a:gd name="connsiteY6" fmla="*/ 0 h 6917037"/>
              <a:gd name="connsiteX0" fmla="*/ 4527014 w 12238128"/>
              <a:gd name="connsiteY0" fmla="*/ 0 h 6917037"/>
              <a:gd name="connsiteX1" fmla="*/ 12231563 w 12238128"/>
              <a:gd name="connsiteY1" fmla="*/ 9407 h 6917037"/>
              <a:gd name="connsiteX2" fmla="*/ 12216423 w 12238128"/>
              <a:gd name="connsiteY2" fmla="*/ 4919240 h 6917037"/>
              <a:gd name="connsiteX3" fmla="*/ 2125743 w 12238128"/>
              <a:gd name="connsiteY3" fmla="*/ 6917037 h 6917037"/>
              <a:gd name="connsiteX4" fmla="*/ 16705 w 12238128"/>
              <a:gd name="connsiteY4" fmla="*/ 6875362 h 6917037"/>
              <a:gd name="connsiteX5" fmla="*/ 0 w 12238128"/>
              <a:gd name="connsiteY5" fmla="*/ 3047030 h 6917037"/>
              <a:gd name="connsiteX6" fmla="*/ 4527014 w 12238128"/>
              <a:gd name="connsiteY6" fmla="*/ 0 h 6917037"/>
              <a:gd name="connsiteX0" fmla="*/ 4527014 w 12238128"/>
              <a:gd name="connsiteY0" fmla="*/ 0 h 6917037"/>
              <a:gd name="connsiteX1" fmla="*/ 12231563 w 12238128"/>
              <a:gd name="connsiteY1" fmla="*/ 9407 h 6917037"/>
              <a:gd name="connsiteX2" fmla="*/ 12216423 w 12238128"/>
              <a:gd name="connsiteY2" fmla="*/ 4919240 h 6917037"/>
              <a:gd name="connsiteX3" fmla="*/ 2125743 w 12238128"/>
              <a:gd name="connsiteY3" fmla="*/ 6917037 h 6917037"/>
              <a:gd name="connsiteX4" fmla="*/ 16705 w 12238128"/>
              <a:gd name="connsiteY4" fmla="*/ 6875362 h 6917037"/>
              <a:gd name="connsiteX5" fmla="*/ 0 w 12238128"/>
              <a:gd name="connsiteY5" fmla="*/ 3047030 h 6917037"/>
              <a:gd name="connsiteX6" fmla="*/ 4527014 w 12238128"/>
              <a:gd name="connsiteY6" fmla="*/ 0 h 6917037"/>
              <a:gd name="connsiteX0" fmla="*/ 4531893 w 12243007"/>
              <a:gd name="connsiteY0" fmla="*/ 0 h 6917037"/>
              <a:gd name="connsiteX1" fmla="*/ 12236442 w 12243007"/>
              <a:gd name="connsiteY1" fmla="*/ 9407 h 6917037"/>
              <a:gd name="connsiteX2" fmla="*/ 12221302 w 12243007"/>
              <a:gd name="connsiteY2" fmla="*/ 4919240 h 6917037"/>
              <a:gd name="connsiteX3" fmla="*/ 2130622 w 12243007"/>
              <a:gd name="connsiteY3" fmla="*/ 6917037 h 6917037"/>
              <a:gd name="connsiteX4" fmla="*/ 3369 w 12243007"/>
              <a:gd name="connsiteY4" fmla="*/ 6879006 h 6917037"/>
              <a:gd name="connsiteX5" fmla="*/ 4879 w 12243007"/>
              <a:gd name="connsiteY5" fmla="*/ 3047030 h 6917037"/>
              <a:gd name="connsiteX6" fmla="*/ 4531893 w 12243007"/>
              <a:gd name="connsiteY6" fmla="*/ 0 h 6917037"/>
              <a:gd name="connsiteX0" fmla="*/ 4531893 w 12243007"/>
              <a:gd name="connsiteY0" fmla="*/ 0 h 6917037"/>
              <a:gd name="connsiteX1" fmla="*/ 12236442 w 12243007"/>
              <a:gd name="connsiteY1" fmla="*/ 9407 h 6917037"/>
              <a:gd name="connsiteX2" fmla="*/ 12221302 w 12243007"/>
              <a:gd name="connsiteY2" fmla="*/ 4919240 h 6917037"/>
              <a:gd name="connsiteX3" fmla="*/ 2130622 w 12243007"/>
              <a:gd name="connsiteY3" fmla="*/ 6917037 h 6917037"/>
              <a:gd name="connsiteX4" fmla="*/ 3369 w 12243007"/>
              <a:gd name="connsiteY4" fmla="*/ 6879006 h 6917037"/>
              <a:gd name="connsiteX5" fmla="*/ 4879 w 12243007"/>
              <a:gd name="connsiteY5" fmla="*/ 3047030 h 6917037"/>
              <a:gd name="connsiteX6" fmla="*/ 4531893 w 12243007"/>
              <a:gd name="connsiteY6" fmla="*/ 0 h 6917037"/>
              <a:gd name="connsiteX0" fmla="*/ 4531893 w 12243007"/>
              <a:gd name="connsiteY0" fmla="*/ 0 h 6879006"/>
              <a:gd name="connsiteX1" fmla="*/ 12236442 w 12243007"/>
              <a:gd name="connsiteY1" fmla="*/ 9407 h 6879006"/>
              <a:gd name="connsiteX2" fmla="*/ 12221302 w 12243007"/>
              <a:gd name="connsiteY2" fmla="*/ 4919240 h 6879006"/>
              <a:gd name="connsiteX3" fmla="*/ 2134265 w 12243007"/>
              <a:gd name="connsiteY3" fmla="*/ 6876964 h 6879006"/>
              <a:gd name="connsiteX4" fmla="*/ 3369 w 12243007"/>
              <a:gd name="connsiteY4" fmla="*/ 6879006 h 6879006"/>
              <a:gd name="connsiteX5" fmla="*/ 4879 w 12243007"/>
              <a:gd name="connsiteY5" fmla="*/ 3047030 h 6879006"/>
              <a:gd name="connsiteX6" fmla="*/ 4531893 w 12243007"/>
              <a:gd name="connsiteY6" fmla="*/ 0 h 6879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43007" h="6879006">
                <a:moveTo>
                  <a:pt x="4531893" y="0"/>
                </a:moveTo>
                <a:lnTo>
                  <a:pt x="12236442" y="9407"/>
                </a:lnTo>
                <a:cubicBezTo>
                  <a:pt x="12242865" y="1317346"/>
                  <a:pt x="12252354" y="3494034"/>
                  <a:pt x="12221302" y="4919240"/>
                </a:cubicBezTo>
                <a:cubicBezTo>
                  <a:pt x="9227131" y="4886035"/>
                  <a:pt x="4821521" y="5488002"/>
                  <a:pt x="2134265" y="6876964"/>
                </a:cubicBezTo>
                <a:lnTo>
                  <a:pt x="3369" y="6879006"/>
                </a:lnTo>
                <a:cubicBezTo>
                  <a:pt x="-7959" y="5975101"/>
                  <a:pt x="13639" y="3540238"/>
                  <a:pt x="4879" y="3047030"/>
                </a:cubicBezTo>
                <a:cubicBezTo>
                  <a:pt x="794205" y="1886021"/>
                  <a:pt x="3071773" y="272749"/>
                  <a:pt x="4531893" y="0"/>
                </a:cubicBezTo>
                <a:close/>
              </a:path>
            </a:pathLst>
          </a:custGeom>
          <a:solidFill>
            <a:srgbClr val="F3B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35DD06B-5581-A740-BBB1-C01F6ED75C27}"/>
              </a:ext>
            </a:extLst>
          </p:cNvPr>
          <p:cNvSpPr>
            <a:spLocks noGrp="1"/>
          </p:cNvSpPr>
          <p:nvPr>
            <p:ph type="ctrTitle" hasCustomPrompt="1"/>
          </p:nvPr>
        </p:nvSpPr>
        <p:spPr>
          <a:xfrm>
            <a:off x="2438400" y="2609388"/>
            <a:ext cx="7352371" cy="997220"/>
          </a:xfrm>
          <a:prstGeom prst="rect">
            <a:avLst/>
          </a:prstGeom>
        </p:spPr>
        <p:txBody>
          <a:bodyPr anchor="b">
            <a:normAutofit/>
          </a:bodyPr>
          <a:lstStyle>
            <a:lvl1pPr algn="l">
              <a:defRPr sz="4200">
                <a:solidFill>
                  <a:schemeClr val="bg1"/>
                </a:solidFill>
                <a:latin typeface="Arial" panose="020B0604020202020204" pitchFamily="34" charset="0"/>
                <a:cs typeface="Arial" panose="020B0604020202020204" pitchFamily="34" charset="0"/>
              </a:defRPr>
            </a:lvl1pPr>
          </a:lstStyle>
          <a:p>
            <a:r>
              <a:rPr lang="en-US"/>
              <a:t>Click to Edit Title Slide</a:t>
            </a:r>
          </a:p>
        </p:txBody>
      </p:sp>
      <p:sp>
        <p:nvSpPr>
          <p:cNvPr id="3" name="Subtitle 2">
            <a:extLst>
              <a:ext uri="{FF2B5EF4-FFF2-40B4-BE49-F238E27FC236}">
                <a16:creationId xmlns:a16="http://schemas.microsoft.com/office/drawing/2014/main" id="{ACC5C272-8D94-3A40-9282-8C3BADCC43BC}"/>
              </a:ext>
            </a:extLst>
          </p:cNvPr>
          <p:cNvSpPr>
            <a:spLocks noGrp="1"/>
          </p:cNvSpPr>
          <p:nvPr>
            <p:ph type="subTitle" idx="1" hasCustomPrompt="1"/>
          </p:nvPr>
        </p:nvSpPr>
        <p:spPr>
          <a:xfrm>
            <a:off x="2438400" y="3698683"/>
            <a:ext cx="7352371" cy="1655762"/>
          </a:xfrm>
          <a:prstGeom prst="rect">
            <a:avLst/>
          </a:prstGeom>
        </p:spPr>
        <p:txBody>
          <a:bodyPr/>
          <a:lstStyle>
            <a:lvl1pPr marL="0" indent="0" algn="l">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Subheader</a:t>
            </a:r>
            <a:r>
              <a:rPr lang="en-US"/>
              <a:t> Placement</a:t>
            </a:r>
          </a:p>
        </p:txBody>
      </p:sp>
      <p:sp>
        <p:nvSpPr>
          <p:cNvPr id="8" name="Parallelogram 7">
            <a:extLst>
              <a:ext uri="{FF2B5EF4-FFF2-40B4-BE49-F238E27FC236}">
                <a16:creationId xmlns:a16="http://schemas.microsoft.com/office/drawing/2014/main" id="{C83E6C70-C590-B340-95A9-B44B0DE02992}"/>
              </a:ext>
            </a:extLst>
          </p:cNvPr>
          <p:cNvSpPr/>
          <p:nvPr userDrawn="1"/>
        </p:nvSpPr>
        <p:spPr>
          <a:xfrm>
            <a:off x="2438400" y="4260769"/>
            <a:ext cx="1917891" cy="121052"/>
          </a:xfrm>
          <a:prstGeom prst="parallelogram">
            <a:avLst>
              <a:gd name="adj" fmla="val 8137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7A816D30-C10F-11FA-7823-31BFDD6572D3}"/>
              </a:ext>
            </a:extLst>
          </p:cNvPr>
          <p:cNvPicPr>
            <a:picLocks noChangeAspect="1"/>
          </p:cNvPicPr>
          <p:nvPr userDrawn="1"/>
        </p:nvPicPr>
        <p:blipFill>
          <a:blip r:embed="rId2"/>
          <a:stretch>
            <a:fillRect/>
          </a:stretch>
        </p:blipFill>
        <p:spPr>
          <a:xfrm>
            <a:off x="9320132" y="5701910"/>
            <a:ext cx="2285811" cy="579072"/>
          </a:xfrm>
          <a:prstGeom prst="rect">
            <a:avLst/>
          </a:prstGeom>
        </p:spPr>
      </p:pic>
    </p:spTree>
    <p:extLst>
      <p:ext uri="{BB962C8B-B14F-4D97-AF65-F5344CB8AC3E}">
        <p14:creationId xmlns:p14="http://schemas.microsoft.com/office/powerpoint/2010/main" val="3726632600"/>
      </p:ext>
    </p:extLst>
  </p:cSld>
  <p:clrMapOvr>
    <a:masterClrMapping/>
  </p:clrMapOvr>
  <p:extLst>
    <p:ext uri="{DCECCB84-F9BA-43D5-87BE-67443E8EF086}">
      <p15:sldGuideLst xmlns:p15="http://schemas.microsoft.com/office/powerpoint/2012/main">
        <p15:guide id="1" pos="1536"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Purple Tint Swash Cover">
    <p:spTree>
      <p:nvGrpSpPr>
        <p:cNvPr id="1" name=""/>
        <p:cNvGrpSpPr/>
        <p:nvPr/>
      </p:nvGrpSpPr>
      <p:grpSpPr>
        <a:xfrm>
          <a:off x="0" y="0"/>
          <a:ext cx="0" cy="0"/>
          <a:chOff x="0" y="0"/>
          <a:chExt cx="0" cy="0"/>
        </a:xfrm>
      </p:grpSpPr>
      <p:sp>
        <p:nvSpPr>
          <p:cNvPr id="8" name="Rectangle 4">
            <a:extLst>
              <a:ext uri="{FF2B5EF4-FFF2-40B4-BE49-F238E27FC236}">
                <a16:creationId xmlns:a16="http://schemas.microsoft.com/office/drawing/2014/main" id="{BBC418AB-3B72-2D4F-AEDB-60AFFCC2E37E}"/>
              </a:ext>
            </a:extLst>
          </p:cNvPr>
          <p:cNvSpPr/>
          <p:nvPr userDrawn="1"/>
        </p:nvSpPr>
        <p:spPr>
          <a:xfrm>
            <a:off x="0" y="0"/>
            <a:ext cx="12243007" cy="6879006"/>
          </a:xfrm>
          <a:custGeom>
            <a:avLst/>
            <a:gdLst>
              <a:gd name="connsiteX0" fmla="*/ 0 w 9219415"/>
              <a:gd name="connsiteY0" fmla="*/ 0 h 5099926"/>
              <a:gd name="connsiteX1" fmla="*/ 9219415 w 9219415"/>
              <a:gd name="connsiteY1" fmla="*/ 0 h 5099926"/>
              <a:gd name="connsiteX2" fmla="*/ 9219415 w 9219415"/>
              <a:gd name="connsiteY2" fmla="*/ 5099926 h 5099926"/>
              <a:gd name="connsiteX3" fmla="*/ 0 w 9219415"/>
              <a:gd name="connsiteY3" fmla="*/ 5099926 h 5099926"/>
              <a:gd name="connsiteX4" fmla="*/ 0 w 9219415"/>
              <a:gd name="connsiteY4" fmla="*/ 0 h 5099926"/>
              <a:gd name="connsiteX0" fmla="*/ 2922310 w 9219415"/>
              <a:gd name="connsiteY0" fmla="*/ 0 h 6212289"/>
              <a:gd name="connsiteX1" fmla="*/ 9219415 w 9219415"/>
              <a:gd name="connsiteY1" fmla="*/ 1112363 h 6212289"/>
              <a:gd name="connsiteX2" fmla="*/ 9219415 w 9219415"/>
              <a:gd name="connsiteY2" fmla="*/ 6212289 h 6212289"/>
              <a:gd name="connsiteX3" fmla="*/ 0 w 9219415"/>
              <a:gd name="connsiteY3" fmla="*/ 6212289 h 6212289"/>
              <a:gd name="connsiteX4" fmla="*/ 2922310 w 9219415"/>
              <a:gd name="connsiteY4" fmla="*/ 0 h 6212289"/>
              <a:gd name="connsiteX0" fmla="*/ 2922310 w 9219415"/>
              <a:gd name="connsiteY0" fmla="*/ 0 h 6212289"/>
              <a:gd name="connsiteX1" fmla="*/ 9219415 w 9219415"/>
              <a:gd name="connsiteY1" fmla="*/ 1112363 h 6212289"/>
              <a:gd name="connsiteX2" fmla="*/ 9219415 w 9219415"/>
              <a:gd name="connsiteY2" fmla="*/ 6212289 h 6212289"/>
              <a:gd name="connsiteX3" fmla="*/ 0 w 9219415"/>
              <a:gd name="connsiteY3" fmla="*/ 6212289 h 6212289"/>
              <a:gd name="connsiteX4" fmla="*/ 2922310 w 9219415"/>
              <a:gd name="connsiteY4" fmla="*/ 0 h 6212289"/>
              <a:gd name="connsiteX0" fmla="*/ 4487159 w 10784264"/>
              <a:gd name="connsiteY0" fmla="*/ 0 h 6212289"/>
              <a:gd name="connsiteX1" fmla="*/ 10784264 w 10784264"/>
              <a:gd name="connsiteY1" fmla="*/ 1112363 h 6212289"/>
              <a:gd name="connsiteX2" fmla="*/ 10784264 w 10784264"/>
              <a:gd name="connsiteY2" fmla="*/ 6212289 h 6212289"/>
              <a:gd name="connsiteX3" fmla="*/ 0 w 10784264"/>
              <a:gd name="connsiteY3" fmla="*/ 2978895 h 6212289"/>
              <a:gd name="connsiteX4" fmla="*/ 4487159 w 10784264"/>
              <a:gd name="connsiteY4" fmla="*/ 0 h 6212289"/>
              <a:gd name="connsiteX0" fmla="*/ 4487159 w 10784264"/>
              <a:gd name="connsiteY0" fmla="*/ 0 h 6212289"/>
              <a:gd name="connsiteX1" fmla="*/ 10784264 w 10784264"/>
              <a:gd name="connsiteY1" fmla="*/ 1112363 h 6212289"/>
              <a:gd name="connsiteX2" fmla="*/ 10784264 w 10784264"/>
              <a:gd name="connsiteY2" fmla="*/ 6212289 h 6212289"/>
              <a:gd name="connsiteX3" fmla="*/ 0 w 10784264"/>
              <a:gd name="connsiteY3" fmla="*/ 2978895 h 6212289"/>
              <a:gd name="connsiteX4" fmla="*/ 4487159 w 10784264"/>
              <a:gd name="connsiteY4" fmla="*/ 0 h 6212289"/>
              <a:gd name="connsiteX0" fmla="*/ 4498715 w 10795820"/>
              <a:gd name="connsiteY0" fmla="*/ 0 h 6905463"/>
              <a:gd name="connsiteX1" fmla="*/ 10795820 w 10795820"/>
              <a:gd name="connsiteY1" fmla="*/ 1112363 h 6905463"/>
              <a:gd name="connsiteX2" fmla="*/ 0 w 10795820"/>
              <a:gd name="connsiteY2" fmla="*/ 6905463 h 6905463"/>
              <a:gd name="connsiteX3" fmla="*/ 11556 w 10795820"/>
              <a:gd name="connsiteY3" fmla="*/ 2978895 h 6905463"/>
              <a:gd name="connsiteX4" fmla="*/ 4498715 w 10795820"/>
              <a:gd name="connsiteY4" fmla="*/ 0 h 6905463"/>
              <a:gd name="connsiteX0" fmla="*/ 4498715 w 10795820"/>
              <a:gd name="connsiteY0" fmla="*/ 0 h 6905463"/>
              <a:gd name="connsiteX1" fmla="*/ 10795820 w 10795820"/>
              <a:gd name="connsiteY1" fmla="*/ 1112363 h 6905463"/>
              <a:gd name="connsiteX2" fmla="*/ 0 w 10795820"/>
              <a:gd name="connsiteY2" fmla="*/ 6905463 h 6905463"/>
              <a:gd name="connsiteX3" fmla="*/ 11556 w 10795820"/>
              <a:gd name="connsiteY3" fmla="*/ 2978895 h 6905463"/>
              <a:gd name="connsiteX4" fmla="*/ 4498715 w 10795820"/>
              <a:gd name="connsiteY4" fmla="*/ 0 h 6905463"/>
              <a:gd name="connsiteX0" fmla="*/ 4487159 w 10784264"/>
              <a:gd name="connsiteY0" fmla="*/ 0 h 6905463"/>
              <a:gd name="connsiteX1" fmla="*/ 10784264 w 10784264"/>
              <a:gd name="connsiteY1" fmla="*/ 1112363 h 6905463"/>
              <a:gd name="connsiteX2" fmla="*/ 2097463 w 10784264"/>
              <a:gd name="connsiteY2" fmla="*/ 6905463 h 6905463"/>
              <a:gd name="connsiteX3" fmla="*/ 0 w 10784264"/>
              <a:gd name="connsiteY3" fmla="*/ 2978895 h 6905463"/>
              <a:gd name="connsiteX4" fmla="*/ 4487159 w 10784264"/>
              <a:gd name="connsiteY4" fmla="*/ 0 h 6905463"/>
              <a:gd name="connsiteX0" fmla="*/ 4487159 w 10784264"/>
              <a:gd name="connsiteY0" fmla="*/ 0 h 6905463"/>
              <a:gd name="connsiteX1" fmla="*/ 10784264 w 10784264"/>
              <a:gd name="connsiteY1" fmla="*/ 1112363 h 6905463"/>
              <a:gd name="connsiteX2" fmla="*/ 2097463 w 10784264"/>
              <a:gd name="connsiteY2" fmla="*/ 6905463 h 6905463"/>
              <a:gd name="connsiteX3" fmla="*/ 0 w 10784264"/>
              <a:gd name="connsiteY3" fmla="*/ 2978895 h 6905463"/>
              <a:gd name="connsiteX4" fmla="*/ 4487159 w 10784264"/>
              <a:gd name="connsiteY4" fmla="*/ 0 h 6905463"/>
              <a:gd name="connsiteX0" fmla="*/ 4487159 w 12214858"/>
              <a:gd name="connsiteY0" fmla="*/ 0 h 6905463"/>
              <a:gd name="connsiteX1" fmla="*/ 12214858 w 12214858"/>
              <a:gd name="connsiteY1" fmla="*/ 20982 h 6905463"/>
              <a:gd name="connsiteX2" fmla="*/ 2097463 w 12214858"/>
              <a:gd name="connsiteY2" fmla="*/ 6905463 h 6905463"/>
              <a:gd name="connsiteX3" fmla="*/ 0 w 12214858"/>
              <a:gd name="connsiteY3" fmla="*/ 2978895 h 6905463"/>
              <a:gd name="connsiteX4" fmla="*/ 4487159 w 12214858"/>
              <a:gd name="connsiteY4" fmla="*/ 0 h 6905463"/>
              <a:gd name="connsiteX0" fmla="*/ 4568182 w 12214858"/>
              <a:gd name="connsiteY0" fmla="*/ 175788 h 6884481"/>
              <a:gd name="connsiteX1" fmla="*/ 12214858 w 12214858"/>
              <a:gd name="connsiteY1" fmla="*/ 0 h 6884481"/>
              <a:gd name="connsiteX2" fmla="*/ 2097463 w 12214858"/>
              <a:gd name="connsiteY2" fmla="*/ 6884481 h 6884481"/>
              <a:gd name="connsiteX3" fmla="*/ 0 w 12214858"/>
              <a:gd name="connsiteY3" fmla="*/ 2957913 h 6884481"/>
              <a:gd name="connsiteX4" fmla="*/ 4568182 w 12214858"/>
              <a:gd name="connsiteY4" fmla="*/ 175788 h 6884481"/>
              <a:gd name="connsiteX0" fmla="*/ 4568182 w 12214858"/>
              <a:gd name="connsiteY0" fmla="*/ 175788 h 6884481"/>
              <a:gd name="connsiteX1" fmla="*/ 12214858 w 12214858"/>
              <a:gd name="connsiteY1" fmla="*/ 0 h 6884481"/>
              <a:gd name="connsiteX2" fmla="*/ 2097463 w 12214858"/>
              <a:gd name="connsiteY2" fmla="*/ 6884481 h 6884481"/>
              <a:gd name="connsiteX3" fmla="*/ 0 w 12214858"/>
              <a:gd name="connsiteY3" fmla="*/ 2957913 h 6884481"/>
              <a:gd name="connsiteX4" fmla="*/ 4568182 w 12214858"/>
              <a:gd name="connsiteY4" fmla="*/ 175788 h 6884481"/>
              <a:gd name="connsiteX0" fmla="*/ 4498734 w 12214858"/>
              <a:gd name="connsiteY0" fmla="*/ 0 h 6917037"/>
              <a:gd name="connsiteX1" fmla="*/ 12214858 w 12214858"/>
              <a:gd name="connsiteY1" fmla="*/ 32556 h 6917037"/>
              <a:gd name="connsiteX2" fmla="*/ 2097463 w 12214858"/>
              <a:gd name="connsiteY2" fmla="*/ 6917037 h 6917037"/>
              <a:gd name="connsiteX3" fmla="*/ 0 w 12214858"/>
              <a:gd name="connsiteY3" fmla="*/ 2990469 h 6917037"/>
              <a:gd name="connsiteX4" fmla="*/ 4498734 w 12214858"/>
              <a:gd name="connsiteY4" fmla="*/ 0 h 6917037"/>
              <a:gd name="connsiteX0" fmla="*/ 4498734 w 12214858"/>
              <a:gd name="connsiteY0" fmla="*/ 0 h 6917037"/>
              <a:gd name="connsiteX1" fmla="*/ 12214858 w 12214858"/>
              <a:gd name="connsiteY1" fmla="*/ 32556 h 6917037"/>
              <a:gd name="connsiteX2" fmla="*/ 2097463 w 12214858"/>
              <a:gd name="connsiteY2" fmla="*/ 6917037 h 6917037"/>
              <a:gd name="connsiteX3" fmla="*/ 0 w 12214858"/>
              <a:gd name="connsiteY3" fmla="*/ 2990469 h 6917037"/>
              <a:gd name="connsiteX4" fmla="*/ 4498734 w 12214858"/>
              <a:gd name="connsiteY4" fmla="*/ 0 h 6917037"/>
              <a:gd name="connsiteX0" fmla="*/ 4498734 w 12214858"/>
              <a:gd name="connsiteY0" fmla="*/ 0 h 6917037"/>
              <a:gd name="connsiteX1" fmla="*/ 12214858 w 12214858"/>
              <a:gd name="connsiteY1" fmla="*/ 32556 h 6917037"/>
              <a:gd name="connsiteX2" fmla="*/ 2097463 w 12214858"/>
              <a:gd name="connsiteY2" fmla="*/ 6917037 h 6917037"/>
              <a:gd name="connsiteX3" fmla="*/ 0 w 12214858"/>
              <a:gd name="connsiteY3" fmla="*/ 2990469 h 6917037"/>
              <a:gd name="connsiteX4" fmla="*/ 4498734 w 12214858"/>
              <a:gd name="connsiteY4" fmla="*/ 0 h 6917037"/>
              <a:gd name="connsiteX0" fmla="*/ 4499039 w 12215163"/>
              <a:gd name="connsiteY0" fmla="*/ 0 h 6917037"/>
              <a:gd name="connsiteX1" fmla="*/ 12215163 w 12215163"/>
              <a:gd name="connsiteY1" fmla="*/ 32556 h 6917037"/>
              <a:gd name="connsiteX2" fmla="*/ 2097768 w 12215163"/>
              <a:gd name="connsiteY2" fmla="*/ 6917037 h 6917037"/>
              <a:gd name="connsiteX3" fmla="*/ 305 w 12215163"/>
              <a:gd name="connsiteY3" fmla="*/ 2990469 h 6917037"/>
              <a:gd name="connsiteX4" fmla="*/ 4499039 w 12215163"/>
              <a:gd name="connsiteY4" fmla="*/ 0 h 6917037"/>
              <a:gd name="connsiteX0" fmla="*/ 4781534 w 12497658"/>
              <a:gd name="connsiteY0" fmla="*/ 0 h 7214320"/>
              <a:gd name="connsiteX1" fmla="*/ 12497658 w 12497658"/>
              <a:gd name="connsiteY1" fmla="*/ 32556 h 7214320"/>
              <a:gd name="connsiteX2" fmla="*/ 2380263 w 12497658"/>
              <a:gd name="connsiteY2" fmla="*/ 6917037 h 7214320"/>
              <a:gd name="connsiteX3" fmla="*/ 676340 w 12497658"/>
              <a:gd name="connsiteY3" fmla="*/ 5671595 h 7214320"/>
              <a:gd name="connsiteX4" fmla="*/ 282800 w 12497658"/>
              <a:gd name="connsiteY4" fmla="*/ 2990469 h 7214320"/>
              <a:gd name="connsiteX5" fmla="*/ 4781534 w 12497658"/>
              <a:gd name="connsiteY5" fmla="*/ 0 h 7214320"/>
              <a:gd name="connsiteX0" fmla="*/ 4891628 w 12607752"/>
              <a:gd name="connsiteY0" fmla="*/ 0 h 7270281"/>
              <a:gd name="connsiteX1" fmla="*/ 12607752 w 12607752"/>
              <a:gd name="connsiteY1" fmla="*/ 32556 h 7270281"/>
              <a:gd name="connsiteX2" fmla="*/ 2490357 w 12607752"/>
              <a:gd name="connsiteY2" fmla="*/ 6917037 h 7270281"/>
              <a:gd name="connsiteX3" fmla="*/ 404469 w 12607752"/>
              <a:gd name="connsiteY3" fmla="*/ 6041984 h 7270281"/>
              <a:gd name="connsiteX4" fmla="*/ 392894 w 12607752"/>
              <a:gd name="connsiteY4" fmla="*/ 2990469 h 7270281"/>
              <a:gd name="connsiteX5" fmla="*/ 4891628 w 12607752"/>
              <a:gd name="connsiteY5" fmla="*/ 0 h 7270281"/>
              <a:gd name="connsiteX0" fmla="*/ 4808115 w 12524239"/>
              <a:gd name="connsiteY0" fmla="*/ 0 h 7270281"/>
              <a:gd name="connsiteX1" fmla="*/ 12524239 w 12524239"/>
              <a:gd name="connsiteY1" fmla="*/ 32556 h 7270281"/>
              <a:gd name="connsiteX2" fmla="*/ 2406844 w 12524239"/>
              <a:gd name="connsiteY2" fmla="*/ 6917037 h 7270281"/>
              <a:gd name="connsiteX3" fmla="*/ 320956 w 12524239"/>
              <a:gd name="connsiteY3" fmla="*/ 6041984 h 7270281"/>
              <a:gd name="connsiteX4" fmla="*/ 309381 w 12524239"/>
              <a:gd name="connsiteY4" fmla="*/ 2990469 h 7270281"/>
              <a:gd name="connsiteX5" fmla="*/ 4808115 w 12524239"/>
              <a:gd name="connsiteY5" fmla="*/ 0 h 7270281"/>
              <a:gd name="connsiteX0" fmla="*/ 4808115 w 12524239"/>
              <a:gd name="connsiteY0" fmla="*/ 0 h 7297405"/>
              <a:gd name="connsiteX1" fmla="*/ 12524239 w 12524239"/>
              <a:gd name="connsiteY1" fmla="*/ 32556 h 7297405"/>
              <a:gd name="connsiteX2" fmla="*/ 2406844 w 12524239"/>
              <a:gd name="connsiteY2" fmla="*/ 6917037 h 7297405"/>
              <a:gd name="connsiteX3" fmla="*/ 320956 w 12524239"/>
              <a:gd name="connsiteY3" fmla="*/ 6041984 h 7297405"/>
              <a:gd name="connsiteX4" fmla="*/ 309381 w 12524239"/>
              <a:gd name="connsiteY4" fmla="*/ 2990469 h 7297405"/>
              <a:gd name="connsiteX5" fmla="*/ 4808115 w 12524239"/>
              <a:gd name="connsiteY5" fmla="*/ 0 h 7297405"/>
              <a:gd name="connsiteX0" fmla="*/ 4808115 w 12524239"/>
              <a:gd name="connsiteY0" fmla="*/ 0 h 6934047"/>
              <a:gd name="connsiteX1" fmla="*/ 12524239 w 12524239"/>
              <a:gd name="connsiteY1" fmla="*/ 32556 h 6934047"/>
              <a:gd name="connsiteX2" fmla="*/ 2406844 w 12524239"/>
              <a:gd name="connsiteY2" fmla="*/ 6917037 h 6934047"/>
              <a:gd name="connsiteX3" fmla="*/ 320956 w 12524239"/>
              <a:gd name="connsiteY3" fmla="*/ 6041984 h 6934047"/>
              <a:gd name="connsiteX4" fmla="*/ 309381 w 12524239"/>
              <a:gd name="connsiteY4" fmla="*/ 2990469 h 6934047"/>
              <a:gd name="connsiteX5" fmla="*/ 4808115 w 12524239"/>
              <a:gd name="connsiteY5" fmla="*/ 0 h 6934047"/>
              <a:gd name="connsiteX0" fmla="*/ 4808115 w 12997328"/>
              <a:gd name="connsiteY0" fmla="*/ 0 h 6934047"/>
              <a:gd name="connsiteX1" fmla="*/ 12524239 w 12997328"/>
              <a:gd name="connsiteY1" fmla="*/ 32556 h 6934047"/>
              <a:gd name="connsiteX2" fmla="*/ 11096987 w 12997328"/>
              <a:gd name="connsiteY2" fmla="*/ 902825 h 6934047"/>
              <a:gd name="connsiteX3" fmla="*/ 2406844 w 12997328"/>
              <a:gd name="connsiteY3" fmla="*/ 6917037 h 6934047"/>
              <a:gd name="connsiteX4" fmla="*/ 320956 w 12997328"/>
              <a:gd name="connsiteY4" fmla="*/ 6041984 h 6934047"/>
              <a:gd name="connsiteX5" fmla="*/ 309381 w 12997328"/>
              <a:gd name="connsiteY5" fmla="*/ 2990469 h 6934047"/>
              <a:gd name="connsiteX6" fmla="*/ 4808115 w 12997328"/>
              <a:gd name="connsiteY6" fmla="*/ 0 h 6934047"/>
              <a:gd name="connsiteX0" fmla="*/ 4808115 w 13547722"/>
              <a:gd name="connsiteY0" fmla="*/ 0 h 6934047"/>
              <a:gd name="connsiteX1" fmla="*/ 12524239 w 13547722"/>
              <a:gd name="connsiteY1" fmla="*/ 32556 h 6934047"/>
              <a:gd name="connsiteX2" fmla="*/ 12497524 w 13547722"/>
              <a:gd name="connsiteY2" fmla="*/ 4919240 h 6934047"/>
              <a:gd name="connsiteX3" fmla="*/ 2406844 w 13547722"/>
              <a:gd name="connsiteY3" fmla="*/ 6917037 h 6934047"/>
              <a:gd name="connsiteX4" fmla="*/ 320956 w 13547722"/>
              <a:gd name="connsiteY4" fmla="*/ 6041984 h 6934047"/>
              <a:gd name="connsiteX5" fmla="*/ 309381 w 13547722"/>
              <a:gd name="connsiteY5" fmla="*/ 2990469 h 6934047"/>
              <a:gd name="connsiteX6" fmla="*/ 4808115 w 13547722"/>
              <a:gd name="connsiteY6" fmla="*/ 0 h 6934047"/>
              <a:gd name="connsiteX0" fmla="*/ 4808115 w 13547722"/>
              <a:gd name="connsiteY0" fmla="*/ 0 h 6934047"/>
              <a:gd name="connsiteX1" fmla="*/ 12524239 w 13547722"/>
              <a:gd name="connsiteY1" fmla="*/ 32556 h 6934047"/>
              <a:gd name="connsiteX2" fmla="*/ 12497524 w 13547722"/>
              <a:gd name="connsiteY2" fmla="*/ 4919240 h 6934047"/>
              <a:gd name="connsiteX3" fmla="*/ 2406844 w 13547722"/>
              <a:gd name="connsiteY3" fmla="*/ 6917037 h 6934047"/>
              <a:gd name="connsiteX4" fmla="*/ 320956 w 13547722"/>
              <a:gd name="connsiteY4" fmla="*/ 6041984 h 6934047"/>
              <a:gd name="connsiteX5" fmla="*/ 309381 w 13547722"/>
              <a:gd name="connsiteY5" fmla="*/ 2990469 h 6934047"/>
              <a:gd name="connsiteX6" fmla="*/ 4808115 w 13547722"/>
              <a:gd name="connsiteY6" fmla="*/ 0 h 6934047"/>
              <a:gd name="connsiteX0" fmla="*/ 4808115 w 13547722"/>
              <a:gd name="connsiteY0" fmla="*/ 0 h 6934013"/>
              <a:gd name="connsiteX1" fmla="*/ 12524239 w 13547722"/>
              <a:gd name="connsiteY1" fmla="*/ 32556 h 6934013"/>
              <a:gd name="connsiteX2" fmla="*/ 12497524 w 13547722"/>
              <a:gd name="connsiteY2" fmla="*/ 4919240 h 6934013"/>
              <a:gd name="connsiteX3" fmla="*/ 2406844 w 13547722"/>
              <a:gd name="connsiteY3" fmla="*/ 6917037 h 6934013"/>
              <a:gd name="connsiteX4" fmla="*/ 320956 w 13547722"/>
              <a:gd name="connsiteY4" fmla="*/ 6041984 h 6934013"/>
              <a:gd name="connsiteX5" fmla="*/ 309381 w 13547722"/>
              <a:gd name="connsiteY5" fmla="*/ 2990469 h 6934013"/>
              <a:gd name="connsiteX6" fmla="*/ 4808115 w 13547722"/>
              <a:gd name="connsiteY6" fmla="*/ 0 h 6934013"/>
              <a:gd name="connsiteX0" fmla="*/ 4817637 w 13557244"/>
              <a:gd name="connsiteY0" fmla="*/ 0 h 7203284"/>
              <a:gd name="connsiteX1" fmla="*/ 12533761 w 13557244"/>
              <a:gd name="connsiteY1" fmla="*/ 32556 h 7203284"/>
              <a:gd name="connsiteX2" fmla="*/ 12507046 w 13557244"/>
              <a:gd name="connsiteY2" fmla="*/ 4919240 h 7203284"/>
              <a:gd name="connsiteX3" fmla="*/ 2416366 w 13557244"/>
              <a:gd name="connsiteY3" fmla="*/ 6917037 h 7203284"/>
              <a:gd name="connsiteX4" fmla="*/ 295754 w 13557244"/>
              <a:gd name="connsiteY4" fmla="*/ 6782764 h 7203284"/>
              <a:gd name="connsiteX5" fmla="*/ 318903 w 13557244"/>
              <a:gd name="connsiteY5" fmla="*/ 2990469 h 7203284"/>
              <a:gd name="connsiteX6" fmla="*/ 4817637 w 13557244"/>
              <a:gd name="connsiteY6" fmla="*/ 0 h 7203284"/>
              <a:gd name="connsiteX0" fmla="*/ 4817637 w 13557244"/>
              <a:gd name="connsiteY0" fmla="*/ 0 h 6917037"/>
              <a:gd name="connsiteX1" fmla="*/ 12533761 w 13557244"/>
              <a:gd name="connsiteY1" fmla="*/ 32556 h 6917037"/>
              <a:gd name="connsiteX2" fmla="*/ 12507046 w 13557244"/>
              <a:gd name="connsiteY2" fmla="*/ 4919240 h 6917037"/>
              <a:gd name="connsiteX3" fmla="*/ 2416366 w 13557244"/>
              <a:gd name="connsiteY3" fmla="*/ 6917037 h 6917037"/>
              <a:gd name="connsiteX4" fmla="*/ 295754 w 13557244"/>
              <a:gd name="connsiteY4" fmla="*/ 6782764 h 6917037"/>
              <a:gd name="connsiteX5" fmla="*/ 318903 w 13557244"/>
              <a:gd name="connsiteY5" fmla="*/ 2990469 h 6917037"/>
              <a:gd name="connsiteX6" fmla="*/ 4817637 w 13557244"/>
              <a:gd name="connsiteY6" fmla="*/ 0 h 6917037"/>
              <a:gd name="connsiteX0" fmla="*/ 4814401 w 13554008"/>
              <a:gd name="connsiteY0" fmla="*/ 0 h 6917037"/>
              <a:gd name="connsiteX1" fmla="*/ 12530525 w 13554008"/>
              <a:gd name="connsiteY1" fmla="*/ 32556 h 6917037"/>
              <a:gd name="connsiteX2" fmla="*/ 12503810 w 13554008"/>
              <a:gd name="connsiteY2" fmla="*/ 4919240 h 6917037"/>
              <a:gd name="connsiteX3" fmla="*/ 2413130 w 13554008"/>
              <a:gd name="connsiteY3" fmla="*/ 6917037 h 6917037"/>
              <a:gd name="connsiteX4" fmla="*/ 304092 w 13554008"/>
              <a:gd name="connsiteY4" fmla="*/ 6875362 h 6917037"/>
              <a:gd name="connsiteX5" fmla="*/ 315667 w 13554008"/>
              <a:gd name="connsiteY5" fmla="*/ 2990469 h 6917037"/>
              <a:gd name="connsiteX6" fmla="*/ 4814401 w 13554008"/>
              <a:gd name="connsiteY6" fmla="*/ 0 h 6917037"/>
              <a:gd name="connsiteX0" fmla="*/ 4798662 w 13538269"/>
              <a:gd name="connsiteY0" fmla="*/ 0 h 6917037"/>
              <a:gd name="connsiteX1" fmla="*/ 12514786 w 13538269"/>
              <a:gd name="connsiteY1" fmla="*/ 32556 h 6917037"/>
              <a:gd name="connsiteX2" fmla="*/ 12488071 w 13538269"/>
              <a:gd name="connsiteY2" fmla="*/ 4919240 h 6917037"/>
              <a:gd name="connsiteX3" fmla="*/ 2397391 w 13538269"/>
              <a:gd name="connsiteY3" fmla="*/ 6917037 h 6917037"/>
              <a:gd name="connsiteX4" fmla="*/ 288353 w 13538269"/>
              <a:gd name="connsiteY4" fmla="*/ 6875362 h 6917037"/>
              <a:gd name="connsiteX5" fmla="*/ 299928 w 13538269"/>
              <a:gd name="connsiteY5" fmla="*/ 2990469 h 6917037"/>
              <a:gd name="connsiteX6" fmla="*/ 4798662 w 13538269"/>
              <a:gd name="connsiteY6" fmla="*/ 0 h 6917037"/>
              <a:gd name="connsiteX0" fmla="*/ 4510309 w 13249916"/>
              <a:gd name="connsiteY0" fmla="*/ 0 h 6917037"/>
              <a:gd name="connsiteX1" fmla="*/ 12226433 w 13249916"/>
              <a:gd name="connsiteY1" fmla="*/ 32556 h 6917037"/>
              <a:gd name="connsiteX2" fmla="*/ 12199718 w 13249916"/>
              <a:gd name="connsiteY2" fmla="*/ 4919240 h 6917037"/>
              <a:gd name="connsiteX3" fmla="*/ 2109038 w 13249916"/>
              <a:gd name="connsiteY3" fmla="*/ 6917037 h 6917037"/>
              <a:gd name="connsiteX4" fmla="*/ 0 w 13249916"/>
              <a:gd name="connsiteY4" fmla="*/ 6875362 h 6917037"/>
              <a:gd name="connsiteX5" fmla="*/ 11575 w 13249916"/>
              <a:gd name="connsiteY5" fmla="*/ 2990469 h 6917037"/>
              <a:gd name="connsiteX6" fmla="*/ 4510309 w 13249916"/>
              <a:gd name="connsiteY6" fmla="*/ 0 h 6917037"/>
              <a:gd name="connsiteX0" fmla="*/ 4510309 w 13249916"/>
              <a:gd name="connsiteY0" fmla="*/ 0 h 6917037"/>
              <a:gd name="connsiteX1" fmla="*/ 12226433 w 13249916"/>
              <a:gd name="connsiteY1" fmla="*/ 32556 h 6917037"/>
              <a:gd name="connsiteX2" fmla="*/ 12199718 w 13249916"/>
              <a:gd name="connsiteY2" fmla="*/ 4919240 h 6917037"/>
              <a:gd name="connsiteX3" fmla="*/ 2109038 w 13249916"/>
              <a:gd name="connsiteY3" fmla="*/ 6917037 h 6917037"/>
              <a:gd name="connsiteX4" fmla="*/ 0 w 13249916"/>
              <a:gd name="connsiteY4" fmla="*/ 6875362 h 6917037"/>
              <a:gd name="connsiteX5" fmla="*/ 11575 w 13249916"/>
              <a:gd name="connsiteY5" fmla="*/ 2990469 h 6917037"/>
              <a:gd name="connsiteX6" fmla="*/ 4510309 w 13249916"/>
              <a:gd name="connsiteY6" fmla="*/ 0 h 6917037"/>
              <a:gd name="connsiteX0" fmla="*/ 4510309 w 13249916"/>
              <a:gd name="connsiteY0" fmla="*/ 0 h 6917037"/>
              <a:gd name="connsiteX1" fmla="*/ 12226433 w 13249916"/>
              <a:gd name="connsiteY1" fmla="*/ 32556 h 6917037"/>
              <a:gd name="connsiteX2" fmla="*/ 12199718 w 13249916"/>
              <a:gd name="connsiteY2" fmla="*/ 4919240 h 6917037"/>
              <a:gd name="connsiteX3" fmla="*/ 2109038 w 13249916"/>
              <a:gd name="connsiteY3" fmla="*/ 6917037 h 6917037"/>
              <a:gd name="connsiteX4" fmla="*/ 0 w 13249916"/>
              <a:gd name="connsiteY4" fmla="*/ 6875362 h 6917037"/>
              <a:gd name="connsiteX5" fmla="*/ 11575 w 13249916"/>
              <a:gd name="connsiteY5" fmla="*/ 2990469 h 6917037"/>
              <a:gd name="connsiteX6" fmla="*/ 4510309 w 13249916"/>
              <a:gd name="connsiteY6" fmla="*/ 0 h 6917037"/>
              <a:gd name="connsiteX0" fmla="*/ 4510309 w 13249916"/>
              <a:gd name="connsiteY0" fmla="*/ 0 h 6917037"/>
              <a:gd name="connsiteX1" fmla="*/ 12226433 w 13249916"/>
              <a:gd name="connsiteY1" fmla="*/ 32556 h 6917037"/>
              <a:gd name="connsiteX2" fmla="*/ 12199718 w 13249916"/>
              <a:gd name="connsiteY2" fmla="*/ 4919240 h 6917037"/>
              <a:gd name="connsiteX3" fmla="*/ 2109038 w 13249916"/>
              <a:gd name="connsiteY3" fmla="*/ 6917037 h 6917037"/>
              <a:gd name="connsiteX4" fmla="*/ 0 w 13249916"/>
              <a:gd name="connsiteY4" fmla="*/ 6875362 h 6917037"/>
              <a:gd name="connsiteX5" fmla="*/ 11575 w 13249916"/>
              <a:gd name="connsiteY5" fmla="*/ 2990469 h 6917037"/>
              <a:gd name="connsiteX6" fmla="*/ 4510309 w 13249916"/>
              <a:gd name="connsiteY6" fmla="*/ 0 h 6917037"/>
              <a:gd name="connsiteX0" fmla="*/ 4510309 w 12692251"/>
              <a:gd name="connsiteY0" fmla="*/ 0 h 6917037"/>
              <a:gd name="connsiteX1" fmla="*/ 12226433 w 12692251"/>
              <a:gd name="connsiteY1" fmla="*/ 32556 h 6917037"/>
              <a:gd name="connsiteX2" fmla="*/ 12199718 w 12692251"/>
              <a:gd name="connsiteY2" fmla="*/ 4919240 h 6917037"/>
              <a:gd name="connsiteX3" fmla="*/ 2109038 w 12692251"/>
              <a:gd name="connsiteY3" fmla="*/ 6917037 h 6917037"/>
              <a:gd name="connsiteX4" fmla="*/ 0 w 12692251"/>
              <a:gd name="connsiteY4" fmla="*/ 6875362 h 6917037"/>
              <a:gd name="connsiteX5" fmla="*/ 11575 w 12692251"/>
              <a:gd name="connsiteY5" fmla="*/ 2990469 h 6917037"/>
              <a:gd name="connsiteX6" fmla="*/ 4510309 w 12692251"/>
              <a:gd name="connsiteY6" fmla="*/ 0 h 6917037"/>
              <a:gd name="connsiteX0" fmla="*/ 4510309 w 12229378"/>
              <a:gd name="connsiteY0" fmla="*/ 0 h 6917037"/>
              <a:gd name="connsiteX1" fmla="*/ 12226433 w 12229378"/>
              <a:gd name="connsiteY1" fmla="*/ 32556 h 6917037"/>
              <a:gd name="connsiteX2" fmla="*/ 12199718 w 12229378"/>
              <a:gd name="connsiteY2" fmla="*/ 4919240 h 6917037"/>
              <a:gd name="connsiteX3" fmla="*/ 2109038 w 12229378"/>
              <a:gd name="connsiteY3" fmla="*/ 6917037 h 6917037"/>
              <a:gd name="connsiteX4" fmla="*/ 0 w 12229378"/>
              <a:gd name="connsiteY4" fmla="*/ 6875362 h 6917037"/>
              <a:gd name="connsiteX5" fmla="*/ 11575 w 12229378"/>
              <a:gd name="connsiteY5" fmla="*/ 2990469 h 6917037"/>
              <a:gd name="connsiteX6" fmla="*/ 4510309 w 12229378"/>
              <a:gd name="connsiteY6" fmla="*/ 0 h 6917037"/>
              <a:gd name="connsiteX0" fmla="*/ 4510309 w 12221423"/>
              <a:gd name="connsiteY0" fmla="*/ 0 h 6917037"/>
              <a:gd name="connsiteX1" fmla="*/ 12214858 w 12221423"/>
              <a:gd name="connsiteY1" fmla="*/ 9407 h 6917037"/>
              <a:gd name="connsiteX2" fmla="*/ 12199718 w 12221423"/>
              <a:gd name="connsiteY2" fmla="*/ 4919240 h 6917037"/>
              <a:gd name="connsiteX3" fmla="*/ 2109038 w 12221423"/>
              <a:gd name="connsiteY3" fmla="*/ 6917037 h 6917037"/>
              <a:gd name="connsiteX4" fmla="*/ 0 w 12221423"/>
              <a:gd name="connsiteY4" fmla="*/ 6875362 h 6917037"/>
              <a:gd name="connsiteX5" fmla="*/ 11575 w 12221423"/>
              <a:gd name="connsiteY5" fmla="*/ 2990469 h 6917037"/>
              <a:gd name="connsiteX6" fmla="*/ 4510309 w 12221423"/>
              <a:gd name="connsiteY6" fmla="*/ 0 h 6917037"/>
              <a:gd name="connsiteX0" fmla="*/ 4510309 w 12221423"/>
              <a:gd name="connsiteY0" fmla="*/ 0 h 6917037"/>
              <a:gd name="connsiteX1" fmla="*/ 12214858 w 12221423"/>
              <a:gd name="connsiteY1" fmla="*/ 9407 h 6917037"/>
              <a:gd name="connsiteX2" fmla="*/ 12199718 w 12221423"/>
              <a:gd name="connsiteY2" fmla="*/ 4919240 h 6917037"/>
              <a:gd name="connsiteX3" fmla="*/ 2109038 w 12221423"/>
              <a:gd name="connsiteY3" fmla="*/ 6917037 h 6917037"/>
              <a:gd name="connsiteX4" fmla="*/ 0 w 12221423"/>
              <a:gd name="connsiteY4" fmla="*/ 6875362 h 6917037"/>
              <a:gd name="connsiteX5" fmla="*/ 11575 w 12221423"/>
              <a:gd name="connsiteY5" fmla="*/ 2990469 h 6917037"/>
              <a:gd name="connsiteX6" fmla="*/ 4510309 w 12221423"/>
              <a:gd name="connsiteY6" fmla="*/ 0 h 6917037"/>
              <a:gd name="connsiteX0" fmla="*/ 4510309 w 12221423"/>
              <a:gd name="connsiteY0" fmla="*/ 0 h 6917037"/>
              <a:gd name="connsiteX1" fmla="*/ 12214858 w 12221423"/>
              <a:gd name="connsiteY1" fmla="*/ 9407 h 6917037"/>
              <a:gd name="connsiteX2" fmla="*/ 12199718 w 12221423"/>
              <a:gd name="connsiteY2" fmla="*/ 4919240 h 6917037"/>
              <a:gd name="connsiteX3" fmla="*/ 2109038 w 12221423"/>
              <a:gd name="connsiteY3" fmla="*/ 6917037 h 6917037"/>
              <a:gd name="connsiteX4" fmla="*/ 0 w 12221423"/>
              <a:gd name="connsiteY4" fmla="*/ 6875362 h 6917037"/>
              <a:gd name="connsiteX5" fmla="*/ 11575 w 12221423"/>
              <a:gd name="connsiteY5" fmla="*/ 2990469 h 6917037"/>
              <a:gd name="connsiteX6" fmla="*/ 4510309 w 12221423"/>
              <a:gd name="connsiteY6" fmla="*/ 0 h 6917037"/>
              <a:gd name="connsiteX0" fmla="*/ 4531414 w 12242528"/>
              <a:gd name="connsiteY0" fmla="*/ 0 h 6917037"/>
              <a:gd name="connsiteX1" fmla="*/ 12235963 w 12242528"/>
              <a:gd name="connsiteY1" fmla="*/ 9407 h 6917037"/>
              <a:gd name="connsiteX2" fmla="*/ 12220823 w 12242528"/>
              <a:gd name="connsiteY2" fmla="*/ 4919240 h 6917037"/>
              <a:gd name="connsiteX3" fmla="*/ 2130143 w 12242528"/>
              <a:gd name="connsiteY3" fmla="*/ 6917037 h 6917037"/>
              <a:gd name="connsiteX4" fmla="*/ 21105 w 12242528"/>
              <a:gd name="connsiteY4" fmla="*/ 6875362 h 6917037"/>
              <a:gd name="connsiteX5" fmla="*/ 32680 w 12242528"/>
              <a:gd name="connsiteY5" fmla="*/ 2990469 h 6917037"/>
              <a:gd name="connsiteX6" fmla="*/ 4531414 w 12242528"/>
              <a:gd name="connsiteY6" fmla="*/ 0 h 6917037"/>
              <a:gd name="connsiteX0" fmla="*/ 4554582 w 12265696"/>
              <a:gd name="connsiteY0" fmla="*/ 0 h 6917037"/>
              <a:gd name="connsiteX1" fmla="*/ 12259131 w 12265696"/>
              <a:gd name="connsiteY1" fmla="*/ 9407 h 6917037"/>
              <a:gd name="connsiteX2" fmla="*/ 12243991 w 12265696"/>
              <a:gd name="connsiteY2" fmla="*/ 4919240 h 6917037"/>
              <a:gd name="connsiteX3" fmla="*/ 2153311 w 12265696"/>
              <a:gd name="connsiteY3" fmla="*/ 6917037 h 6917037"/>
              <a:gd name="connsiteX4" fmla="*/ 44273 w 12265696"/>
              <a:gd name="connsiteY4" fmla="*/ 6875362 h 6917037"/>
              <a:gd name="connsiteX5" fmla="*/ 27568 w 12265696"/>
              <a:gd name="connsiteY5" fmla="*/ 3047030 h 6917037"/>
              <a:gd name="connsiteX6" fmla="*/ 4554582 w 12265696"/>
              <a:gd name="connsiteY6" fmla="*/ 0 h 6917037"/>
              <a:gd name="connsiteX0" fmla="*/ 4554582 w 12265696"/>
              <a:gd name="connsiteY0" fmla="*/ 0 h 6917037"/>
              <a:gd name="connsiteX1" fmla="*/ 12259131 w 12265696"/>
              <a:gd name="connsiteY1" fmla="*/ 9407 h 6917037"/>
              <a:gd name="connsiteX2" fmla="*/ 12243991 w 12265696"/>
              <a:gd name="connsiteY2" fmla="*/ 4919240 h 6917037"/>
              <a:gd name="connsiteX3" fmla="*/ 2153311 w 12265696"/>
              <a:gd name="connsiteY3" fmla="*/ 6917037 h 6917037"/>
              <a:gd name="connsiteX4" fmla="*/ 44273 w 12265696"/>
              <a:gd name="connsiteY4" fmla="*/ 6875362 h 6917037"/>
              <a:gd name="connsiteX5" fmla="*/ 27568 w 12265696"/>
              <a:gd name="connsiteY5" fmla="*/ 3047030 h 6917037"/>
              <a:gd name="connsiteX6" fmla="*/ 4554582 w 12265696"/>
              <a:gd name="connsiteY6" fmla="*/ 0 h 6917037"/>
              <a:gd name="connsiteX0" fmla="*/ 4528062 w 12239176"/>
              <a:gd name="connsiteY0" fmla="*/ 0 h 6917037"/>
              <a:gd name="connsiteX1" fmla="*/ 12232611 w 12239176"/>
              <a:gd name="connsiteY1" fmla="*/ 9407 h 6917037"/>
              <a:gd name="connsiteX2" fmla="*/ 12217471 w 12239176"/>
              <a:gd name="connsiteY2" fmla="*/ 4919240 h 6917037"/>
              <a:gd name="connsiteX3" fmla="*/ 2126791 w 12239176"/>
              <a:gd name="connsiteY3" fmla="*/ 6917037 h 6917037"/>
              <a:gd name="connsiteX4" fmla="*/ 17753 w 12239176"/>
              <a:gd name="connsiteY4" fmla="*/ 6875362 h 6917037"/>
              <a:gd name="connsiteX5" fmla="*/ 1048 w 12239176"/>
              <a:gd name="connsiteY5" fmla="*/ 3047030 h 6917037"/>
              <a:gd name="connsiteX6" fmla="*/ 4528062 w 12239176"/>
              <a:gd name="connsiteY6" fmla="*/ 0 h 6917037"/>
              <a:gd name="connsiteX0" fmla="*/ 4527014 w 12238128"/>
              <a:gd name="connsiteY0" fmla="*/ 0 h 6917037"/>
              <a:gd name="connsiteX1" fmla="*/ 12231563 w 12238128"/>
              <a:gd name="connsiteY1" fmla="*/ 9407 h 6917037"/>
              <a:gd name="connsiteX2" fmla="*/ 12216423 w 12238128"/>
              <a:gd name="connsiteY2" fmla="*/ 4919240 h 6917037"/>
              <a:gd name="connsiteX3" fmla="*/ 2125743 w 12238128"/>
              <a:gd name="connsiteY3" fmla="*/ 6917037 h 6917037"/>
              <a:gd name="connsiteX4" fmla="*/ 16705 w 12238128"/>
              <a:gd name="connsiteY4" fmla="*/ 6875362 h 6917037"/>
              <a:gd name="connsiteX5" fmla="*/ 0 w 12238128"/>
              <a:gd name="connsiteY5" fmla="*/ 3047030 h 6917037"/>
              <a:gd name="connsiteX6" fmla="*/ 4527014 w 12238128"/>
              <a:gd name="connsiteY6" fmla="*/ 0 h 6917037"/>
              <a:gd name="connsiteX0" fmla="*/ 4527014 w 12238128"/>
              <a:gd name="connsiteY0" fmla="*/ 0 h 6917037"/>
              <a:gd name="connsiteX1" fmla="*/ 12231563 w 12238128"/>
              <a:gd name="connsiteY1" fmla="*/ 9407 h 6917037"/>
              <a:gd name="connsiteX2" fmla="*/ 12216423 w 12238128"/>
              <a:gd name="connsiteY2" fmla="*/ 4919240 h 6917037"/>
              <a:gd name="connsiteX3" fmla="*/ 2125743 w 12238128"/>
              <a:gd name="connsiteY3" fmla="*/ 6917037 h 6917037"/>
              <a:gd name="connsiteX4" fmla="*/ 16705 w 12238128"/>
              <a:gd name="connsiteY4" fmla="*/ 6875362 h 6917037"/>
              <a:gd name="connsiteX5" fmla="*/ 0 w 12238128"/>
              <a:gd name="connsiteY5" fmla="*/ 3047030 h 6917037"/>
              <a:gd name="connsiteX6" fmla="*/ 4527014 w 12238128"/>
              <a:gd name="connsiteY6" fmla="*/ 0 h 6917037"/>
              <a:gd name="connsiteX0" fmla="*/ 4527014 w 12238128"/>
              <a:gd name="connsiteY0" fmla="*/ 0 h 6917037"/>
              <a:gd name="connsiteX1" fmla="*/ 12231563 w 12238128"/>
              <a:gd name="connsiteY1" fmla="*/ 9407 h 6917037"/>
              <a:gd name="connsiteX2" fmla="*/ 12216423 w 12238128"/>
              <a:gd name="connsiteY2" fmla="*/ 4919240 h 6917037"/>
              <a:gd name="connsiteX3" fmla="*/ 2125743 w 12238128"/>
              <a:gd name="connsiteY3" fmla="*/ 6917037 h 6917037"/>
              <a:gd name="connsiteX4" fmla="*/ 16705 w 12238128"/>
              <a:gd name="connsiteY4" fmla="*/ 6875362 h 6917037"/>
              <a:gd name="connsiteX5" fmla="*/ 0 w 12238128"/>
              <a:gd name="connsiteY5" fmla="*/ 3047030 h 6917037"/>
              <a:gd name="connsiteX6" fmla="*/ 4527014 w 12238128"/>
              <a:gd name="connsiteY6" fmla="*/ 0 h 6917037"/>
              <a:gd name="connsiteX0" fmla="*/ 4531893 w 12243007"/>
              <a:gd name="connsiteY0" fmla="*/ 0 h 6917037"/>
              <a:gd name="connsiteX1" fmla="*/ 12236442 w 12243007"/>
              <a:gd name="connsiteY1" fmla="*/ 9407 h 6917037"/>
              <a:gd name="connsiteX2" fmla="*/ 12221302 w 12243007"/>
              <a:gd name="connsiteY2" fmla="*/ 4919240 h 6917037"/>
              <a:gd name="connsiteX3" fmla="*/ 2130622 w 12243007"/>
              <a:gd name="connsiteY3" fmla="*/ 6917037 h 6917037"/>
              <a:gd name="connsiteX4" fmla="*/ 3369 w 12243007"/>
              <a:gd name="connsiteY4" fmla="*/ 6879006 h 6917037"/>
              <a:gd name="connsiteX5" fmla="*/ 4879 w 12243007"/>
              <a:gd name="connsiteY5" fmla="*/ 3047030 h 6917037"/>
              <a:gd name="connsiteX6" fmla="*/ 4531893 w 12243007"/>
              <a:gd name="connsiteY6" fmla="*/ 0 h 6917037"/>
              <a:gd name="connsiteX0" fmla="*/ 4531893 w 12243007"/>
              <a:gd name="connsiteY0" fmla="*/ 0 h 6917037"/>
              <a:gd name="connsiteX1" fmla="*/ 12236442 w 12243007"/>
              <a:gd name="connsiteY1" fmla="*/ 9407 h 6917037"/>
              <a:gd name="connsiteX2" fmla="*/ 12221302 w 12243007"/>
              <a:gd name="connsiteY2" fmla="*/ 4919240 h 6917037"/>
              <a:gd name="connsiteX3" fmla="*/ 2130622 w 12243007"/>
              <a:gd name="connsiteY3" fmla="*/ 6917037 h 6917037"/>
              <a:gd name="connsiteX4" fmla="*/ 3369 w 12243007"/>
              <a:gd name="connsiteY4" fmla="*/ 6879006 h 6917037"/>
              <a:gd name="connsiteX5" fmla="*/ 4879 w 12243007"/>
              <a:gd name="connsiteY5" fmla="*/ 3047030 h 6917037"/>
              <a:gd name="connsiteX6" fmla="*/ 4531893 w 12243007"/>
              <a:gd name="connsiteY6" fmla="*/ 0 h 6917037"/>
              <a:gd name="connsiteX0" fmla="*/ 4531893 w 12243007"/>
              <a:gd name="connsiteY0" fmla="*/ 0 h 6879006"/>
              <a:gd name="connsiteX1" fmla="*/ 12236442 w 12243007"/>
              <a:gd name="connsiteY1" fmla="*/ 9407 h 6879006"/>
              <a:gd name="connsiteX2" fmla="*/ 12221302 w 12243007"/>
              <a:gd name="connsiteY2" fmla="*/ 4919240 h 6879006"/>
              <a:gd name="connsiteX3" fmla="*/ 2134265 w 12243007"/>
              <a:gd name="connsiteY3" fmla="*/ 6876964 h 6879006"/>
              <a:gd name="connsiteX4" fmla="*/ 3369 w 12243007"/>
              <a:gd name="connsiteY4" fmla="*/ 6879006 h 6879006"/>
              <a:gd name="connsiteX5" fmla="*/ 4879 w 12243007"/>
              <a:gd name="connsiteY5" fmla="*/ 3047030 h 6879006"/>
              <a:gd name="connsiteX6" fmla="*/ 4531893 w 12243007"/>
              <a:gd name="connsiteY6" fmla="*/ 0 h 6879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43007" h="6879006">
                <a:moveTo>
                  <a:pt x="4531893" y="0"/>
                </a:moveTo>
                <a:lnTo>
                  <a:pt x="12236442" y="9407"/>
                </a:lnTo>
                <a:cubicBezTo>
                  <a:pt x="12242865" y="1317346"/>
                  <a:pt x="12252354" y="3494034"/>
                  <a:pt x="12221302" y="4919240"/>
                </a:cubicBezTo>
                <a:cubicBezTo>
                  <a:pt x="9227131" y="4886035"/>
                  <a:pt x="4821521" y="5488002"/>
                  <a:pt x="2134265" y="6876964"/>
                </a:cubicBezTo>
                <a:lnTo>
                  <a:pt x="3369" y="6879006"/>
                </a:lnTo>
                <a:cubicBezTo>
                  <a:pt x="-7959" y="5975101"/>
                  <a:pt x="13639" y="3540238"/>
                  <a:pt x="4879" y="3047030"/>
                </a:cubicBezTo>
                <a:cubicBezTo>
                  <a:pt x="794205" y="1886021"/>
                  <a:pt x="3071773" y="272749"/>
                  <a:pt x="4531893" y="0"/>
                </a:cubicBezTo>
                <a:close/>
              </a:path>
            </a:pathLst>
          </a:custGeom>
          <a:solidFill>
            <a:srgbClr val="AC9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35DD06B-5581-A740-BBB1-C01F6ED75C27}"/>
              </a:ext>
            </a:extLst>
          </p:cNvPr>
          <p:cNvSpPr>
            <a:spLocks noGrp="1"/>
          </p:cNvSpPr>
          <p:nvPr>
            <p:ph type="ctrTitle" hasCustomPrompt="1"/>
          </p:nvPr>
        </p:nvSpPr>
        <p:spPr>
          <a:xfrm>
            <a:off x="2444684" y="2609388"/>
            <a:ext cx="7352371" cy="997220"/>
          </a:xfrm>
          <a:prstGeom prst="rect">
            <a:avLst/>
          </a:prstGeom>
        </p:spPr>
        <p:txBody>
          <a:bodyPr anchor="b">
            <a:normAutofit/>
          </a:bodyPr>
          <a:lstStyle>
            <a:lvl1pPr algn="l">
              <a:defRPr sz="4200">
                <a:solidFill>
                  <a:schemeClr val="bg1"/>
                </a:solidFill>
                <a:latin typeface="Arial" panose="020B0604020202020204" pitchFamily="34" charset="0"/>
                <a:cs typeface="Arial" panose="020B0604020202020204" pitchFamily="34" charset="0"/>
              </a:defRPr>
            </a:lvl1pPr>
          </a:lstStyle>
          <a:p>
            <a:r>
              <a:rPr lang="en-US"/>
              <a:t>Click to Edit Title Slide</a:t>
            </a:r>
          </a:p>
        </p:txBody>
      </p:sp>
      <p:sp>
        <p:nvSpPr>
          <p:cNvPr id="3" name="Subtitle 2">
            <a:extLst>
              <a:ext uri="{FF2B5EF4-FFF2-40B4-BE49-F238E27FC236}">
                <a16:creationId xmlns:a16="http://schemas.microsoft.com/office/drawing/2014/main" id="{ACC5C272-8D94-3A40-9282-8C3BADCC43BC}"/>
              </a:ext>
            </a:extLst>
          </p:cNvPr>
          <p:cNvSpPr>
            <a:spLocks noGrp="1"/>
          </p:cNvSpPr>
          <p:nvPr>
            <p:ph type="subTitle" idx="1" hasCustomPrompt="1"/>
          </p:nvPr>
        </p:nvSpPr>
        <p:spPr>
          <a:xfrm>
            <a:off x="2444684" y="3698683"/>
            <a:ext cx="7352371" cy="1655762"/>
          </a:xfrm>
          <a:prstGeom prst="rect">
            <a:avLst/>
          </a:prstGeom>
        </p:spPr>
        <p:txBody>
          <a:bodyPr/>
          <a:lstStyle>
            <a:lvl1pPr marL="0" indent="0" algn="l">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Subheader</a:t>
            </a:r>
            <a:r>
              <a:rPr lang="en-US"/>
              <a:t> Placement</a:t>
            </a:r>
          </a:p>
        </p:txBody>
      </p:sp>
      <p:sp>
        <p:nvSpPr>
          <p:cNvPr id="7" name="Parallelogram 6">
            <a:extLst>
              <a:ext uri="{FF2B5EF4-FFF2-40B4-BE49-F238E27FC236}">
                <a16:creationId xmlns:a16="http://schemas.microsoft.com/office/drawing/2014/main" id="{A9AAD592-F7B8-E544-B498-105DE487C63D}"/>
              </a:ext>
            </a:extLst>
          </p:cNvPr>
          <p:cNvSpPr/>
          <p:nvPr userDrawn="1"/>
        </p:nvSpPr>
        <p:spPr>
          <a:xfrm>
            <a:off x="2438400" y="4260769"/>
            <a:ext cx="1917891" cy="121052"/>
          </a:xfrm>
          <a:prstGeom prst="parallelogram">
            <a:avLst>
              <a:gd name="adj" fmla="val 8137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C4A68908-3592-C6C7-D5E0-A95487B8A2EE}"/>
              </a:ext>
            </a:extLst>
          </p:cNvPr>
          <p:cNvPicPr>
            <a:picLocks noChangeAspect="1"/>
          </p:cNvPicPr>
          <p:nvPr userDrawn="1"/>
        </p:nvPicPr>
        <p:blipFill>
          <a:blip r:embed="rId2"/>
          <a:stretch>
            <a:fillRect/>
          </a:stretch>
        </p:blipFill>
        <p:spPr>
          <a:xfrm>
            <a:off x="9320132" y="5701910"/>
            <a:ext cx="2285811" cy="579072"/>
          </a:xfrm>
          <a:prstGeom prst="rect">
            <a:avLst/>
          </a:prstGeom>
        </p:spPr>
      </p:pic>
    </p:spTree>
    <p:extLst>
      <p:ext uri="{BB962C8B-B14F-4D97-AF65-F5344CB8AC3E}">
        <p14:creationId xmlns:p14="http://schemas.microsoft.com/office/powerpoint/2010/main" val="1977183703"/>
      </p:ext>
    </p:extLst>
  </p:cSld>
  <p:clrMapOvr>
    <a:masterClrMapping/>
  </p:clrMapOvr>
  <p:extLst>
    <p:ext uri="{DCECCB84-F9BA-43D5-87BE-67443E8EF086}">
      <p15:sldGuideLst xmlns:p15="http://schemas.microsoft.com/office/powerpoint/2012/main">
        <p15:guide id="1" pos="1536"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Blue Tint Swash Cover">
    <p:spTree>
      <p:nvGrpSpPr>
        <p:cNvPr id="1" name=""/>
        <p:cNvGrpSpPr/>
        <p:nvPr/>
      </p:nvGrpSpPr>
      <p:grpSpPr>
        <a:xfrm>
          <a:off x="0" y="0"/>
          <a:ext cx="0" cy="0"/>
          <a:chOff x="0" y="0"/>
          <a:chExt cx="0" cy="0"/>
        </a:xfrm>
      </p:grpSpPr>
      <p:sp>
        <p:nvSpPr>
          <p:cNvPr id="8" name="Rectangle 4">
            <a:extLst>
              <a:ext uri="{FF2B5EF4-FFF2-40B4-BE49-F238E27FC236}">
                <a16:creationId xmlns:a16="http://schemas.microsoft.com/office/drawing/2014/main" id="{0A863D17-23AE-3043-AECB-1B84123CC058}"/>
              </a:ext>
            </a:extLst>
          </p:cNvPr>
          <p:cNvSpPr/>
          <p:nvPr userDrawn="1"/>
        </p:nvSpPr>
        <p:spPr>
          <a:xfrm>
            <a:off x="0" y="0"/>
            <a:ext cx="12243007" cy="6879006"/>
          </a:xfrm>
          <a:custGeom>
            <a:avLst/>
            <a:gdLst>
              <a:gd name="connsiteX0" fmla="*/ 0 w 9219415"/>
              <a:gd name="connsiteY0" fmla="*/ 0 h 5099926"/>
              <a:gd name="connsiteX1" fmla="*/ 9219415 w 9219415"/>
              <a:gd name="connsiteY1" fmla="*/ 0 h 5099926"/>
              <a:gd name="connsiteX2" fmla="*/ 9219415 w 9219415"/>
              <a:gd name="connsiteY2" fmla="*/ 5099926 h 5099926"/>
              <a:gd name="connsiteX3" fmla="*/ 0 w 9219415"/>
              <a:gd name="connsiteY3" fmla="*/ 5099926 h 5099926"/>
              <a:gd name="connsiteX4" fmla="*/ 0 w 9219415"/>
              <a:gd name="connsiteY4" fmla="*/ 0 h 5099926"/>
              <a:gd name="connsiteX0" fmla="*/ 2922310 w 9219415"/>
              <a:gd name="connsiteY0" fmla="*/ 0 h 6212289"/>
              <a:gd name="connsiteX1" fmla="*/ 9219415 w 9219415"/>
              <a:gd name="connsiteY1" fmla="*/ 1112363 h 6212289"/>
              <a:gd name="connsiteX2" fmla="*/ 9219415 w 9219415"/>
              <a:gd name="connsiteY2" fmla="*/ 6212289 h 6212289"/>
              <a:gd name="connsiteX3" fmla="*/ 0 w 9219415"/>
              <a:gd name="connsiteY3" fmla="*/ 6212289 h 6212289"/>
              <a:gd name="connsiteX4" fmla="*/ 2922310 w 9219415"/>
              <a:gd name="connsiteY4" fmla="*/ 0 h 6212289"/>
              <a:gd name="connsiteX0" fmla="*/ 2922310 w 9219415"/>
              <a:gd name="connsiteY0" fmla="*/ 0 h 6212289"/>
              <a:gd name="connsiteX1" fmla="*/ 9219415 w 9219415"/>
              <a:gd name="connsiteY1" fmla="*/ 1112363 h 6212289"/>
              <a:gd name="connsiteX2" fmla="*/ 9219415 w 9219415"/>
              <a:gd name="connsiteY2" fmla="*/ 6212289 h 6212289"/>
              <a:gd name="connsiteX3" fmla="*/ 0 w 9219415"/>
              <a:gd name="connsiteY3" fmla="*/ 6212289 h 6212289"/>
              <a:gd name="connsiteX4" fmla="*/ 2922310 w 9219415"/>
              <a:gd name="connsiteY4" fmla="*/ 0 h 6212289"/>
              <a:gd name="connsiteX0" fmla="*/ 4487159 w 10784264"/>
              <a:gd name="connsiteY0" fmla="*/ 0 h 6212289"/>
              <a:gd name="connsiteX1" fmla="*/ 10784264 w 10784264"/>
              <a:gd name="connsiteY1" fmla="*/ 1112363 h 6212289"/>
              <a:gd name="connsiteX2" fmla="*/ 10784264 w 10784264"/>
              <a:gd name="connsiteY2" fmla="*/ 6212289 h 6212289"/>
              <a:gd name="connsiteX3" fmla="*/ 0 w 10784264"/>
              <a:gd name="connsiteY3" fmla="*/ 2978895 h 6212289"/>
              <a:gd name="connsiteX4" fmla="*/ 4487159 w 10784264"/>
              <a:gd name="connsiteY4" fmla="*/ 0 h 6212289"/>
              <a:gd name="connsiteX0" fmla="*/ 4487159 w 10784264"/>
              <a:gd name="connsiteY0" fmla="*/ 0 h 6212289"/>
              <a:gd name="connsiteX1" fmla="*/ 10784264 w 10784264"/>
              <a:gd name="connsiteY1" fmla="*/ 1112363 h 6212289"/>
              <a:gd name="connsiteX2" fmla="*/ 10784264 w 10784264"/>
              <a:gd name="connsiteY2" fmla="*/ 6212289 h 6212289"/>
              <a:gd name="connsiteX3" fmla="*/ 0 w 10784264"/>
              <a:gd name="connsiteY3" fmla="*/ 2978895 h 6212289"/>
              <a:gd name="connsiteX4" fmla="*/ 4487159 w 10784264"/>
              <a:gd name="connsiteY4" fmla="*/ 0 h 6212289"/>
              <a:gd name="connsiteX0" fmla="*/ 4498715 w 10795820"/>
              <a:gd name="connsiteY0" fmla="*/ 0 h 6905463"/>
              <a:gd name="connsiteX1" fmla="*/ 10795820 w 10795820"/>
              <a:gd name="connsiteY1" fmla="*/ 1112363 h 6905463"/>
              <a:gd name="connsiteX2" fmla="*/ 0 w 10795820"/>
              <a:gd name="connsiteY2" fmla="*/ 6905463 h 6905463"/>
              <a:gd name="connsiteX3" fmla="*/ 11556 w 10795820"/>
              <a:gd name="connsiteY3" fmla="*/ 2978895 h 6905463"/>
              <a:gd name="connsiteX4" fmla="*/ 4498715 w 10795820"/>
              <a:gd name="connsiteY4" fmla="*/ 0 h 6905463"/>
              <a:gd name="connsiteX0" fmla="*/ 4498715 w 10795820"/>
              <a:gd name="connsiteY0" fmla="*/ 0 h 6905463"/>
              <a:gd name="connsiteX1" fmla="*/ 10795820 w 10795820"/>
              <a:gd name="connsiteY1" fmla="*/ 1112363 h 6905463"/>
              <a:gd name="connsiteX2" fmla="*/ 0 w 10795820"/>
              <a:gd name="connsiteY2" fmla="*/ 6905463 h 6905463"/>
              <a:gd name="connsiteX3" fmla="*/ 11556 w 10795820"/>
              <a:gd name="connsiteY3" fmla="*/ 2978895 h 6905463"/>
              <a:gd name="connsiteX4" fmla="*/ 4498715 w 10795820"/>
              <a:gd name="connsiteY4" fmla="*/ 0 h 6905463"/>
              <a:gd name="connsiteX0" fmla="*/ 4487159 w 10784264"/>
              <a:gd name="connsiteY0" fmla="*/ 0 h 6905463"/>
              <a:gd name="connsiteX1" fmla="*/ 10784264 w 10784264"/>
              <a:gd name="connsiteY1" fmla="*/ 1112363 h 6905463"/>
              <a:gd name="connsiteX2" fmla="*/ 2097463 w 10784264"/>
              <a:gd name="connsiteY2" fmla="*/ 6905463 h 6905463"/>
              <a:gd name="connsiteX3" fmla="*/ 0 w 10784264"/>
              <a:gd name="connsiteY3" fmla="*/ 2978895 h 6905463"/>
              <a:gd name="connsiteX4" fmla="*/ 4487159 w 10784264"/>
              <a:gd name="connsiteY4" fmla="*/ 0 h 6905463"/>
              <a:gd name="connsiteX0" fmla="*/ 4487159 w 10784264"/>
              <a:gd name="connsiteY0" fmla="*/ 0 h 6905463"/>
              <a:gd name="connsiteX1" fmla="*/ 10784264 w 10784264"/>
              <a:gd name="connsiteY1" fmla="*/ 1112363 h 6905463"/>
              <a:gd name="connsiteX2" fmla="*/ 2097463 w 10784264"/>
              <a:gd name="connsiteY2" fmla="*/ 6905463 h 6905463"/>
              <a:gd name="connsiteX3" fmla="*/ 0 w 10784264"/>
              <a:gd name="connsiteY3" fmla="*/ 2978895 h 6905463"/>
              <a:gd name="connsiteX4" fmla="*/ 4487159 w 10784264"/>
              <a:gd name="connsiteY4" fmla="*/ 0 h 6905463"/>
              <a:gd name="connsiteX0" fmla="*/ 4487159 w 12214858"/>
              <a:gd name="connsiteY0" fmla="*/ 0 h 6905463"/>
              <a:gd name="connsiteX1" fmla="*/ 12214858 w 12214858"/>
              <a:gd name="connsiteY1" fmla="*/ 20982 h 6905463"/>
              <a:gd name="connsiteX2" fmla="*/ 2097463 w 12214858"/>
              <a:gd name="connsiteY2" fmla="*/ 6905463 h 6905463"/>
              <a:gd name="connsiteX3" fmla="*/ 0 w 12214858"/>
              <a:gd name="connsiteY3" fmla="*/ 2978895 h 6905463"/>
              <a:gd name="connsiteX4" fmla="*/ 4487159 w 12214858"/>
              <a:gd name="connsiteY4" fmla="*/ 0 h 6905463"/>
              <a:gd name="connsiteX0" fmla="*/ 4568182 w 12214858"/>
              <a:gd name="connsiteY0" fmla="*/ 175788 h 6884481"/>
              <a:gd name="connsiteX1" fmla="*/ 12214858 w 12214858"/>
              <a:gd name="connsiteY1" fmla="*/ 0 h 6884481"/>
              <a:gd name="connsiteX2" fmla="*/ 2097463 w 12214858"/>
              <a:gd name="connsiteY2" fmla="*/ 6884481 h 6884481"/>
              <a:gd name="connsiteX3" fmla="*/ 0 w 12214858"/>
              <a:gd name="connsiteY3" fmla="*/ 2957913 h 6884481"/>
              <a:gd name="connsiteX4" fmla="*/ 4568182 w 12214858"/>
              <a:gd name="connsiteY4" fmla="*/ 175788 h 6884481"/>
              <a:gd name="connsiteX0" fmla="*/ 4568182 w 12214858"/>
              <a:gd name="connsiteY0" fmla="*/ 175788 h 6884481"/>
              <a:gd name="connsiteX1" fmla="*/ 12214858 w 12214858"/>
              <a:gd name="connsiteY1" fmla="*/ 0 h 6884481"/>
              <a:gd name="connsiteX2" fmla="*/ 2097463 w 12214858"/>
              <a:gd name="connsiteY2" fmla="*/ 6884481 h 6884481"/>
              <a:gd name="connsiteX3" fmla="*/ 0 w 12214858"/>
              <a:gd name="connsiteY3" fmla="*/ 2957913 h 6884481"/>
              <a:gd name="connsiteX4" fmla="*/ 4568182 w 12214858"/>
              <a:gd name="connsiteY4" fmla="*/ 175788 h 6884481"/>
              <a:gd name="connsiteX0" fmla="*/ 4498734 w 12214858"/>
              <a:gd name="connsiteY0" fmla="*/ 0 h 6917037"/>
              <a:gd name="connsiteX1" fmla="*/ 12214858 w 12214858"/>
              <a:gd name="connsiteY1" fmla="*/ 32556 h 6917037"/>
              <a:gd name="connsiteX2" fmla="*/ 2097463 w 12214858"/>
              <a:gd name="connsiteY2" fmla="*/ 6917037 h 6917037"/>
              <a:gd name="connsiteX3" fmla="*/ 0 w 12214858"/>
              <a:gd name="connsiteY3" fmla="*/ 2990469 h 6917037"/>
              <a:gd name="connsiteX4" fmla="*/ 4498734 w 12214858"/>
              <a:gd name="connsiteY4" fmla="*/ 0 h 6917037"/>
              <a:gd name="connsiteX0" fmla="*/ 4498734 w 12214858"/>
              <a:gd name="connsiteY0" fmla="*/ 0 h 6917037"/>
              <a:gd name="connsiteX1" fmla="*/ 12214858 w 12214858"/>
              <a:gd name="connsiteY1" fmla="*/ 32556 h 6917037"/>
              <a:gd name="connsiteX2" fmla="*/ 2097463 w 12214858"/>
              <a:gd name="connsiteY2" fmla="*/ 6917037 h 6917037"/>
              <a:gd name="connsiteX3" fmla="*/ 0 w 12214858"/>
              <a:gd name="connsiteY3" fmla="*/ 2990469 h 6917037"/>
              <a:gd name="connsiteX4" fmla="*/ 4498734 w 12214858"/>
              <a:gd name="connsiteY4" fmla="*/ 0 h 6917037"/>
              <a:gd name="connsiteX0" fmla="*/ 4498734 w 12214858"/>
              <a:gd name="connsiteY0" fmla="*/ 0 h 6917037"/>
              <a:gd name="connsiteX1" fmla="*/ 12214858 w 12214858"/>
              <a:gd name="connsiteY1" fmla="*/ 32556 h 6917037"/>
              <a:gd name="connsiteX2" fmla="*/ 2097463 w 12214858"/>
              <a:gd name="connsiteY2" fmla="*/ 6917037 h 6917037"/>
              <a:gd name="connsiteX3" fmla="*/ 0 w 12214858"/>
              <a:gd name="connsiteY3" fmla="*/ 2990469 h 6917037"/>
              <a:gd name="connsiteX4" fmla="*/ 4498734 w 12214858"/>
              <a:gd name="connsiteY4" fmla="*/ 0 h 6917037"/>
              <a:gd name="connsiteX0" fmla="*/ 4499039 w 12215163"/>
              <a:gd name="connsiteY0" fmla="*/ 0 h 6917037"/>
              <a:gd name="connsiteX1" fmla="*/ 12215163 w 12215163"/>
              <a:gd name="connsiteY1" fmla="*/ 32556 h 6917037"/>
              <a:gd name="connsiteX2" fmla="*/ 2097768 w 12215163"/>
              <a:gd name="connsiteY2" fmla="*/ 6917037 h 6917037"/>
              <a:gd name="connsiteX3" fmla="*/ 305 w 12215163"/>
              <a:gd name="connsiteY3" fmla="*/ 2990469 h 6917037"/>
              <a:gd name="connsiteX4" fmla="*/ 4499039 w 12215163"/>
              <a:gd name="connsiteY4" fmla="*/ 0 h 6917037"/>
              <a:gd name="connsiteX0" fmla="*/ 4781534 w 12497658"/>
              <a:gd name="connsiteY0" fmla="*/ 0 h 7214320"/>
              <a:gd name="connsiteX1" fmla="*/ 12497658 w 12497658"/>
              <a:gd name="connsiteY1" fmla="*/ 32556 h 7214320"/>
              <a:gd name="connsiteX2" fmla="*/ 2380263 w 12497658"/>
              <a:gd name="connsiteY2" fmla="*/ 6917037 h 7214320"/>
              <a:gd name="connsiteX3" fmla="*/ 676340 w 12497658"/>
              <a:gd name="connsiteY3" fmla="*/ 5671595 h 7214320"/>
              <a:gd name="connsiteX4" fmla="*/ 282800 w 12497658"/>
              <a:gd name="connsiteY4" fmla="*/ 2990469 h 7214320"/>
              <a:gd name="connsiteX5" fmla="*/ 4781534 w 12497658"/>
              <a:gd name="connsiteY5" fmla="*/ 0 h 7214320"/>
              <a:gd name="connsiteX0" fmla="*/ 4891628 w 12607752"/>
              <a:gd name="connsiteY0" fmla="*/ 0 h 7270281"/>
              <a:gd name="connsiteX1" fmla="*/ 12607752 w 12607752"/>
              <a:gd name="connsiteY1" fmla="*/ 32556 h 7270281"/>
              <a:gd name="connsiteX2" fmla="*/ 2490357 w 12607752"/>
              <a:gd name="connsiteY2" fmla="*/ 6917037 h 7270281"/>
              <a:gd name="connsiteX3" fmla="*/ 404469 w 12607752"/>
              <a:gd name="connsiteY3" fmla="*/ 6041984 h 7270281"/>
              <a:gd name="connsiteX4" fmla="*/ 392894 w 12607752"/>
              <a:gd name="connsiteY4" fmla="*/ 2990469 h 7270281"/>
              <a:gd name="connsiteX5" fmla="*/ 4891628 w 12607752"/>
              <a:gd name="connsiteY5" fmla="*/ 0 h 7270281"/>
              <a:gd name="connsiteX0" fmla="*/ 4808115 w 12524239"/>
              <a:gd name="connsiteY0" fmla="*/ 0 h 7270281"/>
              <a:gd name="connsiteX1" fmla="*/ 12524239 w 12524239"/>
              <a:gd name="connsiteY1" fmla="*/ 32556 h 7270281"/>
              <a:gd name="connsiteX2" fmla="*/ 2406844 w 12524239"/>
              <a:gd name="connsiteY2" fmla="*/ 6917037 h 7270281"/>
              <a:gd name="connsiteX3" fmla="*/ 320956 w 12524239"/>
              <a:gd name="connsiteY3" fmla="*/ 6041984 h 7270281"/>
              <a:gd name="connsiteX4" fmla="*/ 309381 w 12524239"/>
              <a:gd name="connsiteY4" fmla="*/ 2990469 h 7270281"/>
              <a:gd name="connsiteX5" fmla="*/ 4808115 w 12524239"/>
              <a:gd name="connsiteY5" fmla="*/ 0 h 7270281"/>
              <a:gd name="connsiteX0" fmla="*/ 4808115 w 12524239"/>
              <a:gd name="connsiteY0" fmla="*/ 0 h 7297405"/>
              <a:gd name="connsiteX1" fmla="*/ 12524239 w 12524239"/>
              <a:gd name="connsiteY1" fmla="*/ 32556 h 7297405"/>
              <a:gd name="connsiteX2" fmla="*/ 2406844 w 12524239"/>
              <a:gd name="connsiteY2" fmla="*/ 6917037 h 7297405"/>
              <a:gd name="connsiteX3" fmla="*/ 320956 w 12524239"/>
              <a:gd name="connsiteY3" fmla="*/ 6041984 h 7297405"/>
              <a:gd name="connsiteX4" fmla="*/ 309381 w 12524239"/>
              <a:gd name="connsiteY4" fmla="*/ 2990469 h 7297405"/>
              <a:gd name="connsiteX5" fmla="*/ 4808115 w 12524239"/>
              <a:gd name="connsiteY5" fmla="*/ 0 h 7297405"/>
              <a:gd name="connsiteX0" fmla="*/ 4808115 w 12524239"/>
              <a:gd name="connsiteY0" fmla="*/ 0 h 6934047"/>
              <a:gd name="connsiteX1" fmla="*/ 12524239 w 12524239"/>
              <a:gd name="connsiteY1" fmla="*/ 32556 h 6934047"/>
              <a:gd name="connsiteX2" fmla="*/ 2406844 w 12524239"/>
              <a:gd name="connsiteY2" fmla="*/ 6917037 h 6934047"/>
              <a:gd name="connsiteX3" fmla="*/ 320956 w 12524239"/>
              <a:gd name="connsiteY3" fmla="*/ 6041984 h 6934047"/>
              <a:gd name="connsiteX4" fmla="*/ 309381 w 12524239"/>
              <a:gd name="connsiteY4" fmla="*/ 2990469 h 6934047"/>
              <a:gd name="connsiteX5" fmla="*/ 4808115 w 12524239"/>
              <a:gd name="connsiteY5" fmla="*/ 0 h 6934047"/>
              <a:gd name="connsiteX0" fmla="*/ 4808115 w 12997328"/>
              <a:gd name="connsiteY0" fmla="*/ 0 h 6934047"/>
              <a:gd name="connsiteX1" fmla="*/ 12524239 w 12997328"/>
              <a:gd name="connsiteY1" fmla="*/ 32556 h 6934047"/>
              <a:gd name="connsiteX2" fmla="*/ 11096987 w 12997328"/>
              <a:gd name="connsiteY2" fmla="*/ 902825 h 6934047"/>
              <a:gd name="connsiteX3" fmla="*/ 2406844 w 12997328"/>
              <a:gd name="connsiteY3" fmla="*/ 6917037 h 6934047"/>
              <a:gd name="connsiteX4" fmla="*/ 320956 w 12997328"/>
              <a:gd name="connsiteY4" fmla="*/ 6041984 h 6934047"/>
              <a:gd name="connsiteX5" fmla="*/ 309381 w 12997328"/>
              <a:gd name="connsiteY5" fmla="*/ 2990469 h 6934047"/>
              <a:gd name="connsiteX6" fmla="*/ 4808115 w 12997328"/>
              <a:gd name="connsiteY6" fmla="*/ 0 h 6934047"/>
              <a:gd name="connsiteX0" fmla="*/ 4808115 w 13547722"/>
              <a:gd name="connsiteY0" fmla="*/ 0 h 6934047"/>
              <a:gd name="connsiteX1" fmla="*/ 12524239 w 13547722"/>
              <a:gd name="connsiteY1" fmla="*/ 32556 h 6934047"/>
              <a:gd name="connsiteX2" fmla="*/ 12497524 w 13547722"/>
              <a:gd name="connsiteY2" fmla="*/ 4919240 h 6934047"/>
              <a:gd name="connsiteX3" fmla="*/ 2406844 w 13547722"/>
              <a:gd name="connsiteY3" fmla="*/ 6917037 h 6934047"/>
              <a:gd name="connsiteX4" fmla="*/ 320956 w 13547722"/>
              <a:gd name="connsiteY4" fmla="*/ 6041984 h 6934047"/>
              <a:gd name="connsiteX5" fmla="*/ 309381 w 13547722"/>
              <a:gd name="connsiteY5" fmla="*/ 2990469 h 6934047"/>
              <a:gd name="connsiteX6" fmla="*/ 4808115 w 13547722"/>
              <a:gd name="connsiteY6" fmla="*/ 0 h 6934047"/>
              <a:gd name="connsiteX0" fmla="*/ 4808115 w 13547722"/>
              <a:gd name="connsiteY0" fmla="*/ 0 h 6934047"/>
              <a:gd name="connsiteX1" fmla="*/ 12524239 w 13547722"/>
              <a:gd name="connsiteY1" fmla="*/ 32556 h 6934047"/>
              <a:gd name="connsiteX2" fmla="*/ 12497524 w 13547722"/>
              <a:gd name="connsiteY2" fmla="*/ 4919240 h 6934047"/>
              <a:gd name="connsiteX3" fmla="*/ 2406844 w 13547722"/>
              <a:gd name="connsiteY3" fmla="*/ 6917037 h 6934047"/>
              <a:gd name="connsiteX4" fmla="*/ 320956 w 13547722"/>
              <a:gd name="connsiteY4" fmla="*/ 6041984 h 6934047"/>
              <a:gd name="connsiteX5" fmla="*/ 309381 w 13547722"/>
              <a:gd name="connsiteY5" fmla="*/ 2990469 h 6934047"/>
              <a:gd name="connsiteX6" fmla="*/ 4808115 w 13547722"/>
              <a:gd name="connsiteY6" fmla="*/ 0 h 6934047"/>
              <a:gd name="connsiteX0" fmla="*/ 4808115 w 13547722"/>
              <a:gd name="connsiteY0" fmla="*/ 0 h 6934013"/>
              <a:gd name="connsiteX1" fmla="*/ 12524239 w 13547722"/>
              <a:gd name="connsiteY1" fmla="*/ 32556 h 6934013"/>
              <a:gd name="connsiteX2" fmla="*/ 12497524 w 13547722"/>
              <a:gd name="connsiteY2" fmla="*/ 4919240 h 6934013"/>
              <a:gd name="connsiteX3" fmla="*/ 2406844 w 13547722"/>
              <a:gd name="connsiteY3" fmla="*/ 6917037 h 6934013"/>
              <a:gd name="connsiteX4" fmla="*/ 320956 w 13547722"/>
              <a:gd name="connsiteY4" fmla="*/ 6041984 h 6934013"/>
              <a:gd name="connsiteX5" fmla="*/ 309381 w 13547722"/>
              <a:gd name="connsiteY5" fmla="*/ 2990469 h 6934013"/>
              <a:gd name="connsiteX6" fmla="*/ 4808115 w 13547722"/>
              <a:gd name="connsiteY6" fmla="*/ 0 h 6934013"/>
              <a:gd name="connsiteX0" fmla="*/ 4817637 w 13557244"/>
              <a:gd name="connsiteY0" fmla="*/ 0 h 7203284"/>
              <a:gd name="connsiteX1" fmla="*/ 12533761 w 13557244"/>
              <a:gd name="connsiteY1" fmla="*/ 32556 h 7203284"/>
              <a:gd name="connsiteX2" fmla="*/ 12507046 w 13557244"/>
              <a:gd name="connsiteY2" fmla="*/ 4919240 h 7203284"/>
              <a:gd name="connsiteX3" fmla="*/ 2416366 w 13557244"/>
              <a:gd name="connsiteY3" fmla="*/ 6917037 h 7203284"/>
              <a:gd name="connsiteX4" fmla="*/ 295754 w 13557244"/>
              <a:gd name="connsiteY4" fmla="*/ 6782764 h 7203284"/>
              <a:gd name="connsiteX5" fmla="*/ 318903 w 13557244"/>
              <a:gd name="connsiteY5" fmla="*/ 2990469 h 7203284"/>
              <a:gd name="connsiteX6" fmla="*/ 4817637 w 13557244"/>
              <a:gd name="connsiteY6" fmla="*/ 0 h 7203284"/>
              <a:gd name="connsiteX0" fmla="*/ 4817637 w 13557244"/>
              <a:gd name="connsiteY0" fmla="*/ 0 h 6917037"/>
              <a:gd name="connsiteX1" fmla="*/ 12533761 w 13557244"/>
              <a:gd name="connsiteY1" fmla="*/ 32556 h 6917037"/>
              <a:gd name="connsiteX2" fmla="*/ 12507046 w 13557244"/>
              <a:gd name="connsiteY2" fmla="*/ 4919240 h 6917037"/>
              <a:gd name="connsiteX3" fmla="*/ 2416366 w 13557244"/>
              <a:gd name="connsiteY3" fmla="*/ 6917037 h 6917037"/>
              <a:gd name="connsiteX4" fmla="*/ 295754 w 13557244"/>
              <a:gd name="connsiteY4" fmla="*/ 6782764 h 6917037"/>
              <a:gd name="connsiteX5" fmla="*/ 318903 w 13557244"/>
              <a:gd name="connsiteY5" fmla="*/ 2990469 h 6917037"/>
              <a:gd name="connsiteX6" fmla="*/ 4817637 w 13557244"/>
              <a:gd name="connsiteY6" fmla="*/ 0 h 6917037"/>
              <a:gd name="connsiteX0" fmla="*/ 4814401 w 13554008"/>
              <a:gd name="connsiteY0" fmla="*/ 0 h 6917037"/>
              <a:gd name="connsiteX1" fmla="*/ 12530525 w 13554008"/>
              <a:gd name="connsiteY1" fmla="*/ 32556 h 6917037"/>
              <a:gd name="connsiteX2" fmla="*/ 12503810 w 13554008"/>
              <a:gd name="connsiteY2" fmla="*/ 4919240 h 6917037"/>
              <a:gd name="connsiteX3" fmla="*/ 2413130 w 13554008"/>
              <a:gd name="connsiteY3" fmla="*/ 6917037 h 6917037"/>
              <a:gd name="connsiteX4" fmla="*/ 304092 w 13554008"/>
              <a:gd name="connsiteY4" fmla="*/ 6875362 h 6917037"/>
              <a:gd name="connsiteX5" fmla="*/ 315667 w 13554008"/>
              <a:gd name="connsiteY5" fmla="*/ 2990469 h 6917037"/>
              <a:gd name="connsiteX6" fmla="*/ 4814401 w 13554008"/>
              <a:gd name="connsiteY6" fmla="*/ 0 h 6917037"/>
              <a:gd name="connsiteX0" fmla="*/ 4798662 w 13538269"/>
              <a:gd name="connsiteY0" fmla="*/ 0 h 6917037"/>
              <a:gd name="connsiteX1" fmla="*/ 12514786 w 13538269"/>
              <a:gd name="connsiteY1" fmla="*/ 32556 h 6917037"/>
              <a:gd name="connsiteX2" fmla="*/ 12488071 w 13538269"/>
              <a:gd name="connsiteY2" fmla="*/ 4919240 h 6917037"/>
              <a:gd name="connsiteX3" fmla="*/ 2397391 w 13538269"/>
              <a:gd name="connsiteY3" fmla="*/ 6917037 h 6917037"/>
              <a:gd name="connsiteX4" fmla="*/ 288353 w 13538269"/>
              <a:gd name="connsiteY4" fmla="*/ 6875362 h 6917037"/>
              <a:gd name="connsiteX5" fmla="*/ 299928 w 13538269"/>
              <a:gd name="connsiteY5" fmla="*/ 2990469 h 6917037"/>
              <a:gd name="connsiteX6" fmla="*/ 4798662 w 13538269"/>
              <a:gd name="connsiteY6" fmla="*/ 0 h 6917037"/>
              <a:gd name="connsiteX0" fmla="*/ 4510309 w 13249916"/>
              <a:gd name="connsiteY0" fmla="*/ 0 h 6917037"/>
              <a:gd name="connsiteX1" fmla="*/ 12226433 w 13249916"/>
              <a:gd name="connsiteY1" fmla="*/ 32556 h 6917037"/>
              <a:gd name="connsiteX2" fmla="*/ 12199718 w 13249916"/>
              <a:gd name="connsiteY2" fmla="*/ 4919240 h 6917037"/>
              <a:gd name="connsiteX3" fmla="*/ 2109038 w 13249916"/>
              <a:gd name="connsiteY3" fmla="*/ 6917037 h 6917037"/>
              <a:gd name="connsiteX4" fmla="*/ 0 w 13249916"/>
              <a:gd name="connsiteY4" fmla="*/ 6875362 h 6917037"/>
              <a:gd name="connsiteX5" fmla="*/ 11575 w 13249916"/>
              <a:gd name="connsiteY5" fmla="*/ 2990469 h 6917037"/>
              <a:gd name="connsiteX6" fmla="*/ 4510309 w 13249916"/>
              <a:gd name="connsiteY6" fmla="*/ 0 h 6917037"/>
              <a:gd name="connsiteX0" fmla="*/ 4510309 w 13249916"/>
              <a:gd name="connsiteY0" fmla="*/ 0 h 6917037"/>
              <a:gd name="connsiteX1" fmla="*/ 12226433 w 13249916"/>
              <a:gd name="connsiteY1" fmla="*/ 32556 h 6917037"/>
              <a:gd name="connsiteX2" fmla="*/ 12199718 w 13249916"/>
              <a:gd name="connsiteY2" fmla="*/ 4919240 h 6917037"/>
              <a:gd name="connsiteX3" fmla="*/ 2109038 w 13249916"/>
              <a:gd name="connsiteY3" fmla="*/ 6917037 h 6917037"/>
              <a:gd name="connsiteX4" fmla="*/ 0 w 13249916"/>
              <a:gd name="connsiteY4" fmla="*/ 6875362 h 6917037"/>
              <a:gd name="connsiteX5" fmla="*/ 11575 w 13249916"/>
              <a:gd name="connsiteY5" fmla="*/ 2990469 h 6917037"/>
              <a:gd name="connsiteX6" fmla="*/ 4510309 w 13249916"/>
              <a:gd name="connsiteY6" fmla="*/ 0 h 6917037"/>
              <a:gd name="connsiteX0" fmla="*/ 4510309 w 13249916"/>
              <a:gd name="connsiteY0" fmla="*/ 0 h 6917037"/>
              <a:gd name="connsiteX1" fmla="*/ 12226433 w 13249916"/>
              <a:gd name="connsiteY1" fmla="*/ 32556 h 6917037"/>
              <a:gd name="connsiteX2" fmla="*/ 12199718 w 13249916"/>
              <a:gd name="connsiteY2" fmla="*/ 4919240 h 6917037"/>
              <a:gd name="connsiteX3" fmla="*/ 2109038 w 13249916"/>
              <a:gd name="connsiteY3" fmla="*/ 6917037 h 6917037"/>
              <a:gd name="connsiteX4" fmla="*/ 0 w 13249916"/>
              <a:gd name="connsiteY4" fmla="*/ 6875362 h 6917037"/>
              <a:gd name="connsiteX5" fmla="*/ 11575 w 13249916"/>
              <a:gd name="connsiteY5" fmla="*/ 2990469 h 6917037"/>
              <a:gd name="connsiteX6" fmla="*/ 4510309 w 13249916"/>
              <a:gd name="connsiteY6" fmla="*/ 0 h 6917037"/>
              <a:gd name="connsiteX0" fmla="*/ 4510309 w 13249916"/>
              <a:gd name="connsiteY0" fmla="*/ 0 h 6917037"/>
              <a:gd name="connsiteX1" fmla="*/ 12226433 w 13249916"/>
              <a:gd name="connsiteY1" fmla="*/ 32556 h 6917037"/>
              <a:gd name="connsiteX2" fmla="*/ 12199718 w 13249916"/>
              <a:gd name="connsiteY2" fmla="*/ 4919240 h 6917037"/>
              <a:gd name="connsiteX3" fmla="*/ 2109038 w 13249916"/>
              <a:gd name="connsiteY3" fmla="*/ 6917037 h 6917037"/>
              <a:gd name="connsiteX4" fmla="*/ 0 w 13249916"/>
              <a:gd name="connsiteY4" fmla="*/ 6875362 h 6917037"/>
              <a:gd name="connsiteX5" fmla="*/ 11575 w 13249916"/>
              <a:gd name="connsiteY5" fmla="*/ 2990469 h 6917037"/>
              <a:gd name="connsiteX6" fmla="*/ 4510309 w 13249916"/>
              <a:gd name="connsiteY6" fmla="*/ 0 h 6917037"/>
              <a:gd name="connsiteX0" fmla="*/ 4510309 w 12692251"/>
              <a:gd name="connsiteY0" fmla="*/ 0 h 6917037"/>
              <a:gd name="connsiteX1" fmla="*/ 12226433 w 12692251"/>
              <a:gd name="connsiteY1" fmla="*/ 32556 h 6917037"/>
              <a:gd name="connsiteX2" fmla="*/ 12199718 w 12692251"/>
              <a:gd name="connsiteY2" fmla="*/ 4919240 h 6917037"/>
              <a:gd name="connsiteX3" fmla="*/ 2109038 w 12692251"/>
              <a:gd name="connsiteY3" fmla="*/ 6917037 h 6917037"/>
              <a:gd name="connsiteX4" fmla="*/ 0 w 12692251"/>
              <a:gd name="connsiteY4" fmla="*/ 6875362 h 6917037"/>
              <a:gd name="connsiteX5" fmla="*/ 11575 w 12692251"/>
              <a:gd name="connsiteY5" fmla="*/ 2990469 h 6917037"/>
              <a:gd name="connsiteX6" fmla="*/ 4510309 w 12692251"/>
              <a:gd name="connsiteY6" fmla="*/ 0 h 6917037"/>
              <a:gd name="connsiteX0" fmla="*/ 4510309 w 12229378"/>
              <a:gd name="connsiteY0" fmla="*/ 0 h 6917037"/>
              <a:gd name="connsiteX1" fmla="*/ 12226433 w 12229378"/>
              <a:gd name="connsiteY1" fmla="*/ 32556 h 6917037"/>
              <a:gd name="connsiteX2" fmla="*/ 12199718 w 12229378"/>
              <a:gd name="connsiteY2" fmla="*/ 4919240 h 6917037"/>
              <a:gd name="connsiteX3" fmla="*/ 2109038 w 12229378"/>
              <a:gd name="connsiteY3" fmla="*/ 6917037 h 6917037"/>
              <a:gd name="connsiteX4" fmla="*/ 0 w 12229378"/>
              <a:gd name="connsiteY4" fmla="*/ 6875362 h 6917037"/>
              <a:gd name="connsiteX5" fmla="*/ 11575 w 12229378"/>
              <a:gd name="connsiteY5" fmla="*/ 2990469 h 6917037"/>
              <a:gd name="connsiteX6" fmla="*/ 4510309 w 12229378"/>
              <a:gd name="connsiteY6" fmla="*/ 0 h 6917037"/>
              <a:gd name="connsiteX0" fmla="*/ 4510309 w 12221423"/>
              <a:gd name="connsiteY0" fmla="*/ 0 h 6917037"/>
              <a:gd name="connsiteX1" fmla="*/ 12214858 w 12221423"/>
              <a:gd name="connsiteY1" fmla="*/ 9407 h 6917037"/>
              <a:gd name="connsiteX2" fmla="*/ 12199718 w 12221423"/>
              <a:gd name="connsiteY2" fmla="*/ 4919240 h 6917037"/>
              <a:gd name="connsiteX3" fmla="*/ 2109038 w 12221423"/>
              <a:gd name="connsiteY3" fmla="*/ 6917037 h 6917037"/>
              <a:gd name="connsiteX4" fmla="*/ 0 w 12221423"/>
              <a:gd name="connsiteY4" fmla="*/ 6875362 h 6917037"/>
              <a:gd name="connsiteX5" fmla="*/ 11575 w 12221423"/>
              <a:gd name="connsiteY5" fmla="*/ 2990469 h 6917037"/>
              <a:gd name="connsiteX6" fmla="*/ 4510309 w 12221423"/>
              <a:gd name="connsiteY6" fmla="*/ 0 h 6917037"/>
              <a:gd name="connsiteX0" fmla="*/ 4510309 w 12221423"/>
              <a:gd name="connsiteY0" fmla="*/ 0 h 6917037"/>
              <a:gd name="connsiteX1" fmla="*/ 12214858 w 12221423"/>
              <a:gd name="connsiteY1" fmla="*/ 9407 h 6917037"/>
              <a:gd name="connsiteX2" fmla="*/ 12199718 w 12221423"/>
              <a:gd name="connsiteY2" fmla="*/ 4919240 h 6917037"/>
              <a:gd name="connsiteX3" fmla="*/ 2109038 w 12221423"/>
              <a:gd name="connsiteY3" fmla="*/ 6917037 h 6917037"/>
              <a:gd name="connsiteX4" fmla="*/ 0 w 12221423"/>
              <a:gd name="connsiteY4" fmla="*/ 6875362 h 6917037"/>
              <a:gd name="connsiteX5" fmla="*/ 11575 w 12221423"/>
              <a:gd name="connsiteY5" fmla="*/ 2990469 h 6917037"/>
              <a:gd name="connsiteX6" fmla="*/ 4510309 w 12221423"/>
              <a:gd name="connsiteY6" fmla="*/ 0 h 6917037"/>
              <a:gd name="connsiteX0" fmla="*/ 4510309 w 12221423"/>
              <a:gd name="connsiteY0" fmla="*/ 0 h 6917037"/>
              <a:gd name="connsiteX1" fmla="*/ 12214858 w 12221423"/>
              <a:gd name="connsiteY1" fmla="*/ 9407 h 6917037"/>
              <a:gd name="connsiteX2" fmla="*/ 12199718 w 12221423"/>
              <a:gd name="connsiteY2" fmla="*/ 4919240 h 6917037"/>
              <a:gd name="connsiteX3" fmla="*/ 2109038 w 12221423"/>
              <a:gd name="connsiteY3" fmla="*/ 6917037 h 6917037"/>
              <a:gd name="connsiteX4" fmla="*/ 0 w 12221423"/>
              <a:gd name="connsiteY4" fmla="*/ 6875362 h 6917037"/>
              <a:gd name="connsiteX5" fmla="*/ 11575 w 12221423"/>
              <a:gd name="connsiteY5" fmla="*/ 2990469 h 6917037"/>
              <a:gd name="connsiteX6" fmla="*/ 4510309 w 12221423"/>
              <a:gd name="connsiteY6" fmla="*/ 0 h 6917037"/>
              <a:gd name="connsiteX0" fmla="*/ 4531414 w 12242528"/>
              <a:gd name="connsiteY0" fmla="*/ 0 h 6917037"/>
              <a:gd name="connsiteX1" fmla="*/ 12235963 w 12242528"/>
              <a:gd name="connsiteY1" fmla="*/ 9407 h 6917037"/>
              <a:gd name="connsiteX2" fmla="*/ 12220823 w 12242528"/>
              <a:gd name="connsiteY2" fmla="*/ 4919240 h 6917037"/>
              <a:gd name="connsiteX3" fmla="*/ 2130143 w 12242528"/>
              <a:gd name="connsiteY3" fmla="*/ 6917037 h 6917037"/>
              <a:gd name="connsiteX4" fmla="*/ 21105 w 12242528"/>
              <a:gd name="connsiteY4" fmla="*/ 6875362 h 6917037"/>
              <a:gd name="connsiteX5" fmla="*/ 32680 w 12242528"/>
              <a:gd name="connsiteY5" fmla="*/ 2990469 h 6917037"/>
              <a:gd name="connsiteX6" fmla="*/ 4531414 w 12242528"/>
              <a:gd name="connsiteY6" fmla="*/ 0 h 6917037"/>
              <a:gd name="connsiteX0" fmla="*/ 4554582 w 12265696"/>
              <a:gd name="connsiteY0" fmla="*/ 0 h 6917037"/>
              <a:gd name="connsiteX1" fmla="*/ 12259131 w 12265696"/>
              <a:gd name="connsiteY1" fmla="*/ 9407 h 6917037"/>
              <a:gd name="connsiteX2" fmla="*/ 12243991 w 12265696"/>
              <a:gd name="connsiteY2" fmla="*/ 4919240 h 6917037"/>
              <a:gd name="connsiteX3" fmla="*/ 2153311 w 12265696"/>
              <a:gd name="connsiteY3" fmla="*/ 6917037 h 6917037"/>
              <a:gd name="connsiteX4" fmla="*/ 44273 w 12265696"/>
              <a:gd name="connsiteY4" fmla="*/ 6875362 h 6917037"/>
              <a:gd name="connsiteX5" fmla="*/ 27568 w 12265696"/>
              <a:gd name="connsiteY5" fmla="*/ 3047030 h 6917037"/>
              <a:gd name="connsiteX6" fmla="*/ 4554582 w 12265696"/>
              <a:gd name="connsiteY6" fmla="*/ 0 h 6917037"/>
              <a:gd name="connsiteX0" fmla="*/ 4554582 w 12265696"/>
              <a:gd name="connsiteY0" fmla="*/ 0 h 6917037"/>
              <a:gd name="connsiteX1" fmla="*/ 12259131 w 12265696"/>
              <a:gd name="connsiteY1" fmla="*/ 9407 h 6917037"/>
              <a:gd name="connsiteX2" fmla="*/ 12243991 w 12265696"/>
              <a:gd name="connsiteY2" fmla="*/ 4919240 h 6917037"/>
              <a:gd name="connsiteX3" fmla="*/ 2153311 w 12265696"/>
              <a:gd name="connsiteY3" fmla="*/ 6917037 h 6917037"/>
              <a:gd name="connsiteX4" fmla="*/ 44273 w 12265696"/>
              <a:gd name="connsiteY4" fmla="*/ 6875362 h 6917037"/>
              <a:gd name="connsiteX5" fmla="*/ 27568 w 12265696"/>
              <a:gd name="connsiteY5" fmla="*/ 3047030 h 6917037"/>
              <a:gd name="connsiteX6" fmla="*/ 4554582 w 12265696"/>
              <a:gd name="connsiteY6" fmla="*/ 0 h 6917037"/>
              <a:gd name="connsiteX0" fmla="*/ 4528062 w 12239176"/>
              <a:gd name="connsiteY0" fmla="*/ 0 h 6917037"/>
              <a:gd name="connsiteX1" fmla="*/ 12232611 w 12239176"/>
              <a:gd name="connsiteY1" fmla="*/ 9407 h 6917037"/>
              <a:gd name="connsiteX2" fmla="*/ 12217471 w 12239176"/>
              <a:gd name="connsiteY2" fmla="*/ 4919240 h 6917037"/>
              <a:gd name="connsiteX3" fmla="*/ 2126791 w 12239176"/>
              <a:gd name="connsiteY3" fmla="*/ 6917037 h 6917037"/>
              <a:gd name="connsiteX4" fmla="*/ 17753 w 12239176"/>
              <a:gd name="connsiteY4" fmla="*/ 6875362 h 6917037"/>
              <a:gd name="connsiteX5" fmla="*/ 1048 w 12239176"/>
              <a:gd name="connsiteY5" fmla="*/ 3047030 h 6917037"/>
              <a:gd name="connsiteX6" fmla="*/ 4528062 w 12239176"/>
              <a:gd name="connsiteY6" fmla="*/ 0 h 6917037"/>
              <a:gd name="connsiteX0" fmla="*/ 4527014 w 12238128"/>
              <a:gd name="connsiteY0" fmla="*/ 0 h 6917037"/>
              <a:gd name="connsiteX1" fmla="*/ 12231563 w 12238128"/>
              <a:gd name="connsiteY1" fmla="*/ 9407 h 6917037"/>
              <a:gd name="connsiteX2" fmla="*/ 12216423 w 12238128"/>
              <a:gd name="connsiteY2" fmla="*/ 4919240 h 6917037"/>
              <a:gd name="connsiteX3" fmla="*/ 2125743 w 12238128"/>
              <a:gd name="connsiteY3" fmla="*/ 6917037 h 6917037"/>
              <a:gd name="connsiteX4" fmla="*/ 16705 w 12238128"/>
              <a:gd name="connsiteY4" fmla="*/ 6875362 h 6917037"/>
              <a:gd name="connsiteX5" fmla="*/ 0 w 12238128"/>
              <a:gd name="connsiteY5" fmla="*/ 3047030 h 6917037"/>
              <a:gd name="connsiteX6" fmla="*/ 4527014 w 12238128"/>
              <a:gd name="connsiteY6" fmla="*/ 0 h 6917037"/>
              <a:gd name="connsiteX0" fmla="*/ 4527014 w 12238128"/>
              <a:gd name="connsiteY0" fmla="*/ 0 h 6917037"/>
              <a:gd name="connsiteX1" fmla="*/ 12231563 w 12238128"/>
              <a:gd name="connsiteY1" fmla="*/ 9407 h 6917037"/>
              <a:gd name="connsiteX2" fmla="*/ 12216423 w 12238128"/>
              <a:gd name="connsiteY2" fmla="*/ 4919240 h 6917037"/>
              <a:gd name="connsiteX3" fmla="*/ 2125743 w 12238128"/>
              <a:gd name="connsiteY3" fmla="*/ 6917037 h 6917037"/>
              <a:gd name="connsiteX4" fmla="*/ 16705 w 12238128"/>
              <a:gd name="connsiteY4" fmla="*/ 6875362 h 6917037"/>
              <a:gd name="connsiteX5" fmla="*/ 0 w 12238128"/>
              <a:gd name="connsiteY5" fmla="*/ 3047030 h 6917037"/>
              <a:gd name="connsiteX6" fmla="*/ 4527014 w 12238128"/>
              <a:gd name="connsiteY6" fmla="*/ 0 h 6917037"/>
              <a:gd name="connsiteX0" fmla="*/ 4527014 w 12238128"/>
              <a:gd name="connsiteY0" fmla="*/ 0 h 6917037"/>
              <a:gd name="connsiteX1" fmla="*/ 12231563 w 12238128"/>
              <a:gd name="connsiteY1" fmla="*/ 9407 h 6917037"/>
              <a:gd name="connsiteX2" fmla="*/ 12216423 w 12238128"/>
              <a:gd name="connsiteY2" fmla="*/ 4919240 h 6917037"/>
              <a:gd name="connsiteX3" fmla="*/ 2125743 w 12238128"/>
              <a:gd name="connsiteY3" fmla="*/ 6917037 h 6917037"/>
              <a:gd name="connsiteX4" fmla="*/ 16705 w 12238128"/>
              <a:gd name="connsiteY4" fmla="*/ 6875362 h 6917037"/>
              <a:gd name="connsiteX5" fmla="*/ 0 w 12238128"/>
              <a:gd name="connsiteY5" fmla="*/ 3047030 h 6917037"/>
              <a:gd name="connsiteX6" fmla="*/ 4527014 w 12238128"/>
              <a:gd name="connsiteY6" fmla="*/ 0 h 6917037"/>
              <a:gd name="connsiteX0" fmla="*/ 4531893 w 12243007"/>
              <a:gd name="connsiteY0" fmla="*/ 0 h 6917037"/>
              <a:gd name="connsiteX1" fmla="*/ 12236442 w 12243007"/>
              <a:gd name="connsiteY1" fmla="*/ 9407 h 6917037"/>
              <a:gd name="connsiteX2" fmla="*/ 12221302 w 12243007"/>
              <a:gd name="connsiteY2" fmla="*/ 4919240 h 6917037"/>
              <a:gd name="connsiteX3" fmla="*/ 2130622 w 12243007"/>
              <a:gd name="connsiteY3" fmla="*/ 6917037 h 6917037"/>
              <a:gd name="connsiteX4" fmla="*/ 3369 w 12243007"/>
              <a:gd name="connsiteY4" fmla="*/ 6879006 h 6917037"/>
              <a:gd name="connsiteX5" fmla="*/ 4879 w 12243007"/>
              <a:gd name="connsiteY5" fmla="*/ 3047030 h 6917037"/>
              <a:gd name="connsiteX6" fmla="*/ 4531893 w 12243007"/>
              <a:gd name="connsiteY6" fmla="*/ 0 h 6917037"/>
              <a:gd name="connsiteX0" fmla="*/ 4531893 w 12243007"/>
              <a:gd name="connsiteY0" fmla="*/ 0 h 6917037"/>
              <a:gd name="connsiteX1" fmla="*/ 12236442 w 12243007"/>
              <a:gd name="connsiteY1" fmla="*/ 9407 h 6917037"/>
              <a:gd name="connsiteX2" fmla="*/ 12221302 w 12243007"/>
              <a:gd name="connsiteY2" fmla="*/ 4919240 h 6917037"/>
              <a:gd name="connsiteX3" fmla="*/ 2130622 w 12243007"/>
              <a:gd name="connsiteY3" fmla="*/ 6917037 h 6917037"/>
              <a:gd name="connsiteX4" fmla="*/ 3369 w 12243007"/>
              <a:gd name="connsiteY4" fmla="*/ 6879006 h 6917037"/>
              <a:gd name="connsiteX5" fmla="*/ 4879 w 12243007"/>
              <a:gd name="connsiteY5" fmla="*/ 3047030 h 6917037"/>
              <a:gd name="connsiteX6" fmla="*/ 4531893 w 12243007"/>
              <a:gd name="connsiteY6" fmla="*/ 0 h 6917037"/>
              <a:gd name="connsiteX0" fmla="*/ 4531893 w 12243007"/>
              <a:gd name="connsiteY0" fmla="*/ 0 h 6879006"/>
              <a:gd name="connsiteX1" fmla="*/ 12236442 w 12243007"/>
              <a:gd name="connsiteY1" fmla="*/ 9407 h 6879006"/>
              <a:gd name="connsiteX2" fmla="*/ 12221302 w 12243007"/>
              <a:gd name="connsiteY2" fmla="*/ 4919240 h 6879006"/>
              <a:gd name="connsiteX3" fmla="*/ 2134265 w 12243007"/>
              <a:gd name="connsiteY3" fmla="*/ 6876964 h 6879006"/>
              <a:gd name="connsiteX4" fmla="*/ 3369 w 12243007"/>
              <a:gd name="connsiteY4" fmla="*/ 6879006 h 6879006"/>
              <a:gd name="connsiteX5" fmla="*/ 4879 w 12243007"/>
              <a:gd name="connsiteY5" fmla="*/ 3047030 h 6879006"/>
              <a:gd name="connsiteX6" fmla="*/ 4531893 w 12243007"/>
              <a:gd name="connsiteY6" fmla="*/ 0 h 6879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43007" h="6879006">
                <a:moveTo>
                  <a:pt x="4531893" y="0"/>
                </a:moveTo>
                <a:lnTo>
                  <a:pt x="12236442" y="9407"/>
                </a:lnTo>
                <a:cubicBezTo>
                  <a:pt x="12242865" y="1317346"/>
                  <a:pt x="12252354" y="3494034"/>
                  <a:pt x="12221302" y="4919240"/>
                </a:cubicBezTo>
                <a:cubicBezTo>
                  <a:pt x="9227131" y="4886035"/>
                  <a:pt x="4821521" y="5488002"/>
                  <a:pt x="2134265" y="6876964"/>
                </a:cubicBezTo>
                <a:lnTo>
                  <a:pt x="3369" y="6879006"/>
                </a:lnTo>
                <a:cubicBezTo>
                  <a:pt x="-7959" y="5975101"/>
                  <a:pt x="13639" y="3540238"/>
                  <a:pt x="4879" y="3047030"/>
                </a:cubicBezTo>
                <a:cubicBezTo>
                  <a:pt x="794205" y="1886021"/>
                  <a:pt x="3071773" y="272749"/>
                  <a:pt x="4531893" y="0"/>
                </a:cubicBezTo>
                <a:close/>
              </a:path>
            </a:pathLst>
          </a:custGeom>
          <a:solidFill>
            <a:srgbClr val="80B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35DD06B-5581-A740-BBB1-C01F6ED75C27}"/>
              </a:ext>
            </a:extLst>
          </p:cNvPr>
          <p:cNvSpPr>
            <a:spLocks noGrp="1"/>
          </p:cNvSpPr>
          <p:nvPr>
            <p:ph type="ctrTitle" hasCustomPrompt="1"/>
          </p:nvPr>
        </p:nvSpPr>
        <p:spPr>
          <a:xfrm>
            <a:off x="2438400" y="2609388"/>
            <a:ext cx="7352371" cy="997220"/>
          </a:xfrm>
          <a:prstGeom prst="rect">
            <a:avLst/>
          </a:prstGeom>
        </p:spPr>
        <p:txBody>
          <a:bodyPr anchor="b">
            <a:normAutofit/>
          </a:bodyPr>
          <a:lstStyle>
            <a:lvl1pPr algn="l">
              <a:defRPr sz="4200">
                <a:solidFill>
                  <a:schemeClr val="bg1"/>
                </a:solidFill>
                <a:latin typeface="Arial" panose="020B0604020202020204" pitchFamily="34" charset="0"/>
                <a:cs typeface="Arial" panose="020B0604020202020204" pitchFamily="34" charset="0"/>
              </a:defRPr>
            </a:lvl1pPr>
          </a:lstStyle>
          <a:p>
            <a:r>
              <a:rPr lang="en-US"/>
              <a:t>Click to Edit Title Slide</a:t>
            </a:r>
          </a:p>
        </p:txBody>
      </p:sp>
      <p:sp>
        <p:nvSpPr>
          <p:cNvPr id="3" name="Subtitle 2">
            <a:extLst>
              <a:ext uri="{FF2B5EF4-FFF2-40B4-BE49-F238E27FC236}">
                <a16:creationId xmlns:a16="http://schemas.microsoft.com/office/drawing/2014/main" id="{ACC5C272-8D94-3A40-9282-8C3BADCC43BC}"/>
              </a:ext>
            </a:extLst>
          </p:cNvPr>
          <p:cNvSpPr>
            <a:spLocks noGrp="1"/>
          </p:cNvSpPr>
          <p:nvPr>
            <p:ph type="subTitle" idx="1" hasCustomPrompt="1"/>
          </p:nvPr>
        </p:nvSpPr>
        <p:spPr>
          <a:xfrm>
            <a:off x="2438400" y="3698683"/>
            <a:ext cx="7352371" cy="1655762"/>
          </a:xfrm>
          <a:prstGeom prst="rect">
            <a:avLst/>
          </a:prstGeom>
        </p:spPr>
        <p:txBody>
          <a:bodyPr/>
          <a:lstStyle>
            <a:lvl1pPr marL="0" indent="0" algn="l">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Subheader</a:t>
            </a:r>
            <a:r>
              <a:rPr lang="en-US"/>
              <a:t> Placement</a:t>
            </a:r>
          </a:p>
        </p:txBody>
      </p:sp>
      <p:sp>
        <p:nvSpPr>
          <p:cNvPr id="7" name="Parallelogram 6">
            <a:extLst>
              <a:ext uri="{FF2B5EF4-FFF2-40B4-BE49-F238E27FC236}">
                <a16:creationId xmlns:a16="http://schemas.microsoft.com/office/drawing/2014/main" id="{E867F3AD-1DBA-A24B-98EE-E8C1A8E7A71E}"/>
              </a:ext>
            </a:extLst>
          </p:cNvPr>
          <p:cNvSpPr/>
          <p:nvPr userDrawn="1"/>
        </p:nvSpPr>
        <p:spPr>
          <a:xfrm>
            <a:off x="2445753" y="4260769"/>
            <a:ext cx="1917891" cy="121052"/>
          </a:xfrm>
          <a:prstGeom prst="parallelogram">
            <a:avLst>
              <a:gd name="adj" fmla="val 8137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9D5B09E5-35C2-264F-1B89-3D567F0D2248}"/>
              </a:ext>
            </a:extLst>
          </p:cNvPr>
          <p:cNvPicPr>
            <a:picLocks noChangeAspect="1"/>
          </p:cNvPicPr>
          <p:nvPr userDrawn="1"/>
        </p:nvPicPr>
        <p:blipFill>
          <a:blip r:embed="rId2"/>
          <a:stretch>
            <a:fillRect/>
          </a:stretch>
        </p:blipFill>
        <p:spPr>
          <a:xfrm>
            <a:off x="9320132" y="5701910"/>
            <a:ext cx="2285811" cy="579072"/>
          </a:xfrm>
          <a:prstGeom prst="rect">
            <a:avLst/>
          </a:prstGeom>
        </p:spPr>
      </p:pic>
    </p:spTree>
    <p:extLst>
      <p:ext uri="{BB962C8B-B14F-4D97-AF65-F5344CB8AC3E}">
        <p14:creationId xmlns:p14="http://schemas.microsoft.com/office/powerpoint/2010/main" val="3881334838"/>
      </p:ext>
    </p:extLst>
  </p:cSld>
  <p:clrMapOvr>
    <a:masterClrMapping/>
  </p:clrMapOvr>
  <p:extLst>
    <p:ext uri="{DCECCB84-F9BA-43D5-87BE-67443E8EF086}">
      <p15:sldGuideLst xmlns:p15="http://schemas.microsoft.com/office/powerpoint/2012/main">
        <p15:guide id="1" pos="1536"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DD06B-5581-A740-BBB1-C01F6ED75C27}"/>
              </a:ext>
            </a:extLst>
          </p:cNvPr>
          <p:cNvSpPr>
            <a:spLocks noGrp="1"/>
          </p:cNvSpPr>
          <p:nvPr>
            <p:ph type="ctrTitle" hasCustomPrompt="1"/>
          </p:nvPr>
        </p:nvSpPr>
        <p:spPr>
          <a:xfrm>
            <a:off x="609600" y="2806700"/>
            <a:ext cx="11102975" cy="1415239"/>
          </a:xfrm>
          <a:prstGeom prst="rect">
            <a:avLst/>
          </a:prstGeom>
        </p:spPr>
        <p:txBody>
          <a:bodyPr anchor="b">
            <a:normAutofit/>
          </a:bodyPr>
          <a:lstStyle>
            <a:lvl1pPr algn="l">
              <a:defRPr sz="4200">
                <a:solidFill>
                  <a:schemeClr val="tx1"/>
                </a:solidFill>
                <a:latin typeface="Arial" panose="020B0604020202020204" pitchFamily="34" charset="0"/>
                <a:cs typeface="Arial" panose="020B0604020202020204" pitchFamily="34" charset="0"/>
              </a:defRPr>
            </a:lvl1pPr>
          </a:lstStyle>
          <a:p>
            <a:r>
              <a:rPr lang="en-US"/>
              <a:t>Click to Edit Divider Slide</a:t>
            </a:r>
          </a:p>
        </p:txBody>
      </p:sp>
      <p:pic>
        <p:nvPicPr>
          <p:cNvPr id="7" name="Picture 6">
            <a:extLst>
              <a:ext uri="{FF2B5EF4-FFF2-40B4-BE49-F238E27FC236}">
                <a16:creationId xmlns:a16="http://schemas.microsoft.com/office/drawing/2014/main" id="{8416C8CF-2448-8340-9310-0D068264FCE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712575" y="6442538"/>
            <a:ext cx="286935" cy="278937"/>
          </a:xfrm>
          <a:prstGeom prst="rect">
            <a:avLst/>
          </a:prstGeom>
        </p:spPr>
      </p:pic>
      <p:sp>
        <p:nvSpPr>
          <p:cNvPr id="5" name="Parallelogram 4">
            <a:extLst>
              <a:ext uri="{FF2B5EF4-FFF2-40B4-BE49-F238E27FC236}">
                <a16:creationId xmlns:a16="http://schemas.microsoft.com/office/drawing/2014/main" id="{A8254E29-878E-5F4B-9BEE-CD51A8EC8D57}"/>
              </a:ext>
            </a:extLst>
          </p:cNvPr>
          <p:cNvSpPr/>
          <p:nvPr userDrawn="1"/>
        </p:nvSpPr>
        <p:spPr>
          <a:xfrm>
            <a:off x="609600" y="4260769"/>
            <a:ext cx="1917891" cy="121052"/>
          </a:xfrm>
          <a:prstGeom prst="parallelogram">
            <a:avLst>
              <a:gd name="adj" fmla="val 81372"/>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65895611"/>
      </p:ext>
    </p:extLst>
  </p:cSld>
  <p:clrMapOvr>
    <a:masterClrMapping/>
  </p:clrMapOvr>
  <p:extLst>
    <p:ext uri="{DCECCB84-F9BA-43D5-87BE-67443E8EF086}">
      <p15:sldGuideLst xmlns:p15="http://schemas.microsoft.com/office/powerpoint/2012/main">
        <p15:guide id="1" pos="912" userDrawn="1">
          <p15:clr>
            <a:srgbClr val="FBAE40"/>
          </p15:clr>
        </p15:guide>
        <p15:guide id="2" orient="horz" pos="2747"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wash 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DD06B-5581-A740-BBB1-C01F6ED75C27}"/>
              </a:ext>
            </a:extLst>
          </p:cNvPr>
          <p:cNvSpPr>
            <a:spLocks noGrp="1"/>
          </p:cNvSpPr>
          <p:nvPr>
            <p:ph type="ctrTitle" hasCustomPrompt="1"/>
          </p:nvPr>
        </p:nvSpPr>
        <p:spPr>
          <a:xfrm>
            <a:off x="609600" y="401446"/>
            <a:ext cx="9766300" cy="830454"/>
          </a:xfrm>
          <a:prstGeom prst="rect">
            <a:avLst/>
          </a:prstGeom>
        </p:spPr>
        <p:txBody>
          <a:bodyPr anchor="b">
            <a:normAutofit/>
          </a:bodyPr>
          <a:lstStyle>
            <a:lvl1pPr algn="l">
              <a:defRPr sz="4200">
                <a:solidFill>
                  <a:schemeClr val="tx1"/>
                </a:solidFill>
                <a:latin typeface="Arial" panose="020B0604020202020204" pitchFamily="34" charset="0"/>
                <a:cs typeface="Arial" panose="020B0604020202020204" pitchFamily="34" charset="0"/>
              </a:defRPr>
            </a:lvl1pPr>
          </a:lstStyle>
          <a:p>
            <a:r>
              <a:rPr lang="en-US"/>
              <a:t>Click to Edit Divider Slide</a:t>
            </a:r>
          </a:p>
        </p:txBody>
      </p:sp>
      <p:sp>
        <p:nvSpPr>
          <p:cNvPr id="6" name="Picture Placeholder 5">
            <a:extLst>
              <a:ext uri="{FF2B5EF4-FFF2-40B4-BE49-F238E27FC236}">
                <a16:creationId xmlns:a16="http://schemas.microsoft.com/office/drawing/2014/main" id="{A7BADFA1-37E4-5946-A778-39B8CECEF398}"/>
              </a:ext>
            </a:extLst>
          </p:cNvPr>
          <p:cNvSpPr>
            <a:spLocks noGrp="1"/>
          </p:cNvSpPr>
          <p:nvPr>
            <p:ph type="pic" sz="quarter" idx="10" hasCustomPrompt="1"/>
          </p:nvPr>
        </p:nvSpPr>
        <p:spPr>
          <a:xfrm>
            <a:off x="0" y="1404634"/>
            <a:ext cx="12188825" cy="5453364"/>
          </a:xfrm>
          <a:custGeom>
            <a:avLst/>
            <a:gdLst>
              <a:gd name="connsiteX0" fmla="*/ 1625600 w 12188825"/>
              <a:gd name="connsiteY0" fmla="*/ 0 h 3251200"/>
              <a:gd name="connsiteX1" fmla="*/ 12188825 w 12188825"/>
              <a:gd name="connsiteY1" fmla="*/ 0 h 3251200"/>
              <a:gd name="connsiteX2" fmla="*/ 12188825 w 12188825"/>
              <a:gd name="connsiteY2" fmla="*/ 0 h 3251200"/>
              <a:gd name="connsiteX3" fmla="*/ 12188825 w 12188825"/>
              <a:gd name="connsiteY3" fmla="*/ 3251200 h 3251200"/>
              <a:gd name="connsiteX4" fmla="*/ 0 w 12188825"/>
              <a:gd name="connsiteY4" fmla="*/ 3251200 h 3251200"/>
              <a:gd name="connsiteX5" fmla="*/ 0 w 12188825"/>
              <a:gd name="connsiteY5" fmla="*/ 1625600 h 3251200"/>
              <a:gd name="connsiteX6" fmla="*/ 1625600 w 12188825"/>
              <a:gd name="connsiteY6" fmla="*/ 0 h 3251200"/>
              <a:gd name="connsiteX0" fmla="*/ 4182533 w 12188825"/>
              <a:gd name="connsiteY0" fmla="*/ 0 h 4114800"/>
              <a:gd name="connsiteX1" fmla="*/ 12188825 w 12188825"/>
              <a:gd name="connsiteY1" fmla="*/ 863600 h 4114800"/>
              <a:gd name="connsiteX2" fmla="*/ 12188825 w 12188825"/>
              <a:gd name="connsiteY2" fmla="*/ 863600 h 4114800"/>
              <a:gd name="connsiteX3" fmla="*/ 12188825 w 12188825"/>
              <a:gd name="connsiteY3" fmla="*/ 4114800 h 4114800"/>
              <a:gd name="connsiteX4" fmla="*/ 0 w 12188825"/>
              <a:gd name="connsiteY4" fmla="*/ 4114800 h 4114800"/>
              <a:gd name="connsiteX5" fmla="*/ 0 w 12188825"/>
              <a:gd name="connsiteY5" fmla="*/ 2489200 h 4114800"/>
              <a:gd name="connsiteX6" fmla="*/ 4182533 w 12188825"/>
              <a:gd name="connsiteY6" fmla="*/ 0 h 4114800"/>
              <a:gd name="connsiteX0" fmla="*/ 4182533 w 12188825"/>
              <a:gd name="connsiteY0" fmla="*/ 1185333 h 5300133"/>
              <a:gd name="connsiteX1" fmla="*/ 12188825 w 12188825"/>
              <a:gd name="connsiteY1" fmla="*/ 2048933 h 5300133"/>
              <a:gd name="connsiteX2" fmla="*/ 12188825 w 12188825"/>
              <a:gd name="connsiteY2" fmla="*/ 0 h 5300133"/>
              <a:gd name="connsiteX3" fmla="*/ 12188825 w 12188825"/>
              <a:gd name="connsiteY3" fmla="*/ 5300133 h 5300133"/>
              <a:gd name="connsiteX4" fmla="*/ 0 w 12188825"/>
              <a:gd name="connsiteY4" fmla="*/ 5300133 h 5300133"/>
              <a:gd name="connsiteX5" fmla="*/ 0 w 12188825"/>
              <a:gd name="connsiteY5" fmla="*/ 3674533 h 5300133"/>
              <a:gd name="connsiteX6" fmla="*/ 4182533 w 12188825"/>
              <a:gd name="connsiteY6" fmla="*/ 1185333 h 5300133"/>
              <a:gd name="connsiteX0" fmla="*/ 4182533 w 12188825"/>
              <a:gd name="connsiteY0" fmla="*/ 1185333 h 5300133"/>
              <a:gd name="connsiteX1" fmla="*/ 8683625 w 12188825"/>
              <a:gd name="connsiteY1" fmla="*/ 186266 h 5300133"/>
              <a:gd name="connsiteX2" fmla="*/ 12188825 w 12188825"/>
              <a:gd name="connsiteY2" fmla="*/ 0 h 5300133"/>
              <a:gd name="connsiteX3" fmla="*/ 12188825 w 12188825"/>
              <a:gd name="connsiteY3" fmla="*/ 5300133 h 5300133"/>
              <a:gd name="connsiteX4" fmla="*/ 0 w 12188825"/>
              <a:gd name="connsiteY4" fmla="*/ 5300133 h 5300133"/>
              <a:gd name="connsiteX5" fmla="*/ 0 w 12188825"/>
              <a:gd name="connsiteY5" fmla="*/ 3674533 h 5300133"/>
              <a:gd name="connsiteX6" fmla="*/ 4182533 w 12188825"/>
              <a:gd name="connsiteY6" fmla="*/ 1185333 h 5300133"/>
              <a:gd name="connsiteX0" fmla="*/ 4182533 w 12188825"/>
              <a:gd name="connsiteY0" fmla="*/ 1185333 h 5300133"/>
              <a:gd name="connsiteX1" fmla="*/ 8683625 w 12188825"/>
              <a:gd name="connsiteY1" fmla="*/ 186266 h 5300133"/>
              <a:gd name="connsiteX2" fmla="*/ 12188825 w 12188825"/>
              <a:gd name="connsiteY2" fmla="*/ 0 h 5300133"/>
              <a:gd name="connsiteX3" fmla="*/ 12188825 w 12188825"/>
              <a:gd name="connsiteY3" fmla="*/ 5300133 h 5300133"/>
              <a:gd name="connsiteX4" fmla="*/ 0 w 12188825"/>
              <a:gd name="connsiteY4" fmla="*/ 5300133 h 5300133"/>
              <a:gd name="connsiteX5" fmla="*/ 0 w 12188825"/>
              <a:gd name="connsiteY5" fmla="*/ 3674533 h 5300133"/>
              <a:gd name="connsiteX6" fmla="*/ 4182533 w 12188825"/>
              <a:gd name="connsiteY6" fmla="*/ 1185333 h 5300133"/>
              <a:gd name="connsiteX0" fmla="*/ 4182533 w 12188825"/>
              <a:gd name="connsiteY0" fmla="*/ 1185333 h 5300133"/>
              <a:gd name="connsiteX1" fmla="*/ 8683625 w 12188825"/>
              <a:gd name="connsiteY1" fmla="*/ 186266 h 5300133"/>
              <a:gd name="connsiteX2" fmla="*/ 12188825 w 12188825"/>
              <a:gd name="connsiteY2" fmla="*/ 0 h 5300133"/>
              <a:gd name="connsiteX3" fmla="*/ 12188825 w 12188825"/>
              <a:gd name="connsiteY3" fmla="*/ 5300133 h 5300133"/>
              <a:gd name="connsiteX4" fmla="*/ 0 w 12188825"/>
              <a:gd name="connsiteY4" fmla="*/ 5300133 h 5300133"/>
              <a:gd name="connsiteX5" fmla="*/ 0 w 12188825"/>
              <a:gd name="connsiteY5" fmla="*/ 3674533 h 5300133"/>
              <a:gd name="connsiteX6" fmla="*/ 4182533 w 12188825"/>
              <a:gd name="connsiteY6" fmla="*/ 1185333 h 5300133"/>
              <a:gd name="connsiteX0" fmla="*/ 4182533 w 12188825"/>
              <a:gd name="connsiteY0" fmla="*/ 1185333 h 5300133"/>
              <a:gd name="connsiteX1" fmla="*/ 8683625 w 12188825"/>
              <a:gd name="connsiteY1" fmla="*/ 186266 h 5300133"/>
              <a:gd name="connsiteX2" fmla="*/ 12188825 w 12188825"/>
              <a:gd name="connsiteY2" fmla="*/ 0 h 5300133"/>
              <a:gd name="connsiteX3" fmla="*/ 12188825 w 12188825"/>
              <a:gd name="connsiteY3" fmla="*/ 5300133 h 5300133"/>
              <a:gd name="connsiteX4" fmla="*/ 0 w 12188825"/>
              <a:gd name="connsiteY4" fmla="*/ 5300133 h 5300133"/>
              <a:gd name="connsiteX5" fmla="*/ 0 w 12188825"/>
              <a:gd name="connsiteY5" fmla="*/ 3674533 h 5300133"/>
              <a:gd name="connsiteX6" fmla="*/ 4182533 w 12188825"/>
              <a:gd name="connsiteY6" fmla="*/ 1185333 h 5300133"/>
              <a:gd name="connsiteX0" fmla="*/ 4182533 w 12188825"/>
              <a:gd name="connsiteY0" fmla="*/ 1384269 h 5499069"/>
              <a:gd name="connsiteX1" fmla="*/ 12188825 w 12188825"/>
              <a:gd name="connsiteY1" fmla="*/ 198936 h 5499069"/>
              <a:gd name="connsiteX2" fmla="*/ 12188825 w 12188825"/>
              <a:gd name="connsiteY2" fmla="*/ 5499069 h 5499069"/>
              <a:gd name="connsiteX3" fmla="*/ 0 w 12188825"/>
              <a:gd name="connsiteY3" fmla="*/ 5499069 h 5499069"/>
              <a:gd name="connsiteX4" fmla="*/ 0 w 12188825"/>
              <a:gd name="connsiteY4" fmla="*/ 3873469 h 5499069"/>
              <a:gd name="connsiteX5" fmla="*/ 4182533 w 12188825"/>
              <a:gd name="connsiteY5" fmla="*/ 1384269 h 5499069"/>
              <a:gd name="connsiteX0" fmla="*/ 6316133 w 12188825"/>
              <a:gd name="connsiteY0" fmla="*/ 896140 h 5586673"/>
              <a:gd name="connsiteX1" fmla="*/ 12188825 w 12188825"/>
              <a:gd name="connsiteY1" fmla="*/ 286540 h 5586673"/>
              <a:gd name="connsiteX2" fmla="*/ 12188825 w 12188825"/>
              <a:gd name="connsiteY2" fmla="*/ 5586673 h 5586673"/>
              <a:gd name="connsiteX3" fmla="*/ 0 w 12188825"/>
              <a:gd name="connsiteY3" fmla="*/ 5586673 h 5586673"/>
              <a:gd name="connsiteX4" fmla="*/ 0 w 12188825"/>
              <a:gd name="connsiteY4" fmla="*/ 3961073 h 5586673"/>
              <a:gd name="connsiteX5" fmla="*/ 6316133 w 12188825"/>
              <a:gd name="connsiteY5" fmla="*/ 896140 h 5586673"/>
              <a:gd name="connsiteX0" fmla="*/ 6316133 w 12188825"/>
              <a:gd name="connsiteY0" fmla="*/ 886918 h 5577451"/>
              <a:gd name="connsiteX1" fmla="*/ 12188825 w 12188825"/>
              <a:gd name="connsiteY1" fmla="*/ 277318 h 5577451"/>
              <a:gd name="connsiteX2" fmla="*/ 12188825 w 12188825"/>
              <a:gd name="connsiteY2" fmla="*/ 5577451 h 5577451"/>
              <a:gd name="connsiteX3" fmla="*/ 0 w 12188825"/>
              <a:gd name="connsiteY3" fmla="*/ 5577451 h 5577451"/>
              <a:gd name="connsiteX4" fmla="*/ 0 w 12188825"/>
              <a:gd name="connsiteY4" fmla="*/ 3951851 h 5577451"/>
              <a:gd name="connsiteX5" fmla="*/ 6316133 w 12188825"/>
              <a:gd name="connsiteY5" fmla="*/ 886918 h 5577451"/>
              <a:gd name="connsiteX0" fmla="*/ 6316133 w 12188825"/>
              <a:gd name="connsiteY0" fmla="*/ 609600 h 5300133"/>
              <a:gd name="connsiteX1" fmla="*/ 12188825 w 12188825"/>
              <a:gd name="connsiteY1" fmla="*/ 0 h 5300133"/>
              <a:gd name="connsiteX2" fmla="*/ 12188825 w 12188825"/>
              <a:gd name="connsiteY2" fmla="*/ 5300133 h 5300133"/>
              <a:gd name="connsiteX3" fmla="*/ 0 w 12188825"/>
              <a:gd name="connsiteY3" fmla="*/ 5300133 h 5300133"/>
              <a:gd name="connsiteX4" fmla="*/ 0 w 12188825"/>
              <a:gd name="connsiteY4" fmla="*/ 3674533 h 5300133"/>
              <a:gd name="connsiteX5" fmla="*/ 6316133 w 12188825"/>
              <a:gd name="connsiteY5" fmla="*/ 609600 h 5300133"/>
              <a:gd name="connsiteX0" fmla="*/ 0 w 12188825"/>
              <a:gd name="connsiteY0" fmla="*/ 3691440 h 5317040"/>
              <a:gd name="connsiteX1" fmla="*/ 12188825 w 12188825"/>
              <a:gd name="connsiteY1" fmla="*/ 16907 h 5317040"/>
              <a:gd name="connsiteX2" fmla="*/ 12188825 w 12188825"/>
              <a:gd name="connsiteY2" fmla="*/ 5317040 h 5317040"/>
              <a:gd name="connsiteX3" fmla="*/ 0 w 12188825"/>
              <a:gd name="connsiteY3" fmla="*/ 5317040 h 5317040"/>
              <a:gd name="connsiteX4" fmla="*/ 0 w 12188825"/>
              <a:gd name="connsiteY4" fmla="*/ 3691440 h 5317040"/>
              <a:gd name="connsiteX0" fmla="*/ 0 w 12188825"/>
              <a:gd name="connsiteY0" fmla="*/ 3702159 h 5327759"/>
              <a:gd name="connsiteX1" fmla="*/ 12188825 w 12188825"/>
              <a:gd name="connsiteY1" fmla="*/ 27626 h 5327759"/>
              <a:gd name="connsiteX2" fmla="*/ 12188825 w 12188825"/>
              <a:gd name="connsiteY2" fmla="*/ 5327759 h 5327759"/>
              <a:gd name="connsiteX3" fmla="*/ 0 w 12188825"/>
              <a:gd name="connsiteY3" fmla="*/ 5327759 h 5327759"/>
              <a:gd name="connsiteX4" fmla="*/ 0 w 12188825"/>
              <a:gd name="connsiteY4" fmla="*/ 3702159 h 5327759"/>
              <a:gd name="connsiteX0" fmla="*/ 16933 w 12188825"/>
              <a:gd name="connsiteY0" fmla="*/ 3402156 h 5332556"/>
              <a:gd name="connsiteX1" fmla="*/ 12188825 w 12188825"/>
              <a:gd name="connsiteY1" fmla="*/ 32423 h 5332556"/>
              <a:gd name="connsiteX2" fmla="*/ 12188825 w 12188825"/>
              <a:gd name="connsiteY2" fmla="*/ 5332556 h 5332556"/>
              <a:gd name="connsiteX3" fmla="*/ 0 w 12188825"/>
              <a:gd name="connsiteY3" fmla="*/ 5332556 h 5332556"/>
              <a:gd name="connsiteX4" fmla="*/ 16933 w 12188825"/>
              <a:gd name="connsiteY4" fmla="*/ 3402156 h 5332556"/>
              <a:gd name="connsiteX0" fmla="*/ 16933 w 12188825"/>
              <a:gd name="connsiteY0" fmla="*/ 3433016 h 5363416"/>
              <a:gd name="connsiteX1" fmla="*/ 12188825 w 12188825"/>
              <a:gd name="connsiteY1" fmla="*/ 63283 h 5363416"/>
              <a:gd name="connsiteX2" fmla="*/ 12188825 w 12188825"/>
              <a:gd name="connsiteY2" fmla="*/ 5363416 h 5363416"/>
              <a:gd name="connsiteX3" fmla="*/ 0 w 12188825"/>
              <a:gd name="connsiteY3" fmla="*/ 5363416 h 5363416"/>
              <a:gd name="connsiteX4" fmla="*/ 16933 w 12188825"/>
              <a:gd name="connsiteY4" fmla="*/ 3433016 h 5363416"/>
              <a:gd name="connsiteX0" fmla="*/ 16933 w 12188825"/>
              <a:gd name="connsiteY0" fmla="*/ 3529020 h 5459420"/>
              <a:gd name="connsiteX1" fmla="*/ 12188825 w 12188825"/>
              <a:gd name="connsiteY1" fmla="*/ 57687 h 5459420"/>
              <a:gd name="connsiteX2" fmla="*/ 12188825 w 12188825"/>
              <a:gd name="connsiteY2" fmla="*/ 5459420 h 5459420"/>
              <a:gd name="connsiteX3" fmla="*/ 0 w 12188825"/>
              <a:gd name="connsiteY3" fmla="*/ 5459420 h 5459420"/>
              <a:gd name="connsiteX4" fmla="*/ 16933 w 12188825"/>
              <a:gd name="connsiteY4" fmla="*/ 3529020 h 5459420"/>
              <a:gd name="connsiteX0" fmla="*/ 16933 w 12188825"/>
              <a:gd name="connsiteY0" fmla="*/ 3471889 h 5402289"/>
              <a:gd name="connsiteX1" fmla="*/ 12188825 w 12188825"/>
              <a:gd name="connsiteY1" fmla="*/ 556 h 5402289"/>
              <a:gd name="connsiteX2" fmla="*/ 12188825 w 12188825"/>
              <a:gd name="connsiteY2" fmla="*/ 5402289 h 5402289"/>
              <a:gd name="connsiteX3" fmla="*/ 0 w 12188825"/>
              <a:gd name="connsiteY3" fmla="*/ 5402289 h 5402289"/>
              <a:gd name="connsiteX4" fmla="*/ 16933 w 12188825"/>
              <a:gd name="connsiteY4" fmla="*/ 3471889 h 5402289"/>
              <a:gd name="connsiteX0" fmla="*/ 16933 w 12188825"/>
              <a:gd name="connsiteY0" fmla="*/ 3522626 h 5453026"/>
              <a:gd name="connsiteX1" fmla="*/ 12188825 w 12188825"/>
              <a:gd name="connsiteY1" fmla="*/ 493 h 5453026"/>
              <a:gd name="connsiteX2" fmla="*/ 12188825 w 12188825"/>
              <a:gd name="connsiteY2" fmla="*/ 5453026 h 5453026"/>
              <a:gd name="connsiteX3" fmla="*/ 0 w 12188825"/>
              <a:gd name="connsiteY3" fmla="*/ 5453026 h 5453026"/>
              <a:gd name="connsiteX4" fmla="*/ 16933 w 12188825"/>
              <a:gd name="connsiteY4" fmla="*/ 3522626 h 5453026"/>
              <a:gd name="connsiteX0" fmla="*/ 16933 w 12188825"/>
              <a:gd name="connsiteY0" fmla="*/ 3421166 h 5453166"/>
              <a:gd name="connsiteX1" fmla="*/ 12188825 w 12188825"/>
              <a:gd name="connsiteY1" fmla="*/ 633 h 5453166"/>
              <a:gd name="connsiteX2" fmla="*/ 12188825 w 12188825"/>
              <a:gd name="connsiteY2" fmla="*/ 5453166 h 5453166"/>
              <a:gd name="connsiteX3" fmla="*/ 0 w 12188825"/>
              <a:gd name="connsiteY3" fmla="*/ 5453166 h 5453166"/>
              <a:gd name="connsiteX4" fmla="*/ 16933 w 12188825"/>
              <a:gd name="connsiteY4" fmla="*/ 3421166 h 5453166"/>
              <a:gd name="connsiteX0" fmla="*/ 16933 w 12188825"/>
              <a:gd name="connsiteY0" fmla="*/ 3421398 h 5453398"/>
              <a:gd name="connsiteX1" fmla="*/ 12188825 w 12188825"/>
              <a:gd name="connsiteY1" fmla="*/ 865 h 5453398"/>
              <a:gd name="connsiteX2" fmla="*/ 12188825 w 12188825"/>
              <a:gd name="connsiteY2" fmla="*/ 5453398 h 5453398"/>
              <a:gd name="connsiteX3" fmla="*/ 0 w 12188825"/>
              <a:gd name="connsiteY3" fmla="*/ 5453398 h 5453398"/>
              <a:gd name="connsiteX4" fmla="*/ 16933 w 12188825"/>
              <a:gd name="connsiteY4" fmla="*/ 3421398 h 5453398"/>
              <a:gd name="connsiteX0" fmla="*/ 5058 w 12188825"/>
              <a:gd name="connsiteY0" fmla="*/ 3433239 h 5453364"/>
              <a:gd name="connsiteX1" fmla="*/ 12188825 w 12188825"/>
              <a:gd name="connsiteY1" fmla="*/ 831 h 5453364"/>
              <a:gd name="connsiteX2" fmla="*/ 12188825 w 12188825"/>
              <a:gd name="connsiteY2" fmla="*/ 5453364 h 5453364"/>
              <a:gd name="connsiteX3" fmla="*/ 0 w 12188825"/>
              <a:gd name="connsiteY3" fmla="*/ 5453364 h 5453364"/>
              <a:gd name="connsiteX4" fmla="*/ 5058 w 12188825"/>
              <a:gd name="connsiteY4" fmla="*/ 3433239 h 5453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8825" h="5453364">
                <a:moveTo>
                  <a:pt x="5058" y="3433239"/>
                </a:moveTo>
                <a:cubicBezTo>
                  <a:pt x="4695061" y="196150"/>
                  <a:pt x="9971087" y="-16102"/>
                  <a:pt x="12188825" y="831"/>
                </a:cubicBezTo>
                <a:lnTo>
                  <a:pt x="12188825" y="5453364"/>
                </a:lnTo>
                <a:lnTo>
                  <a:pt x="0" y="5453364"/>
                </a:lnTo>
                <a:lnTo>
                  <a:pt x="5058" y="3433239"/>
                </a:lnTo>
                <a:close/>
              </a:path>
            </a:pathLst>
          </a:custGeom>
          <a:noFill/>
        </p:spPr>
        <p:txBody>
          <a:bodyPr anchor="b" anchorCtr="1"/>
          <a:lstStyle/>
          <a:p>
            <a:r>
              <a:rPr lang="en-US" dirty="0"/>
              <a:t>Add Picture</a:t>
            </a:r>
          </a:p>
          <a:p>
            <a:endParaRPr lang="en-US" dirty="0"/>
          </a:p>
        </p:txBody>
      </p:sp>
      <p:sp>
        <p:nvSpPr>
          <p:cNvPr id="4" name="Rectangle 3">
            <a:extLst>
              <a:ext uri="{FF2B5EF4-FFF2-40B4-BE49-F238E27FC236}">
                <a16:creationId xmlns:a16="http://schemas.microsoft.com/office/drawing/2014/main" id="{CE37CED1-C38E-A44C-B126-60E3F4D971CF}"/>
              </a:ext>
            </a:extLst>
          </p:cNvPr>
          <p:cNvSpPr/>
          <p:nvPr userDrawn="1"/>
        </p:nvSpPr>
        <p:spPr>
          <a:xfrm>
            <a:off x="0" y="-896539"/>
            <a:ext cx="7292051" cy="6481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accent3">
                    <a:lumMod val="20000"/>
                    <a:lumOff val="80000"/>
                  </a:schemeClr>
                </a:solidFill>
              </a:rPr>
              <a:t>Tip: </a:t>
            </a:r>
            <a:r>
              <a:rPr lang="en-US" sz="1400" dirty="0"/>
              <a:t>Master Divider Slide Option for a Placed Photo. Please Use Brand Approved Images from SharePoint Only. Use the Crop function to move position of your photo.</a:t>
            </a:r>
          </a:p>
        </p:txBody>
      </p:sp>
    </p:spTree>
    <p:extLst>
      <p:ext uri="{BB962C8B-B14F-4D97-AF65-F5344CB8AC3E}">
        <p14:creationId xmlns:p14="http://schemas.microsoft.com/office/powerpoint/2010/main" val="25945261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Quote Car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4C315FA-8924-9845-8B09-8952A929C8AE}"/>
              </a:ext>
            </a:extLst>
          </p:cNvPr>
          <p:cNvSpPr/>
          <p:nvPr userDrawn="1"/>
        </p:nvSpPr>
        <p:spPr>
          <a:xfrm>
            <a:off x="0" y="0"/>
            <a:ext cx="12192000" cy="6858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6DAD434-8C1D-5A46-B1B5-AB404C5D9793}"/>
              </a:ext>
            </a:extLst>
          </p:cNvPr>
          <p:cNvSpPr>
            <a:spLocks noGrp="1"/>
          </p:cNvSpPr>
          <p:nvPr>
            <p:ph type="title" hasCustomPrompt="1"/>
          </p:nvPr>
        </p:nvSpPr>
        <p:spPr>
          <a:xfrm>
            <a:off x="1773382" y="1828800"/>
            <a:ext cx="8935649" cy="3463636"/>
          </a:xfrm>
          <a:prstGeom prst="rect">
            <a:avLst/>
          </a:prstGeom>
        </p:spPr>
        <p:txBody>
          <a:bodyPr/>
          <a:lstStyle>
            <a:lvl1pPr algn="ctr">
              <a:defRPr sz="4000" b="0" i="1">
                <a:solidFill>
                  <a:schemeClr val="bg1"/>
                </a:solidFill>
                <a:latin typeface="Arial" panose="020B0604020202020204" pitchFamily="34" charset="0"/>
                <a:cs typeface="Arial" panose="020B0604020202020204" pitchFamily="34" charset="0"/>
              </a:defRPr>
            </a:lvl1pPr>
          </a:lstStyle>
          <a:p>
            <a:r>
              <a:rPr lang="en-US"/>
              <a:t>Insert Statement or Quotes Here</a:t>
            </a:r>
          </a:p>
        </p:txBody>
      </p:sp>
      <p:pic>
        <p:nvPicPr>
          <p:cNvPr id="10" name="Picture 9">
            <a:extLst>
              <a:ext uri="{FF2B5EF4-FFF2-40B4-BE49-F238E27FC236}">
                <a16:creationId xmlns:a16="http://schemas.microsoft.com/office/drawing/2014/main" id="{AA5DC2CB-B5BB-9940-98BF-B89A91022FE8}"/>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100000"/>
                    </a14:imgEffect>
                  </a14:imgLayer>
                </a14:imgProps>
              </a:ext>
            </a:extLst>
          </a:blip>
          <a:srcRect l="74034" t="80684"/>
          <a:stretch/>
        </p:blipFill>
        <p:spPr>
          <a:xfrm>
            <a:off x="9823476" y="5864469"/>
            <a:ext cx="2368524" cy="993531"/>
          </a:xfrm>
          <a:prstGeom prst="rect">
            <a:avLst/>
          </a:prstGeom>
          <a:effectLst/>
        </p:spPr>
      </p:pic>
      <p:pic>
        <p:nvPicPr>
          <p:cNvPr id="11" name="Picture 10">
            <a:extLst>
              <a:ext uri="{FF2B5EF4-FFF2-40B4-BE49-F238E27FC236}">
                <a16:creationId xmlns:a16="http://schemas.microsoft.com/office/drawing/2014/main" id="{9FC8CBD2-BC40-134B-9371-9BA8D6ED2010}"/>
              </a:ext>
            </a:extLst>
          </p:cNvPr>
          <p:cNvPicPr>
            <a:picLocks noChangeAspect="1"/>
          </p:cNvPicPr>
          <p:nvPr userDrawn="1"/>
        </p:nvPicPr>
        <p:blipFill>
          <a:blip r:embed="rId4"/>
          <a:srcRect/>
          <a:stretch/>
        </p:blipFill>
        <p:spPr>
          <a:xfrm>
            <a:off x="11712575" y="6442538"/>
            <a:ext cx="286935" cy="278937"/>
          </a:xfrm>
          <a:prstGeom prst="rect">
            <a:avLst/>
          </a:prstGeom>
        </p:spPr>
      </p:pic>
    </p:spTree>
    <p:extLst>
      <p:ext uri="{BB962C8B-B14F-4D97-AF65-F5344CB8AC3E}">
        <p14:creationId xmlns:p14="http://schemas.microsoft.com/office/powerpoint/2010/main" val="31646130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1_Quote Car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4C315FA-8924-9845-8B09-8952A929C8AE}"/>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6DAD434-8C1D-5A46-B1B5-AB404C5D9793}"/>
              </a:ext>
            </a:extLst>
          </p:cNvPr>
          <p:cNvSpPr>
            <a:spLocks noGrp="1"/>
          </p:cNvSpPr>
          <p:nvPr>
            <p:ph type="title" hasCustomPrompt="1"/>
          </p:nvPr>
        </p:nvSpPr>
        <p:spPr>
          <a:xfrm>
            <a:off x="1773382" y="1828800"/>
            <a:ext cx="8935649" cy="3463636"/>
          </a:xfrm>
          <a:prstGeom prst="rect">
            <a:avLst/>
          </a:prstGeom>
        </p:spPr>
        <p:txBody>
          <a:bodyPr/>
          <a:lstStyle>
            <a:lvl1pPr algn="ctr">
              <a:defRPr sz="4000" b="0" i="1">
                <a:solidFill>
                  <a:schemeClr val="bg1"/>
                </a:solidFill>
                <a:latin typeface="Arial" panose="020B0604020202020204" pitchFamily="34" charset="0"/>
                <a:cs typeface="Arial" panose="020B0604020202020204" pitchFamily="34" charset="0"/>
              </a:defRPr>
            </a:lvl1pPr>
          </a:lstStyle>
          <a:p>
            <a:r>
              <a:rPr lang="en-US"/>
              <a:t>Insert Statement or Quotes Here</a:t>
            </a:r>
          </a:p>
        </p:txBody>
      </p:sp>
      <p:pic>
        <p:nvPicPr>
          <p:cNvPr id="10" name="Picture 9">
            <a:extLst>
              <a:ext uri="{FF2B5EF4-FFF2-40B4-BE49-F238E27FC236}">
                <a16:creationId xmlns:a16="http://schemas.microsoft.com/office/drawing/2014/main" id="{AA5DC2CB-B5BB-9940-98BF-B89A91022FE8}"/>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100000"/>
                    </a14:imgEffect>
                  </a14:imgLayer>
                </a14:imgProps>
              </a:ext>
            </a:extLst>
          </a:blip>
          <a:srcRect l="74034" t="80684"/>
          <a:stretch/>
        </p:blipFill>
        <p:spPr>
          <a:xfrm>
            <a:off x="9823476" y="5864469"/>
            <a:ext cx="2368524" cy="993531"/>
          </a:xfrm>
          <a:prstGeom prst="rect">
            <a:avLst/>
          </a:prstGeom>
          <a:effectLst/>
        </p:spPr>
      </p:pic>
      <p:pic>
        <p:nvPicPr>
          <p:cNvPr id="11" name="Picture 10">
            <a:extLst>
              <a:ext uri="{FF2B5EF4-FFF2-40B4-BE49-F238E27FC236}">
                <a16:creationId xmlns:a16="http://schemas.microsoft.com/office/drawing/2014/main" id="{9FC8CBD2-BC40-134B-9371-9BA8D6ED2010}"/>
              </a:ext>
            </a:extLst>
          </p:cNvPr>
          <p:cNvPicPr>
            <a:picLocks noChangeAspect="1"/>
          </p:cNvPicPr>
          <p:nvPr userDrawn="1"/>
        </p:nvPicPr>
        <p:blipFill>
          <a:blip r:embed="rId4"/>
          <a:srcRect/>
          <a:stretch/>
        </p:blipFill>
        <p:spPr>
          <a:xfrm>
            <a:off x="11712575" y="6442538"/>
            <a:ext cx="286935" cy="278937"/>
          </a:xfrm>
          <a:prstGeom prst="rect">
            <a:avLst/>
          </a:prstGeom>
        </p:spPr>
      </p:pic>
    </p:spTree>
    <p:extLst>
      <p:ext uri="{BB962C8B-B14F-4D97-AF65-F5344CB8AC3E}">
        <p14:creationId xmlns:p14="http://schemas.microsoft.com/office/powerpoint/2010/main" val="24842373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2_Quote Car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4C315FA-8924-9845-8B09-8952A929C8AE}"/>
              </a:ext>
            </a:extLst>
          </p:cNvPr>
          <p:cNvSpPr/>
          <p:nvPr userDrawn="1"/>
        </p:nvSpPr>
        <p:spPr>
          <a:xfrm>
            <a:off x="0" y="0"/>
            <a:ext cx="12192000"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6DAD434-8C1D-5A46-B1B5-AB404C5D9793}"/>
              </a:ext>
            </a:extLst>
          </p:cNvPr>
          <p:cNvSpPr>
            <a:spLocks noGrp="1"/>
          </p:cNvSpPr>
          <p:nvPr>
            <p:ph type="title" hasCustomPrompt="1"/>
          </p:nvPr>
        </p:nvSpPr>
        <p:spPr>
          <a:xfrm>
            <a:off x="1773382" y="1828800"/>
            <a:ext cx="8935649" cy="3463636"/>
          </a:xfrm>
          <a:prstGeom prst="rect">
            <a:avLst/>
          </a:prstGeom>
        </p:spPr>
        <p:txBody>
          <a:bodyPr/>
          <a:lstStyle>
            <a:lvl1pPr algn="ctr">
              <a:defRPr sz="4000" b="0" i="1">
                <a:solidFill>
                  <a:schemeClr val="bg1"/>
                </a:solidFill>
                <a:latin typeface="Arial" panose="020B0604020202020204" pitchFamily="34" charset="0"/>
                <a:cs typeface="Arial" panose="020B0604020202020204" pitchFamily="34" charset="0"/>
              </a:defRPr>
            </a:lvl1pPr>
          </a:lstStyle>
          <a:p>
            <a:r>
              <a:rPr lang="en-US"/>
              <a:t>Insert Statement or Quotes Here</a:t>
            </a:r>
          </a:p>
        </p:txBody>
      </p:sp>
      <p:pic>
        <p:nvPicPr>
          <p:cNvPr id="10" name="Picture 9">
            <a:extLst>
              <a:ext uri="{FF2B5EF4-FFF2-40B4-BE49-F238E27FC236}">
                <a16:creationId xmlns:a16="http://schemas.microsoft.com/office/drawing/2014/main" id="{AA5DC2CB-B5BB-9940-98BF-B89A91022FE8}"/>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100000"/>
                    </a14:imgEffect>
                  </a14:imgLayer>
                </a14:imgProps>
              </a:ext>
            </a:extLst>
          </a:blip>
          <a:srcRect l="74034" t="80684"/>
          <a:stretch/>
        </p:blipFill>
        <p:spPr>
          <a:xfrm>
            <a:off x="9823476" y="5864469"/>
            <a:ext cx="2368524" cy="993531"/>
          </a:xfrm>
          <a:prstGeom prst="rect">
            <a:avLst/>
          </a:prstGeom>
          <a:effectLst/>
        </p:spPr>
      </p:pic>
      <p:pic>
        <p:nvPicPr>
          <p:cNvPr id="11" name="Picture 10">
            <a:extLst>
              <a:ext uri="{FF2B5EF4-FFF2-40B4-BE49-F238E27FC236}">
                <a16:creationId xmlns:a16="http://schemas.microsoft.com/office/drawing/2014/main" id="{9FC8CBD2-BC40-134B-9371-9BA8D6ED2010}"/>
              </a:ext>
            </a:extLst>
          </p:cNvPr>
          <p:cNvPicPr>
            <a:picLocks noChangeAspect="1"/>
          </p:cNvPicPr>
          <p:nvPr userDrawn="1"/>
        </p:nvPicPr>
        <p:blipFill>
          <a:blip r:embed="rId4"/>
          <a:srcRect/>
          <a:stretch/>
        </p:blipFill>
        <p:spPr>
          <a:xfrm>
            <a:off x="11712575" y="6442538"/>
            <a:ext cx="286935" cy="278937"/>
          </a:xfrm>
          <a:prstGeom prst="rect">
            <a:avLst/>
          </a:prstGeom>
        </p:spPr>
      </p:pic>
    </p:spTree>
    <p:extLst>
      <p:ext uri="{BB962C8B-B14F-4D97-AF65-F5344CB8AC3E}">
        <p14:creationId xmlns:p14="http://schemas.microsoft.com/office/powerpoint/2010/main" val="24074805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3_Quote Car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4C315FA-8924-9845-8B09-8952A929C8AE}"/>
              </a:ext>
            </a:extLst>
          </p:cNvPr>
          <p:cNvSpPr/>
          <p:nvPr userDrawn="1"/>
        </p:nvSpPr>
        <p:spPr>
          <a:xfrm>
            <a:off x="0" y="0"/>
            <a:ext cx="12192000" cy="685800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6DAD434-8C1D-5A46-B1B5-AB404C5D9793}"/>
              </a:ext>
            </a:extLst>
          </p:cNvPr>
          <p:cNvSpPr>
            <a:spLocks noGrp="1"/>
          </p:cNvSpPr>
          <p:nvPr>
            <p:ph type="title" hasCustomPrompt="1"/>
          </p:nvPr>
        </p:nvSpPr>
        <p:spPr>
          <a:xfrm>
            <a:off x="1773382" y="1828800"/>
            <a:ext cx="8935649" cy="3463636"/>
          </a:xfrm>
          <a:prstGeom prst="rect">
            <a:avLst/>
          </a:prstGeom>
        </p:spPr>
        <p:txBody>
          <a:bodyPr/>
          <a:lstStyle>
            <a:lvl1pPr algn="ctr">
              <a:defRPr sz="4000" b="0" i="1">
                <a:solidFill>
                  <a:schemeClr val="bg1"/>
                </a:solidFill>
                <a:latin typeface="Arial" panose="020B0604020202020204" pitchFamily="34" charset="0"/>
                <a:cs typeface="Arial" panose="020B0604020202020204" pitchFamily="34" charset="0"/>
              </a:defRPr>
            </a:lvl1pPr>
          </a:lstStyle>
          <a:p>
            <a:r>
              <a:rPr lang="en-US"/>
              <a:t>Insert Statement or Quotes Here</a:t>
            </a:r>
          </a:p>
        </p:txBody>
      </p:sp>
      <p:pic>
        <p:nvPicPr>
          <p:cNvPr id="10" name="Picture 9">
            <a:extLst>
              <a:ext uri="{FF2B5EF4-FFF2-40B4-BE49-F238E27FC236}">
                <a16:creationId xmlns:a16="http://schemas.microsoft.com/office/drawing/2014/main" id="{AA5DC2CB-B5BB-9940-98BF-B89A91022FE8}"/>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100000"/>
                    </a14:imgEffect>
                  </a14:imgLayer>
                </a14:imgProps>
              </a:ext>
            </a:extLst>
          </a:blip>
          <a:srcRect l="74034" t="80684"/>
          <a:stretch/>
        </p:blipFill>
        <p:spPr>
          <a:xfrm>
            <a:off x="9823476" y="5864469"/>
            <a:ext cx="2368524" cy="993531"/>
          </a:xfrm>
          <a:prstGeom prst="rect">
            <a:avLst/>
          </a:prstGeom>
          <a:effectLst/>
        </p:spPr>
      </p:pic>
      <p:pic>
        <p:nvPicPr>
          <p:cNvPr id="11" name="Picture 10">
            <a:extLst>
              <a:ext uri="{FF2B5EF4-FFF2-40B4-BE49-F238E27FC236}">
                <a16:creationId xmlns:a16="http://schemas.microsoft.com/office/drawing/2014/main" id="{9FC8CBD2-BC40-134B-9371-9BA8D6ED2010}"/>
              </a:ext>
            </a:extLst>
          </p:cNvPr>
          <p:cNvPicPr>
            <a:picLocks noChangeAspect="1"/>
          </p:cNvPicPr>
          <p:nvPr userDrawn="1"/>
        </p:nvPicPr>
        <p:blipFill>
          <a:blip r:embed="rId4"/>
          <a:srcRect/>
          <a:stretch/>
        </p:blipFill>
        <p:spPr>
          <a:xfrm>
            <a:off x="11712575" y="6442538"/>
            <a:ext cx="286935" cy="278937"/>
          </a:xfrm>
          <a:prstGeom prst="rect">
            <a:avLst/>
          </a:prstGeom>
        </p:spPr>
      </p:pic>
    </p:spTree>
    <p:extLst>
      <p:ext uri="{BB962C8B-B14F-4D97-AF65-F5344CB8AC3E}">
        <p14:creationId xmlns:p14="http://schemas.microsoft.com/office/powerpoint/2010/main" val="10567933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4_Quote Car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4C315FA-8924-9845-8B09-8952A929C8AE}"/>
              </a:ext>
            </a:extLst>
          </p:cNvPr>
          <p:cNvSpPr/>
          <p:nvPr userDrawn="1"/>
        </p:nvSpPr>
        <p:spPr>
          <a:xfrm>
            <a:off x="0" y="0"/>
            <a:ext cx="12192000" cy="68580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6DAD434-8C1D-5A46-B1B5-AB404C5D9793}"/>
              </a:ext>
            </a:extLst>
          </p:cNvPr>
          <p:cNvSpPr>
            <a:spLocks noGrp="1"/>
          </p:cNvSpPr>
          <p:nvPr>
            <p:ph type="title" hasCustomPrompt="1"/>
          </p:nvPr>
        </p:nvSpPr>
        <p:spPr>
          <a:xfrm>
            <a:off x="1773382" y="1828800"/>
            <a:ext cx="8935649" cy="3463636"/>
          </a:xfrm>
          <a:prstGeom prst="rect">
            <a:avLst/>
          </a:prstGeom>
        </p:spPr>
        <p:txBody>
          <a:bodyPr/>
          <a:lstStyle>
            <a:lvl1pPr algn="ctr">
              <a:defRPr sz="4000" b="0" i="1">
                <a:solidFill>
                  <a:schemeClr val="bg1"/>
                </a:solidFill>
                <a:latin typeface="Arial" panose="020B0604020202020204" pitchFamily="34" charset="0"/>
                <a:cs typeface="Arial" panose="020B0604020202020204" pitchFamily="34" charset="0"/>
              </a:defRPr>
            </a:lvl1pPr>
          </a:lstStyle>
          <a:p>
            <a:r>
              <a:rPr lang="en-US"/>
              <a:t>Insert Statement or Quotes Here</a:t>
            </a:r>
          </a:p>
        </p:txBody>
      </p:sp>
      <p:pic>
        <p:nvPicPr>
          <p:cNvPr id="10" name="Picture 9">
            <a:extLst>
              <a:ext uri="{FF2B5EF4-FFF2-40B4-BE49-F238E27FC236}">
                <a16:creationId xmlns:a16="http://schemas.microsoft.com/office/drawing/2014/main" id="{AA5DC2CB-B5BB-9940-98BF-B89A91022FE8}"/>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100000"/>
                    </a14:imgEffect>
                  </a14:imgLayer>
                </a14:imgProps>
              </a:ext>
            </a:extLst>
          </a:blip>
          <a:srcRect l="74034" t="80684"/>
          <a:stretch/>
        </p:blipFill>
        <p:spPr>
          <a:xfrm>
            <a:off x="9823476" y="5864469"/>
            <a:ext cx="2368524" cy="993531"/>
          </a:xfrm>
          <a:prstGeom prst="rect">
            <a:avLst/>
          </a:prstGeom>
          <a:effectLst/>
        </p:spPr>
      </p:pic>
      <p:pic>
        <p:nvPicPr>
          <p:cNvPr id="11" name="Picture 10">
            <a:extLst>
              <a:ext uri="{FF2B5EF4-FFF2-40B4-BE49-F238E27FC236}">
                <a16:creationId xmlns:a16="http://schemas.microsoft.com/office/drawing/2014/main" id="{9FC8CBD2-BC40-134B-9371-9BA8D6ED2010}"/>
              </a:ext>
            </a:extLst>
          </p:cNvPr>
          <p:cNvPicPr>
            <a:picLocks noChangeAspect="1"/>
          </p:cNvPicPr>
          <p:nvPr userDrawn="1"/>
        </p:nvPicPr>
        <p:blipFill>
          <a:blip r:embed="rId4"/>
          <a:srcRect/>
          <a:stretch/>
        </p:blipFill>
        <p:spPr>
          <a:xfrm>
            <a:off x="11712575" y="6442538"/>
            <a:ext cx="286935" cy="278937"/>
          </a:xfrm>
          <a:prstGeom prst="rect">
            <a:avLst/>
          </a:prstGeom>
        </p:spPr>
      </p:pic>
    </p:spTree>
    <p:extLst>
      <p:ext uri="{BB962C8B-B14F-4D97-AF65-F5344CB8AC3E}">
        <p14:creationId xmlns:p14="http://schemas.microsoft.com/office/powerpoint/2010/main" val="4202218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Full Image Cover">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91EA1CB-7608-024C-ACA2-015D456126DA}"/>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a:ext>
            </a:extLst>
          </a:blip>
          <a:srcRect/>
          <a:stretch/>
        </p:blipFill>
        <p:spPr>
          <a:xfrm>
            <a:off x="-6649" y="0"/>
            <a:ext cx="12198649" cy="6858000"/>
          </a:xfrm>
          <a:prstGeom prst="rect">
            <a:avLst/>
          </a:prstGeom>
        </p:spPr>
      </p:pic>
      <p:sp>
        <p:nvSpPr>
          <p:cNvPr id="2" name="Title 1">
            <a:extLst>
              <a:ext uri="{FF2B5EF4-FFF2-40B4-BE49-F238E27FC236}">
                <a16:creationId xmlns:a16="http://schemas.microsoft.com/office/drawing/2014/main" id="{735DD06B-5581-A740-BBB1-C01F6ED75C27}"/>
              </a:ext>
            </a:extLst>
          </p:cNvPr>
          <p:cNvSpPr>
            <a:spLocks noGrp="1"/>
          </p:cNvSpPr>
          <p:nvPr>
            <p:ph type="ctrTitle" hasCustomPrompt="1"/>
          </p:nvPr>
        </p:nvSpPr>
        <p:spPr>
          <a:xfrm>
            <a:off x="609600" y="2609388"/>
            <a:ext cx="7352371" cy="997220"/>
          </a:xfrm>
          <a:prstGeom prst="rect">
            <a:avLst/>
          </a:prstGeom>
        </p:spPr>
        <p:txBody>
          <a:bodyPr anchor="b">
            <a:normAutofit/>
          </a:bodyPr>
          <a:lstStyle>
            <a:lvl1pPr algn="l">
              <a:defRPr sz="4200">
                <a:solidFill>
                  <a:schemeClr val="bg1"/>
                </a:solidFill>
                <a:latin typeface="Arial" panose="020B0604020202020204" pitchFamily="34" charset="0"/>
                <a:cs typeface="Arial" panose="020B0604020202020204" pitchFamily="34" charset="0"/>
              </a:defRPr>
            </a:lvl1pPr>
          </a:lstStyle>
          <a:p>
            <a:r>
              <a:rPr lang="en-US"/>
              <a:t>Click to Edit Title Slide</a:t>
            </a:r>
          </a:p>
        </p:txBody>
      </p:sp>
      <p:sp>
        <p:nvSpPr>
          <p:cNvPr id="3" name="Subtitle 2">
            <a:extLst>
              <a:ext uri="{FF2B5EF4-FFF2-40B4-BE49-F238E27FC236}">
                <a16:creationId xmlns:a16="http://schemas.microsoft.com/office/drawing/2014/main" id="{ACC5C272-8D94-3A40-9282-8C3BADCC43BC}"/>
              </a:ext>
            </a:extLst>
          </p:cNvPr>
          <p:cNvSpPr>
            <a:spLocks noGrp="1"/>
          </p:cNvSpPr>
          <p:nvPr>
            <p:ph type="subTitle" idx="1" hasCustomPrompt="1"/>
          </p:nvPr>
        </p:nvSpPr>
        <p:spPr>
          <a:xfrm>
            <a:off x="609600" y="3698683"/>
            <a:ext cx="7352371" cy="1655762"/>
          </a:xfrm>
          <a:prstGeom prst="rect">
            <a:avLst/>
          </a:prstGeom>
        </p:spPr>
        <p:txBody>
          <a:bodyPr/>
          <a:lstStyle>
            <a:lvl1pPr marL="0" indent="0" algn="l">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Subheader</a:t>
            </a:r>
            <a:r>
              <a:rPr lang="en-US"/>
              <a:t> Placement</a:t>
            </a:r>
          </a:p>
        </p:txBody>
      </p:sp>
      <p:sp>
        <p:nvSpPr>
          <p:cNvPr id="7" name="Parallelogram 6">
            <a:extLst>
              <a:ext uri="{FF2B5EF4-FFF2-40B4-BE49-F238E27FC236}">
                <a16:creationId xmlns:a16="http://schemas.microsoft.com/office/drawing/2014/main" id="{44603AEE-D1DE-714C-A34C-ACB72F8CD626}"/>
              </a:ext>
            </a:extLst>
          </p:cNvPr>
          <p:cNvSpPr/>
          <p:nvPr userDrawn="1"/>
        </p:nvSpPr>
        <p:spPr>
          <a:xfrm>
            <a:off x="609600" y="4260769"/>
            <a:ext cx="1917891" cy="121052"/>
          </a:xfrm>
          <a:prstGeom prst="parallelogram">
            <a:avLst>
              <a:gd name="adj" fmla="val 8137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3866DE76-E48F-4645-AC3D-C2DEB322C950}"/>
              </a:ext>
            </a:extLst>
          </p:cNvPr>
          <p:cNvSpPr/>
          <p:nvPr userDrawn="1"/>
        </p:nvSpPr>
        <p:spPr>
          <a:xfrm>
            <a:off x="-1" y="-896539"/>
            <a:ext cx="7292051" cy="6481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accent3">
                    <a:lumMod val="20000"/>
                    <a:lumOff val="80000"/>
                  </a:schemeClr>
                </a:solidFill>
              </a:rPr>
              <a:t>Tip: </a:t>
            </a:r>
            <a:r>
              <a:rPr lang="en-US" sz="1400" dirty="0"/>
              <a:t>Replace photo image using</a:t>
            </a:r>
            <a:r>
              <a:rPr lang="en-US" sz="1400" baseline="0" dirty="0"/>
              <a:t> the Cherry Bekaert Image Library on CB Central</a:t>
            </a:r>
            <a:r>
              <a:rPr lang="en-US" sz="1400" dirty="0"/>
              <a:t>.</a:t>
            </a:r>
          </a:p>
        </p:txBody>
      </p:sp>
      <p:pic>
        <p:nvPicPr>
          <p:cNvPr id="5" name="Picture 4">
            <a:extLst>
              <a:ext uri="{FF2B5EF4-FFF2-40B4-BE49-F238E27FC236}">
                <a16:creationId xmlns:a16="http://schemas.microsoft.com/office/drawing/2014/main" id="{D1998D0B-EAD6-404F-35E5-722E19B77D3E}"/>
              </a:ext>
            </a:extLst>
          </p:cNvPr>
          <p:cNvPicPr>
            <a:picLocks noChangeAspect="1"/>
          </p:cNvPicPr>
          <p:nvPr userDrawn="1"/>
        </p:nvPicPr>
        <p:blipFill>
          <a:blip r:embed="rId4"/>
          <a:stretch>
            <a:fillRect/>
          </a:stretch>
        </p:blipFill>
        <p:spPr>
          <a:xfrm>
            <a:off x="9345168" y="5692849"/>
            <a:ext cx="2285811" cy="579072"/>
          </a:xfrm>
          <a:prstGeom prst="rect">
            <a:avLst/>
          </a:prstGeom>
        </p:spPr>
      </p:pic>
    </p:spTree>
    <p:extLst>
      <p:ext uri="{BB962C8B-B14F-4D97-AF65-F5344CB8AC3E}">
        <p14:creationId xmlns:p14="http://schemas.microsoft.com/office/powerpoint/2010/main" val="3173503121"/>
      </p:ext>
    </p:extLst>
  </p:cSld>
  <p:clrMapOvr>
    <a:masterClrMapping/>
  </p:clrMapOvr>
  <p:extLst>
    <p:ext uri="{DCECCB84-F9BA-43D5-87BE-67443E8EF086}">
      <p15:sldGuideLst xmlns:p15="http://schemas.microsoft.com/office/powerpoint/2012/main">
        <p15:guide id="1" pos="912" userDrawn="1">
          <p15:clr>
            <a:srgbClr val="FBAE40"/>
          </p15:clr>
        </p15:guide>
        <p15:guide id="2" orient="horz" pos="2747"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bout Color Theme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6858BF4-187E-6C44-B080-1A2385C47F9E}"/>
              </a:ext>
            </a:extLst>
          </p:cNvPr>
          <p:cNvSpPr/>
          <p:nvPr userDrawn="1"/>
        </p:nvSpPr>
        <p:spPr>
          <a:xfrm>
            <a:off x="-1" y="0"/>
            <a:ext cx="12192001" cy="108781"/>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4EC89B79-D8BA-0F49-A9B2-2BA803B43F7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712575" y="6442538"/>
            <a:ext cx="286935" cy="278937"/>
          </a:xfrm>
          <a:prstGeom prst="rect">
            <a:avLst/>
          </a:prstGeom>
        </p:spPr>
      </p:pic>
      <p:pic>
        <p:nvPicPr>
          <p:cNvPr id="8" name="Picture 7">
            <a:extLst>
              <a:ext uri="{FF2B5EF4-FFF2-40B4-BE49-F238E27FC236}">
                <a16:creationId xmlns:a16="http://schemas.microsoft.com/office/drawing/2014/main" id="{8E65AFB0-9308-75A9-4283-C670F8E11DD7}"/>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029419" y="2654004"/>
            <a:ext cx="1679836" cy="2124908"/>
          </a:xfrm>
          <a:prstGeom prst="rect">
            <a:avLst/>
          </a:prstGeom>
        </p:spPr>
      </p:pic>
      <p:sp>
        <p:nvSpPr>
          <p:cNvPr id="10" name="TextBox 9">
            <a:extLst>
              <a:ext uri="{FF2B5EF4-FFF2-40B4-BE49-F238E27FC236}">
                <a16:creationId xmlns:a16="http://schemas.microsoft.com/office/drawing/2014/main" id="{0F2035AD-C777-AA70-245C-B529AF4BFB9E}"/>
              </a:ext>
            </a:extLst>
          </p:cNvPr>
          <p:cNvSpPr txBox="1"/>
          <p:nvPr userDrawn="1"/>
        </p:nvSpPr>
        <p:spPr>
          <a:xfrm>
            <a:off x="618177" y="608805"/>
            <a:ext cx="8174949" cy="427809"/>
          </a:xfrm>
          <a:prstGeom prst="rect">
            <a:avLst/>
          </a:prstGeom>
          <a:noFill/>
        </p:spPr>
        <p:txBody>
          <a:bodyPr wrap="square" lIns="0" tIns="36576" rIns="0" bIns="0" rtlCol="0">
            <a:spAutoFit/>
          </a:bodyPr>
          <a:lstStyle/>
          <a:p>
            <a:pPr>
              <a:lnSpc>
                <a:spcPct val="85000"/>
              </a:lnSpc>
              <a:spcAft>
                <a:spcPts val="600"/>
              </a:spcAft>
              <a:buClr>
                <a:schemeClr val="accent2"/>
              </a:buClr>
              <a:buSzPct val="70000"/>
            </a:pPr>
            <a:r>
              <a:rPr lang="en-US" sz="1200" b="1" dirty="0">
                <a:solidFill>
                  <a:schemeClr val="tx1"/>
                </a:solidFill>
              </a:rPr>
              <a:t>About color themes</a:t>
            </a:r>
          </a:p>
          <a:p>
            <a:pPr marL="9525" indent="-9525">
              <a:lnSpc>
                <a:spcPct val="85000"/>
              </a:lnSpc>
              <a:spcAft>
                <a:spcPts val="600"/>
              </a:spcAft>
              <a:buSzPct val="100000"/>
              <a:tabLst/>
            </a:pPr>
            <a:r>
              <a:rPr lang="en-US" sz="1200" dirty="0">
                <a:solidFill>
                  <a:schemeClr val="tx1"/>
                </a:solidFill>
              </a:rPr>
              <a:t>For PowerPoint, choose from a 16:9 widescreen or Standard design templates</a:t>
            </a:r>
          </a:p>
        </p:txBody>
      </p:sp>
      <p:sp>
        <p:nvSpPr>
          <p:cNvPr id="11" name="TextBox 53">
            <a:extLst>
              <a:ext uri="{FF2B5EF4-FFF2-40B4-BE49-F238E27FC236}">
                <a16:creationId xmlns:a16="http://schemas.microsoft.com/office/drawing/2014/main" id="{3A8FE26B-B3A7-7BB0-9430-F02D4C4990B1}"/>
              </a:ext>
            </a:extLst>
          </p:cNvPr>
          <p:cNvSpPr txBox="1"/>
          <p:nvPr userDrawn="1"/>
        </p:nvSpPr>
        <p:spPr>
          <a:xfrm>
            <a:off x="961189" y="2672991"/>
            <a:ext cx="1801604" cy="3408625"/>
          </a:xfrm>
          <a:prstGeom prst="rect">
            <a:avLst/>
          </a:prstGeom>
          <a:noFill/>
        </p:spPr>
        <p:txBody>
          <a:bodyPr wrap="square" lIns="0" tIns="36576" rIns="0" bIns="0" rtlCol="0">
            <a:spAutoFit/>
          </a:bodyPr>
          <a:lstStyle/>
          <a:p>
            <a:pPr>
              <a:lnSpc>
                <a:spcPct val="85000"/>
              </a:lnSpc>
              <a:spcAft>
                <a:spcPts val="600"/>
              </a:spcAft>
              <a:buClr>
                <a:schemeClr val="accent1"/>
              </a:buClr>
              <a:buSzPct val="70000"/>
            </a:pPr>
            <a:r>
              <a:rPr lang="en-US" sz="1200" dirty="0">
                <a:solidFill>
                  <a:schemeClr val="tx1"/>
                </a:solidFill>
              </a:rPr>
              <a:t>In Microsoft PowerPoint and Word</a:t>
            </a:r>
            <a:r>
              <a:rPr lang="en-US" sz="1200" b="1" dirty="0">
                <a:solidFill>
                  <a:schemeClr val="tx1"/>
                </a:solidFill>
              </a:rPr>
              <a:t>, the top row of colors in the color palette features Cherry Bekaert’s Brand colors. </a:t>
            </a:r>
            <a:r>
              <a:rPr lang="en-US" sz="1200" dirty="0">
                <a:solidFill>
                  <a:schemeClr val="tx1"/>
                </a:solidFill>
              </a:rPr>
              <a:t>Previous PowerPoint and Word templates that featured previous colors should be retired. </a:t>
            </a:r>
            <a:br>
              <a:rPr lang="en-US" sz="1200" dirty="0">
                <a:solidFill>
                  <a:schemeClr val="tx1"/>
                </a:solidFill>
              </a:rPr>
            </a:br>
            <a:br>
              <a:rPr lang="en-US" sz="1200" dirty="0">
                <a:solidFill>
                  <a:schemeClr val="tx1"/>
                </a:solidFill>
              </a:rPr>
            </a:br>
            <a:r>
              <a:rPr lang="en-US" sz="1200" dirty="0">
                <a:solidFill>
                  <a:schemeClr val="tx1"/>
                </a:solidFill>
              </a:rPr>
              <a:t>MS Office automatically calculates tints of all colors in a theme. We cannot override this function. We ask to refrain from the automatic tints</a:t>
            </a:r>
          </a:p>
          <a:p>
            <a:pPr>
              <a:lnSpc>
                <a:spcPct val="85000"/>
              </a:lnSpc>
              <a:spcAft>
                <a:spcPts val="600"/>
              </a:spcAft>
              <a:buClr>
                <a:schemeClr val="accent1"/>
              </a:buClr>
              <a:buSzPct val="70000"/>
            </a:pPr>
            <a:endParaRPr lang="en-US" sz="1200" dirty="0"/>
          </a:p>
          <a:p>
            <a:pPr>
              <a:lnSpc>
                <a:spcPct val="85000"/>
              </a:lnSpc>
              <a:spcAft>
                <a:spcPts val="600"/>
              </a:spcAft>
              <a:buClr>
                <a:schemeClr val="accent1"/>
              </a:buClr>
              <a:buSzPct val="70000"/>
            </a:pPr>
            <a:r>
              <a:rPr lang="en-US" sz="1400" b="1" dirty="0">
                <a:solidFill>
                  <a:schemeClr val="tx1"/>
                </a:solidFill>
              </a:rPr>
              <a:t>The following page gives instruction </a:t>
            </a:r>
            <a:br>
              <a:rPr lang="en-US" sz="1400" b="1" dirty="0">
                <a:solidFill>
                  <a:schemeClr val="tx1"/>
                </a:solidFill>
              </a:rPr>
            </a:br>
            <a:r>
              <a:rPr lang="en-US" sz="1400" b="1" dirty="0">
                <a:solidFill>
                  <a:schemeClr val="tx1"/>
                </a:solidFill>
              </a:rPr>
              <a:t>and color values.</a:t>
            </a:r>
          </a:p>
        </p:txBody>
      </p:sp>
      <p:sp>
        <p:nvSpPr>
          <p:cNvPr id="12" name="Right Brace 11">
            <a:extLst>
              <a:ext uri="{FF2B5EF4-FFF2-40B4-BE49-F238E27FC236}">
                <a16:creationId xmlns:a16="http://schemas.microsoft.com/office/drawing/2014/main" id="{FBED4566-8721-7997-0681-D62ABAA9D5FE}"/>
              </a:ext>
            </a:extLst>
          </p:cNvPr>
          <p:cNvSpPr/>
          <p:nvPr userDrawn="1"/>
        </p:nvSpPr>
        <p:spPr>
          <a:xfrm>
            <a:off x="5730727" y="3108466"/>
            <a:ext cx="261833" cy="600107"/>
          </a:xfrm>
          <a:prstGeom prst="rightBrace">
            <a:avLst/>
          </a:prstGeom>
          <a:ln w="9525">
            <a:solidFill>
              <a:schemeClr val="bg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tx1"/>
              </a:solidFill>
            </a:endParaRPr>
          </a:p>
        </p:txBody>
      </p:sp>
      <p:grpSp>
        <p:nvGrpSpPr>
          <p:cNvPr id="13" name="Group 57">
            <a:extLst>
              <a:ext uri="{FF2B5EF4-FFF2-40B4-BE49-F238E27FC236}">
                <a16:creationId xmlns:a16="http://schemas.microsoft.com/office/drawing/2014/main" id="{1A614CC1-C5F1-5510-0AF2-DF8971C31237}"/>
              </a:ext>
            </a:extLst>
          </p:cNvPr>
          <p:cNvGrpSpPr/>
          <p:nvPr userDrawn="1"/>
        </p:nvGrpSpPr>
        <p:grpSpPr>
          <a:xfrm>
            <a:off x="3917518" y="2830946"/>
            <a:ext cx="1918996" cy="1410310"/>
            <a:chOff x="3949960" y="572194"/>
            <a:chExt cx="1918996" cy="1410310"/>
          </a:xfrm>
        </p:grpSpPr>
        <p:sp>
          <p:nvSpPr>
            <p:cNvPr id="14" name="Rectangle 3">
              <a:extLst>
                <a:ext uri="{FF2B5EF4-FFF2-40B4-BE49-F238E27FC236}">
                  <a16:creationId xmlns:a16="http://schemas.microsoft.com/office/drawing/2014/main" id="{2F299A4E-A089-7CE4-8F47-D7FC351F01C3}"/>
                </a:ext>
              </a:extLst>
            </p:cNvPr>
            <p:cNvSpPr/>
            <p:nvPr/>
          </p:nvSpPr>
          <p:spPr>
            <a:xfrm>
              <a:off x="3956180" y="572194"/>
              <a:ext cx="1912775" cy="233265"/>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sp>
          <p:nvSpPr>
            <p:cNvPr id="15" name="Rectangle 4">
              <a:extLst>
                <a:ext uri="{FF2B5EF4-FFF2-40B4-BE49-F238E27FC236}">
                  <a16:creationId xmlns:a16="http://schemas.microsoft.com/office/drawing/2014/main" id="{28A4658B-B946-C8D8-ACE9-A43925F25E6E}"/>
                </a:ext>
              </a:extLst>
            </p:cNvPr>
            <p:cNvSpPr/>
            <p:nvPr/>
          </p:nvSpPr>
          <p:spPr>
            <a:xfrm>
              <a:off x="3949960" y="1780342"/>
              <a:ext cx="1918996" cy="202162"/>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grpSp>
      <p:sp>
        <p:nvSpPr>
          <p:cNvPr id="16" name="TextBox 56">
            <a:extLst>
              <a:ext uri="{FF2B5EF4-FFF2-40B4-BE49-F238E27FC236}">
                <a16:creationId xmlns:a16="http://schemas.microsoft.com/office/drawing/2014/main" id="{9E58890F-42F9-1D74-2873-2B93760955E4}"/>
              </a:ext>
            </a:extLst>
          </p:cNvPr>
          <p:cNvSpPr txBox="1"/>
          <p:nvPr userDrawn="1"/>
        </p:nvSpPr>
        <p:spPr>
          <a:xfrm>
            <a:off x="5836513" y="2801956"/>
            <a:ext cx="3192201" cy="206210"/>
          </a:xfrm>
          <a:prstGeom prst="rect">
            <a:avLst/>
          </a:prstGeom>
          <a:noFill/>
        </p:spPr>
        <p:txBody>
          <a:bodyPr wrap="square" lIns="0" tIns="36576" rIns="0" bIns="0" rtlCol="0">
            <a:spAutoFit/>
          </a:bodyPr>
          <a:lstStyle/>
          <a:p>
            <a:r>
              <a:rPr lang="en-US" sz="1050" b="1" dirty="0">
                <a:solidFill>
                  <a:schemeClr val="tx1"/>
                </a:solidFill>
              </a:rPr>
              <a:t>Cherry Bekaert Theme Colors 100 Percent solid</a:t>
            </a:r>
            <a:endParaRPr lang="en-US" sz="1050" dirty="0">
              <a:solidFill>
                <a:schemeClr val="tx1"/>
              </a:solidFill>
            </a:endParaRPr>
          </a:p>
        </p:txBody>
      </p:sp>
      <p:sp>
        <p:nvSpPr>
          <p:cNvPr id="17" name="TextBox 16">
            <a:extLst>
              <a:ext uri="{FF2B5EF4-FFF2-40B4-BE49-F238E27FC236}">
                <a16:creationId xmlns:a16="http://schemas.microsoft.com/office/drawing/2014/main" id="{13B57FCF-96E5-0FA3-A34C-38209866B169}"/>
              </a:ext>
            </a:extLst>
          </p:cNvPr>
          <p:cNvSpPr txBox="1"/>
          <p:nvPr userDrawn="1"/>
        </p:nvSpPr>
        <p:spPr>
          <a:xfrm>
            <a:off x="5861643" y="3243467"/>
            <a:ext cx="2600028" cy="360099"/>
          </a:xfrm>
          <a:prstGeom prst="rect">
            <a:avLst/>
          </a:prstGeom>
          <a:noFill/>
        </p:spPr>
        <p:txBody>
          <a:bodyPr wrap="square" lIns="0" tIns="36576" rIns="0" bIns="0" rtlCol="0">
            <a:spAutoFit/>
          </a:bodyPr>
          <a:lstStyle/>
          <a:p>
            <a:r>
              <a:rPr lang="en-US" sz="1050" b="1" dirty="0">
                <a:solidFill>
                  <a:schemeClr val="tx1"/>
                </a:solidFill>
              </a:rPr>
              <a:t>MS Office calculates these tints </a:t>
            </a:r>
            <a:br>
              <a:rPr lang="en-US" sz="1050" b="1" dirty="0">
                <a:solidFill>
                  <a:schemeClr val="tx1"/>
                </a:solidFill>
              </a:rPr>
            </a:br>
            <a:r>
              <a:rPr lang="en-US" sz="1050" b="1" dirty="0">
                <a:solidFill>
                  <a:schemeClr val="tx1"/>
                </a:solidFill>
              </a:rPr>
              <a:t>automatically. Please DO NOT USE </a:t>
            </a:r>
          </a:p>
        </p:txBody>
      </p:sp>
      <p:sp>
        <p:nvSpPr>
          <p:cNvPr id="18" name="TextBox 17">
            <a:extLst>
              <a:ext uri="{FF2B5EF4-FFF2-40B4-BE49-F238E27FC236}">
                <a16:creationId xmlns:a16="http://schemas.microsoft.com/office/drawing/2014/main" id="{99D22AA9-6AF9-F8D6-7D02-9858DF119ED7}"/>
              </a:ext>
            </a:extLst>
          </p:cNvPr>
          <p:cNvSpPr txBox="1"/>
          <p:nvPr userDrawn="1"/>
        </p:nvSpPr>
        <p:spPr>
          <a:xfrm>
            <a:off x="5863444" y="3848286"/>
            <a:ext cx="3192201" cy="360099"/>
          </a:xfrm>
          <a:prstGeom prst="rect">
            <a:avLst/>
          </a:prstGeom>
          <a:noFill/>
        </p:spPr>
        <p:txBody>
          <a:bodyPr wrap="square" lIns="0" tIns="36576" rIns="0" bIns="0" rtlCol="0">
            <a:spAutoFit/>
          </a:bodyPr>
          <a:lstStyle/>
          <a:p>
            <a:r>
              <a:rPr lang="en-US" sz="1050" b="1" dirty="0">
                <a:solidFill>
                  <a:schemeClr val="tx1"/>
                </a:solidFill>
              </a:rPr>
              <a:t>Don't use these standard colors; </a:t>
            </a:r>
            <a:br>
              <a:rPr lang="en-US" sz="1050" b="1" dirty="0">
                <a:solidFill>
                  <a:schemeClr val="tx1"/>
                </a:solidFill>
              </a:rPr>
            </a:br>
            <a:r>
              <a:rPr lang="en-US" sz="1050" b="1" dirty="0">
                <a:solidFill>
                  <a:schemeClr val="tx1"/>
                </a:solidFill>
              </a:rPr>
              <a:t>they are Microsoft colors.</a:t>
            </a:r>
          </a:p>
        </p:txBody>
      </p:sp>
      <p:sp>
        <p:nvSpPr>
          <p:cNvPr id="19" name="Rectangle 18">
            <a:extLst>
              <a:ext uri="{FF2B5EF4-FFF2-40B4-BE49-F238E27FC236}">
                <a16:creationId xmlns:a16="http://schemas.microsoft.com/office/drawing/2014/main" id="{7249311C-6B23-5A5A-B4BE-14E38AD31DAE}"/>
              </a:ext>
            </a:extLst>
          </p:cNvPr>
          <p:cNvSpPr/>
          <p:nvPr userDrawn="1"/>
        </p:nvSpPr>
        <p:spPr>
          <a:xfrm>
            <a:off x="944571" y="1327073"/>
            <a:ext cx="4422754" cy="1254535"/>
          </a:xfrm>
          <a:prstGeom prst="rect">
            <a:avLst/>
          </a:prstGeom>
          <a:solidFill>
            <a:schemeClr val="accent6"/>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2400" dirty="0">
                <a:solidFill>
                  <a:schemeClr val="bg1"/>
                </a:solidFill>
              </a:rPr>
              <a:t>DO NOT USE THIS SLIDE WHEN DISTRIBUTING YOUR POWERPOINT.</a:t>
            </a:r>
          </a:p>
        </p:txBody>
      </p:sp>
      <p:sp>
        <p:nvSpPr>
          <p:cNvPr id="20" name="Oval 19">
            <a:extLst>
              <a:ext uri="{FF2B5EF4-FFF2-40B4-BE49-F238E27FC236}">
                <a16:creationId xmlns:a16="http://schemas.microsoft.com/office/drawing/2014/main" id="{46B23318-3C50-4608-4094-F37006BB1D89}"/>
              </a:ext>
            </a:extLst>
          </p:cNvPr>
          <p:cNvSpPr/>
          <p:nvPr userDrawn="1"/>
        </p:nvSpPr>
        <p:spPr>
          <a:xfrm>
            <a:off x="825700" y="1198531"/>
            <a:ext cx="237744" cy="237744"/>
          </a:xfrm>
          <a:prstGeom prst="ellipse">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n-US" sz="1200" b="1" dirty="0">
                <a:solidFill>
                  <a:schemeClr val="bg1"/>
                </a:solidFill>
              </a:rPr>
              <a:t>!</a:t>
            </a:r>
          </a:p>
        </p:txBody>
      </p:sp>
      <p:sp>
        <p:nvSpPr>
          <p:cNvPr id="21" name="Oval 20">
            <a:extLst>
              <a:ext uri="{FF2B5EF4-FFF2-40B4-BE49-F238E27FC236}">
                <a16:creationId xmlns:a16="http://schemas.microsoft.com/office/drawing/2014/main" id="{E1A92213-FD43-21F1-6416-51BADF57151C}"/>
              </a:ext>
            </a:extLst>
          </p:cNvPr>
          <p:cNvSpPr/>
          <p:nvPr userDrawn="1"/>
        </p:nvSpPr>
        <p:spPr>
          <a:xfrm>
            <a:off x="3678609" y="3250811"/>
            <a:ext cx="237744" cy="237744"/>
          </a:xfrm>
          <a:prstGeom prst="ellipse">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n-US" sz="1200" b="1" dirty="0">
                <a:solidFill>
                  <a:schemeClr val="bg1"/>
                </a:solidFill>
              </a:rPr>
              <a:t>!</a:t>
            </a:r>
          </a:p>
        </p:txBody>
      </p:sp>
      <p:sp>
        <p:nvSpPr>
          <p:cNvPr id="22" name="TextBox 21">
            <a:extLst>
              <a:ext uri="{FF2B5EF4-FFF2-40B4-BE49-F238E27FC236}">
                <a16:creationId xmlns:a16="http://schemas.microsoft.com/office/drawing/2014/main" id="{B92F919C-6D6E-048D-3877-3180B5BCA790}"/>
              </a:ext>
            </a:extLst>
          </p:cNvPr>
          <p:cNvSpPr txBox="1"/>
          <p:nvPr userDrawn="1"/>
        </p:nvSpPr>
        <p:spPr>
          <a:xfrm rot="18330680">
            <a:off x="8279676" y="1546560"/>
            <a:ext cx="754652" cy="175433"/>
          </a:xfrm>
          <a:prstGeom prst="rect">
            <a:avLst/>
          </a:prstGeom>
          <a:noFill/>
        </p:spPr>
        <p:txBody>
          <a:bodyPr wrap="square" lIns="0" tIns="36576" rIns="0" bIns="0" rtlCol="0">
            <a:spAutoFit/>
          </a:bodyPr>
          <a:lstStyle/>
          <a:p>
            <a:r>
              <a:rPr lang="en-US" sz="900" b="0" dirty="0">
                <a:solidFill>
                  <a:schemeClr val="tx1"/>
                </a:solidFill>
              </a:rPr>
              <a:t>White</a:t>
            </a:r>
          </a:p>
        </p:txBody>
      </p:sp>
      <p:sp>
        <p:nvSpPr>
          <p:cNvPr id="23" name="TextBox 22">
            <a:extLst>
              <a:ext uri="{FF2B5EF4-FFF2-40B4-BE49-F238E27FC236}">
                <a16:creationId xmlns:a16="http://schemas.microsoft.com/office/drawing/2014/main" id="{35A60497-C61E-E9EE-BDF1-1F71965B4BB0}"/>
              </a:ext>
            </a:extLst>
          </p:cNvPr>
          <p:cNvSpPr txBox="1"/>
          <p:nvPr userDrawn="1"/>
        </p:nvSpPr>
        <p:spPr>
          <a:xfrm rot="18330680">
            <a:off x="8621359" y="1546560"/>
            <a:ext cx="754652" cy="175433"/>
          </a:xfrm>
          <a:prstGeom prst="rect">
            <a:avLst/>
          </a:prstGeom>
          <a:noFill/>
        </p:spPr>
        <p:txBody>
          <a:bodyPr wrap="square" lIns="0" tIns="36576" rIns="0" bIns="0" rtlCol="0">
            <a:spAutoFit/>
          </a:bodyPr>
          <a:lstStyle/>
          <a:p>
            <a:r>
              <a:rPr lang="en-US" sz="900" b="0" dirty="0">
                <a:solidFill>
                  <a:schemeClr val="tx1"/>
                </a:solidFill>
              </a:rPr>
              <a:t>Black</a:t>
            </a:r>
          </a:p>
        </p:txBody>
      </p:sp>
      <p:sp>
        <p:nvSpPr>
          <p:cNvPr id="24" name="TextBox 23">
            <a:extLst>
              <a:ext uri="{FF2B5EF4-FFF2-40B4-BE49-F238E27FC236}">
                <a16:creationId xmlns:a16="http://schemas.microsoft.com/office/drawing/2014/main" id="{88D1E698-FC3C-AFBF-9CE6-2731B8AD521D}"/>
              </a:ext>
            </a:extLst>
          </p:cNvPr>
          <p:cNvSpPr txBox="1"/>
          <p:nvPr userDrawn="1"/>
        </p:nvSpPr>
        <p:spPr>
          <a:xfrm rot="18330680">
            <a:off x="8903568" y="1546560"/>
            <a:ext cx="754652" cy="175433"/>
          </a:xfrm>
          <a:prstGeom prst="rect">
            <a:avLst/>
          </a:prstGeom>
          <a:noFill/>
        </p:spPr>
        <p:txBody>
          <a:bodyPr wrap="square" lIns="0" tIns="36576" rIns="0" bIns="0" rtlCol="0">
            <a:spAutoFit/>
          </a:bodyPr>
          <a:lstStyle/>
          <a:p>
            <a:r>
              <a:rPr lang="en-US" sz="900" b="0" dirty="0">
                <a:solidFill>
                  <a:schemeClr val="tx1"/>
                </a:solidFill>
              </a:rPr>
              <a:t>40% Black</a:t>
            </a:r>
          </a:p>
        </p:txBody>
      </p:sp>
      <p:sp>
        <p:nvSpPr>
          <p:cNvPr id="25" name="TextBox 24">
            <a:extLst>
              <a:ext uri="{FF2B5EF4-FFF2-40B4-BE49-F238E27FC236}">
                <a16:creationId xmlns:a16="http://schemas.microsoft.com/office/drawing/2014/main" id="{6C1C7EE1-78F7-D2A5-2C3B-2878FDF2B5E5}"/>
              </a:ext>
            </a:extLst>
          </p:cNvPr>
          <p:cNvSpPr txBox="1"/>
          <p:nvPr userDrawn="1"/>
        </p:nvSpPr>
        <p:spPr>
          <a:xfrm rot="18330680">
            <a:off x="9069870" y="1282290"/>
            <a:ext cx="1403965" cy="175433"/>
          </a:xfrm>
          <a:prstGeom prst="rect">
            <a:avLst/>
          </a:prstGeom>
          <a:noFill/>
        </p:spPr>
        <p:txBody>
          <a:bodyPr wrap="square" lIns="0" tIns="36576" rIns="0" bIns="0" rtlCol="0">
            <a:spAutoFit/>
          </a:bodyPr>
          <a:lstStyle/>
          <a:p>
            <a:r>
              <a:rPr lang="en-US" sz="900" b="0" dirty="0">
                <a:solidFill>
                  <a:schemeClr val="tx1"/>
                </a:solidFill>
              </a:rPr>
              <a:t>85% Black</a:t>
            </a:r>
          </a:p>
        </p:txBody>
      </p:sp>
      <p:sp>
        <p:nvSpPr>
          <p:cNvPr id="26" name="TextBox 25">
            <a:extLst>
              <a:ext uri="{FF2B5EF4-FFF2-40B4-BE49-F238E27FC236}">
                <a16:creationId xmlns:a16="http://schemas.microsoft.com/office/drawing/2014/main" id="{0AA94524-8DD0-C4E8-5D79-4B70F476BAE4}"/>
              </a:ext>
            </a:extLst>
          </p:cNvPr>
          <p:cNvSpPr txBox="1"/>
          <p:nvPr userDrawn="1"/>
        </p:nvSpPr>
        <p:spPr>
          <a:xfrm rot="18330680">
            <a:off x="9378225" y="1282289"/>
            <a:ext cx="1403965" cy="175433"/>
          </a:xfrm>
          <a:prstGeom prst="rect">
            <a:avLst/>
          </a:prstGeom>
          <a:noFill/>
        </p:spPr>
        <p:txBody>
          <a:bodyPr wrap="square" lIns="0" tIns="36576" rIns="0" bIns="0" rtlCol="0">
            <a:spAutoFit/>
          </a:bodyPr>
          <a:lstStyle/>
          <a:p>
            <a:r>
              <a:rPr lang="en-US" sz="900" b="0" dirty="0">
                <a:solidFill>
                  <a:schemeClr val="tx1"/>
                </a:solidFill>
              </a:rPr>
              <a:t>Cherry Bekaert Dark Green</a:t>
            </a:r>
          </a:p>
        </p:txBody>
      </p:sp>
      <p:sp>
        <p:nvSpPr>
          <p:cNvPr id="27" name="TextBox 26">
            <a:extLst>
              <a:ext uri="{FF2B5EF4-FFF2-40B4-BE49-F238E27FC236}">
                <a16:creationId xmlns:a16="http://schemas.microsoft.com/office/drawing/2014/main" id="{71242B39-971E-B97E-45DF-DD71BB3ED606}"/>
              </a:ext>
            </a:extLst>
          </p:cNvPr>
          <p:cNvSpPr txBox="1"/>
          <p:nvPr userDrawn="1"/>
        </p:nvSpPr>
        <p:spPr>
          <a:xfrm rot="18330680">
            <a:off x="9613297" y="1116410"/>
            <a:ext cx="1811531" cy="175433"/>
          </a:xfrm>
          <a:prstGeom prst="rect">
            <a:avLst/>
          </a:prstGeom>
          <a:noFill/>
        </p:spPr>
        <p:txBody>
          <a:bodyPr wrap="square" lIns="0" tIns="36576" rIns="0" bIns="0" rtlCol="0">
            <a:spAutoFit/>
          </a:bodyPr>
          <a:lstStyle/>
          <a:p>
            <a:r>
              <a:rPr lang="en-US" sz="900" b="0" dirty="0">
                <a:solidFill>
                  <a:schemeClr val="tx1"/>
                </a:solidFill>
              </a:rPr>
              <a:t>Cherry Bekaert Bright Green</a:t>
            </a:r>
          </a:p>
        </p:txBody>
      </p:sp>
      <p:sp>
        <p:nvSpPr>
          <p:cNvPr id="28" name="TextBox 27">
            <a:extLst>
              <a:ext uri="{FF2B5EF4-FFF2-40B4-BE49-F238E27FC236}">
                <a16:creationId xmlns:a16="http://schemas.microsoft.com/office/drawing/2014/main" id="{E1B7CC7F-1938-2BDA-DB8C-D49E23524F8A}"/>
              </a:ext>
            </a:extLst>
          </p:cNvPr>
          <p:cNvSpPr txBox="1"/>
          <p:nvPr userDrawn="1"/>
        </p:nvSpPr>
        <p:spPr>
          <a:xfrm rot="18330680">
            <a:off x="9934485" y="1116410"/>
            <a:ext cx="1811531" cy="175433"/>
          </a:xfrm>
          <a:prstGeom prst="rect">
            <a:avLst/>
          </a:prstGeom>
          <a:noFill/>
        </p:spPr>
        <p:txBody>
          <a:bodyPr wrap="square" lIns="0" tIns="36576" rIns="0" bIns="0" rtlCol="0">
            <a:spAutoFit/>
          </a:bodyPr>
          <a:lstStyle/>
          <a:p>
            <a:r>
              <a:rPr lang="en-US" sz="900" b="0" dirty="0">
                <a:solidFill>
                  <a:schemeClr val="tx1"/>
                </a:solidFill>
              </a:rPr>
              <a:t>Cherry Bekaert Orange</a:t>
            </a:r>
          </a:p>
        </p:txBody>
      </p:sp>
      <p:sp>
        <p:nvSpPr>
          <p:cNvPr id="29" name="TextBox 28">
            <a:extLst>
              <a:ext uri="{FF2B5EF4-FFF2-40B4-BE49-F238E27FC236}">
                <a16:creationId xmlns:a16="http://schemas.microsoft.com/office/drawing/2014/main" id="{F9971662-A9E4-53D6-D934-89BB0914EF3B}"/>
              </a:ext>
            </a:extLst>
          </p:cNvPr>
          <p:cNvSpPr txBox="1"/>
          <p:nvPr userDrawn="1"/>
        </p:nvSpPr>
        <p:spPr>
          <a:xfrm rot="18330680">
            <a:off x="10245545" y="1116411"/>
            <a:ext cx="1811531" cy="175433"/>
          </a:xfrm>
          <a:prstGeom prst="rect">
            <a:avLst/>
          </a:prstGeom>
          <a:noFill/>
        </p:spPr>
        <p:txBody>
          <a:bodyPr wrap="square" lIns="0" tIns="36576" rIns="0" bIns="0" rtlCol="0">
            <a:spAutoFit/>
          </a:bodyPr>
          <a:lstStyle/>
          <a:p>
            <a:r>
              <a:rPr lang="en-US" sz="900" b="0" dirty="0">
                <a:solidFill>
                  <a:schemeClr val="tx1"/>
                </a:solidFill>
              </a:rPr>
              <a:t>Cherry Bekaert Purple</a:t>
            </a:r>
          </a:p>
        </p:txBody>
      </p:sp>
      <p:sp>
        <p:nvSpPr>
          <p:cNvPr id="30" name="TextBox 29">
            <a:extLst>
              <a:ext uri="{FF2B5EF4-FFF2-40B4-BE49-F238E27FC236}">
                <a16:creationId xmlns:a16="http://schemas.microsoft.com/office/drawing/2014/main" id="{8A494CA5-A93A-C3F6-4F73-DE9DA5D360B4}"/>
              </a:ext>
            </a:extLst>
          </p:cNvPr>
          <p:cNvSpPr txBox="1"/>
          <p:nvPr userDrawn="1"/>
        </p:nvSpPr>
        <p:spPr>
          <a:xfrm rot="18330680">
            <a:off x="10525185" y="1116412"/>
            <a:ext cx="1811531" cy="175433"/>
          </a:xfrm>
          <a:prstGeom prst="rect">
            <a:avLst/>
          </a:prstGeom>
          <a:noFill/>
        </p:spPr>
        <p:txBody>
          <a:bodyPr wrap="square" lIns="0" tIns="36576" rIns="0" bIns="0" rtlCol="0">
            <a:spAutoFit/>
          </a:bodyPr>
          <a:lstStyle/>
          <a:p>
            <a:r>
              <a:rPr lang="en-US" sz="900" b="0" dirty="0">
                <a:solidFill>
                  <a:schemeClr val="tx1"/>
                </a:solidFill>
              </a:rPr>
              <a:t>Cherry Bekaert Blue</a:t>
            </a:r>
          </a:p>
        </p:txBody>
      </p:sp>
      <p:sp>
        <p:nvSpPr>
          <p:cNvPr id="31" name="TextBox 30">
            <a:extLst>
              <a:ext uri="{FF2B5EF4-FFF2-40B4-BE49-F238E27FC236}">
                <a16:creationId xmlns:a16="http://schemas.microsoft.com/office/drawing/2014/main" id="{28C4733B-7E18-5FE0-62C9-15B19B943FEC}"/>
              </a:ext>
            </a:extLst>
          </p:cNvPr>
          <p:cNvSpPr txBox="1"/>
          <p:nvPr userDrawn="1"/>
        </p:nvSpPr>
        <p:spPr>
          <a:xfrm rot="18330680">
            <a:off x="10863777" y="1116412"/>
            <a:ext cx="1811531" cy="175433"/>
          </a:xfrm>
          <a:prstGeom prst="rect">
            <a:avLst/>
          </a:prstGeom>
          <a:noFill/>
        </p:spPr>
        <p:txBody>
          <a:bodyPr wrap="square" lIns="0" tIns="36576" rIns="0" bIns="0" rtlCol="0">
            <a:spAutoFit/>
          </a:bodyPr>
          <a:lstStyle/>
          <a:p>
            <a:r>
              <a:rPr lang="en-US" sz="900" b="0" dirty="0">
                <a:solidFill>
                  <a:schemeClr val="tx1"/>
                </a:solidFill>
              </a:rPr>
              <a:t>Cherry Bekaert Red</a:t>
            </a:r>
          </a:p>
        </p:txBody>
      </p:sp>
      <p:sp>
        <p:nvSpPr>
          <p:cNvPr id="32" name="Oval 31">
            <a:extLst>
              <a:ext uri="{FF2B5EF4-FFF2-40B4-BE49-F238E27FC236}">
                <a16:creationId xmlns:a16="http://schemas.microsoft.com/office/drawing/2014/main" id="{2E864044-0A41-A9BE-8548-13430C15371A}"/>
              </a:ext>
            </a:extLst>
          </p:cNvPr>
          <p:cNvSpPr/>
          <p:nvPr userDrawn="1"/>
        </p:nvSpPr>
        <p:spPr bwMode="gray">
          <a:xfrm>
            <a:off x="8010510" y="2069445"/>
            <a:ext cx="237744" cy="237744"/>
          </a:xfrm>
          <a:prstGeom prst="ellipse">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n-US" sz="1200" b="1" dirty="0">
                <a:solidFill>
                  <a:schemeClr val="bg1"/>
                </a:solidFill>
              </a:rPr>
              <a:t>1</a:t>
            </a:r>
          </a:p>
        </p:txBody>
      </p:sp>
      <p:sp>
        <p:nvSpPr>
          <p:cNvPr id="33" name="TextBox 32">
            <a:extLst>
              <a:ext uri="{FF2B5EF4-FFF2-40B4-BE49-F238E27FC236}">
                <a16:creationId xmlns:a16="http://schemas.microsoft.com/office/drawing/2014/main" id="{6B5837C1-986A-EFD1-A697-303ED81B0C72}"/>
              </a:ext>
            </a:extLst>
          </p:cNvPr>
          <p:cNvSpPr txBox="1"/>
          <p:nvPr userDrawn="1"/>
        </p:nvSpPr>
        <p:spPr>
          <a:xfrm>
            <a:off x="5794705" y="2069445"/>
            <a:ext cx="2167022" cy="193899"/>
          </a:xfrm>
          <a:prstGeom prst="rect">
            <a:avLst/>
          </a:prstGeom>
          <a:noFill/>
        </p:spPr>
        <p:txBody>
          <a:bodyPr wrap="square" lIns="0" tIns="36576" rIns="0" bIns="0" rtlCol="0">
            <a:spAutoFit/>
          </a:bodyPr>
          <a:lstStyle/>
          <a:p>
            <a:pPr>
              <a:lnSpc>
                <a:spcPct val="85000"/>
              </a:lnSpc>
              <a:spcAft>
                <a:spcPts val="600"/>
              </a:spcAft>
              <a:buClr>
                <a:schemeClr val="accent2"/>
              </a:buClr>
              <a:buSzPct val="70000"/>
            </a:pPr>
            <a:r>
              <a:rPr lang="en-US" sz="1200" b="1" dirty="0">
                <a:solidFill>
                  <a:schemeClr val="tx1"/>
                </a:solidFill>
              </a:rPr>
              <a:t>Cherry Bekaert theme colors</a:t>
            </a:r>
            <a:endParaRPr lang="en-US" sz="1200" dirty="0">
              <a:solidFill>
                <a:schemeClr val="tx1"/>
              </a:solidFill>
            </a:endParaRPr>
          </a:p>
        </p:txBody>
      </p:sp>
      <p:sp>
        <p:nvSpPr>
          <p:cNvPr id="34" name="Rectangle 33">
            <a:extLst>
              <a:ext uri="{FF2B5EF4-FFF2-40B4-BE49-F238E27FC236}">
                <a16:creationId xmlns:a16="http://schemas.microsoft.com/office/drawing/2014/main" id="{D5B2F8DA-E11B-3E0A-27AC-4B0A4D581D49}"/>
              </a:ext>
            </a:extLst>
          </p:cNvPr>
          <p:cNvSpPr/>
          <p:nvPr userDrawn="1"/>
        </p:nvSpPr>
        <p:spPr>
          <a:xfrm>
            <a:off x="8358826" y="2069445"/>
            <a:ext cx="228600" cy="24532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FA75FEC6-9378-4318-1593-5DA1A4929B08}"/>
              </a:ext>
            </a:extLst>
          </p:cNvPr>
          <p:cNvSpPr/>
          <p:nvPr userDrawn="1"/>
        </p:nvSpPr>
        <p:spPr>
          <a:xfrm>
            <a:off x="8667469" y="2069445"/>
            <a:ext cx="228600" cy="24532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762F71EE-4397-202D-845A-59C8602C87F9}"/>
              </a:ext>
            </a:extLst>
          </p:cNvPr>
          <p:cNvSpPr/>
          <p:nvPr userDrawn="1"/>
        </p:nvSpPr>
        <p:spPr>
          <a:xfrm>
            <a:off x="8976112" y="2069445"/>
            <a:ext cx="228600" cy="245327"/>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14143033-667C-60D4-22D2-F41F8FFE9DB6}"/>
              </a:ext>
            </a:extLst>
          </p:cNvPr>
          <p:cNvSpPr/>
          <p:nvPr userDrawn="1"/>
        </p:nvSpPr>
        <p:spPr>
          <a:xfrm>
            <a:off x="9284755" y="2069445"/>
            <a:ext cx="228600" cy="245327"/>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E9EC6967-C4E9-DEE9-DF1B-1B759CE2F15B}"/>
              </a:ext>
            </a:extLst>
          </p:cNvPr>
          <p:cNvSpPr/>
          <p:nvPr userDrawn="1"/>
        </p:nvSpPr>
        <p:spPr>
          <a:xfrm>
            <a:off x="9599374" y="2069445"/>
            <a:ext cx="228600" cy="245327"/>
          </a:xfrm>
          <a:prstGeom prst="rect">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D827FD4F-B6D4-2D6A-7A71-DB92142E821B}"/>
              </a:ext>
            </a:extLst>
          </p:cNvPr>
          <p:cNvSpPr/>
          <p:nvPr userDrawn="1"/>
        </p:nvSpPr>
        <p:spPr>
          <a:xfrm>
            <a:off x="9908017" y="2069445"/>
            <a:ext cx="228600" cy="245327"/>
          </a:xfrm>
          <a:prstGeom prst="rect">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C4360214-C5C7-139B-E524-3C70B180DDC2}"/>
              </a:ext>
            </a:extLst>
          </p:cNvPr>
          <p:cNvSpPr/>
          <p:nvPr userDrawn="1"/>
        </p:nvSpPr>
        <p:spPr>
          <a:xfrm>
            <a:off x="10216660" y="2069445"/>
            <a:ext cx="228600" cy="245327"/>
          </a:xfrm>
          <a:prstGeom prst="rect">
            <a:avLst/>
          </a:prstGeom>
          <a:solidFill>
            <a:schemeClr val="accent3"/>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9FACD345-5EAE-AD35-AC00-D58E0A4CD581}"/>
              </a:ext>
            </a:extLst>
          </p:cNvPr>
          <p:cNvSpPr/>
          <p:nvPr userDrawn="1"/>
        </p:nvSpPr>
        <p:spPr>
          <a:xfrm>
            <a:off x="10525303" y="2069445"/>
            <a:ext cx="228600" cy="245327"/>
          </a:xfrm>
          <a:prstGeom prst="rect">
            <a:avLst/>
          </a:prstGeom>
          <a:solidFill>
            <a:schemeClr val="accent4"/>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9609A073-584E-F1E6-7E04-80DB2DEB12D2}"/>
              </a:ext>
            </a:extLst>
          </p:cNvPr>
          <p:cNvSpPr/>
          <p:nvPr userDrawn="1"/>
        </p:nvSpPr>
        <p:spPr>
          <a:xfrm>
            <a:off x="10833946" y="2069445"/>
            <a:ext cx="228600" cy="245327"/>
          </a:xfrm>
          <a:prstGeom prst="rect">
            <a:avLst/>
          </a:prstGeom>
          <a:solidFill>
            <a:schemeClr val="accent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4408A3A1-F80D-4D44-E56A-4FDD0249E6CA}"/>
              </a:ext>
            </a:extLst>
          </p:cNvPr>
          <p:cNvSpPr/>
          <p:nvPr userDrawn="1"/>
        </p:nvSpPr>
        <p:spPr>
          <a:xfrm>
            <a:off x="11142590" y="2069445"/>
            <a:ext cx="228600" cy="245327"/>
          </a:xfrm>
          <a:prstGeom prst="rect">
            <a:avLst/>
          </a:prstGeom>
          <a:solidFill>
            <a:schemeClr val="accent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433E62CF-61E4-E412-D7C9-179CBE1AC514}"/>
              </a:ext>
            </a:extLst>
          </p:cNvPr>
          <p:cNvSpPr/>
          <p:nvPr userDrawn="1"/>
        </p:nvSpPr>
        <p:spPr>
          <a:xfrm>
            <a:off x="4029419" y="3064211"/>
            <a:ext cx="4185283" cy="721434"/>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Oval 44">
            <a:extLst>
              <a:ext uri="{FF2B5EF4-FFF2-40B4-BE49-F238E27FC236}">
                <a16:creationId xmlns:a16="http://schemas.microsoft.com/office/drawing/2014/main" id="{C6AF8EC9-D5E1-E192-73E3-D590AB3D9F39}"/>
              </a:ext>
            </a:extLst>
          </p:cNvPr>
          <p:cNvSpPr/>
          <p:nvPr userDrawn="1"/>
        </p:nvSpPr>
        <p:spPr>
          <a:xfrm>
            <a:off x="3678609" y="3973825"/>
            <a:ext cx="237744" cy="237744"/>
          </a:xfrm>
          <a:prstGeom prst="ellipse">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n-US" sz="1200" b="1" dirty="0">
                <a:solidFill>
                  <a:schemeClr val="bg1"/>
                </a:solidFill>
              </a:rPr>
              <a:t>!</a:t>
            </a:r>
          </a:p>
        </p:txBody>
      </p:sp>
      <p:sp>
        <p:nvSpPr>
          <p:cNvPr id="46" name="Rectangle 45">
            <a:extLst>
              <a:ext uri="{FF2B5EF4-FFF2-40B4-BE49-F238E27FC236}">
                <a16:creationId xmlns:a16="http://schemas.microsoft.com/office/drawing/2014/main" id="{8E9A4816-95F0-6954-38D8-68B02583F919}"/>
              </a:ext>
            </a:extLst>
          </p:cNvPr>
          <p:cNvSpPr/>
          <p:nvPr userDrawn="1"/>
        </p:nvSpPr>
        <p:spPr>
          <a:xfrm>
            <a:off x="4029419" y="3783929"/>
            <a:ext cx="4185283" cy="483755"/>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Oval 46">
            <a:extLst>
              <a:ext uri="{FF2B5EF4-FFF2-40B4-BE49-F238E27FC236}">
                <a16:creationId xmlns:a16="http://schemas.microsoft.com/office/drawing/2014/main" id="{87A4DA94-5C62-E9B8-030B-F7282CB2ECA8}"/>
              </a:ext>
            </a:extLst>
          </p:cNvPr>
          <p:cNvSpPr/>
          <p:nvPr userDrawn="1"/>
        </p:nvSpPr>
        <p:spPr>
          <a:xfrm>
            <a:off x="3678609" y="4409760"/>
            <a:ext cx="237744" cy="237744"/>
          </a:xfrm>
          <a:prstGeom prst="ellipse">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n-US" sz="1200" b="1" dirty="0">
                <a:solidFill>
                  <a:schemeClr val="bg1"/>
                </a:solidFill>
              </a:rPr>
              <a:t>!</a:t>
            </a:r>
          </a:p>
        </p:txBody>
      </p:sp>
      <p:sp>
        <p:nvSpPr>
          <p:cNvPr id="48" name="Rectangle 47">
            <a:extLst>
              <a:ext uri="{FF2B5EF4-FFF2-40B4-BE49-F238E27FC236}">
                <a16:creationId xmlns:a16="http://schemas.microsoft.com/office/drawing/2014/main" id="{5F5D39C9-AC2D-F3D6-21A7-21BA57EC7E63}"/>
              </a:ext>
            </a:extLst>
          </p:cNvPr>
          <p:cNvSpPr/>
          <p:nvPr userDrawn="1"/>
        </p:nvSpPr>
        <p:spPr>
          <a:xfrm>
            <a:off x="4029418" y="4267684"/>
            <a:ext cx="4185283" cy="425301"/>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88635F2A-D2A4-1CB9-BC90-2B433E8B6E3E}"/>
              </a:ext>
            </a:extLst>
          </p:cNvPr>
          <p:cNvSpPr/>
          <p:nvPr userDrawn="1"/>
        </p:nvSpPr>
        <p:spPr>
          <a:xfrm>
            <a:off x="4029418" y="2605377"/>
            <a:ext cx="5070339" cy="432405"/>
          </a:xfrm>
          <a:prstGeom prst="rect">
            <a:avLst/>
          </a:prstGeom>
          <a:solidFill>
            <a:srgbClr val="B9DE8F">
              <a:alpha val="54000"/>
            </a:srgbClr>
          </a:solidFill>
          <a:ln w="476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Freeform: Shape 47">
            <a:extLst>
              <a:ext uri="{FF2B5EF4-FFF2-40B4-BE49-F238E27FC236}">
                <a16:creationId xmlns:a16="http://schemas.microsoft.com/office/drawing/2014/main" id="{1B00669C-913A-EB34-1B45-4839CD774E5E}"/>
              </a:ext>
            </a:extLst>
          </p:cNvPr>
          <p:cNvSpPr/>
          <p:nvPr userDrawn="1"/>
        </p:nvSpPr>
        <p:spPr>
          <a:xfrm>
            <a:off x="3700041" y="2801259"/>
            <a:ext cx="256793" cy="202388"/>
          </a:xfrm>
          <a:custGeom>
            <a:avLst/>
            <a:gdLst/>
            <a:ahLst/>
            <a:cxnLst/>
            <a:rect l="l" t="t" r="r" b="b"/>
            <a:pathLst>
              <a:path w="197713" h="151533">
                <a:moveTo>
                  <a:pt x="168120" y="0"/>
                </a:moveTo>
                <a:cubicBezTo>
                  <a:pt x="169733" y="5"/>
                  <a:pt x="171291" y="313"/>
                  <a:pt x="172792" y="925"/>
                </a:cubicBezTo>
                <a:cubicBezTo>
                  <a:pt x="174293" y="1536"/>
                  <a:pt x="175628" y="2418"/>
                  <a:pt x="176794" y="3571"/>
                </a:cubicBezTo>
                <a:lnTo>
                  <a:pt x="194142" y="20919"/>
                </a:lnTo>
                <a:cubicBezTo>
                  <a:pt x="195295" y="22085"/>
                  <a:pt x="196177" y="23419"/>
                  <a:pt x="196788" y="24921"/>
                </a:cubicBezTo>
                <a:cubicBezTo>
                  <a:pt x="197399" y="26422"/>
                  <a:pt x="197707" y="27979"/>
                  <a:pt x="197713" y="29592"/>
                </a:cubicBezTo>
                <a:cubicBezTo>
                  <a:pt x="197707" y="31205"/>
                  <a:pt x="197399" y="32763"/>
                  <a:pt x="196788" y="34264"/>
                </a:cubicBezTo>
                <a:cubicBezTo>
                  <a:pt x="196177" y="35765"/>
                  <a:pt x="195295" y="37099"/>
                  <a:pt x="194142" y="38266"/>
                </a:cubicBezTo>
                <a:lnTo>
                  <a:pt x="101790" y="130615"/>
                </a:lnTo>
                <a:lnTo>
                  <a:pt x="84443" y="147962"/>
                </a:lnTo>
                <a:cubicBezTo>
                  <a:pt x="83276" y="149115"/>
                  <a:pt x="81942" y="149997"/>
                  <a:pt x="80441" y="150609"/>
                </a:cubicBezTo>
                <a:cubicBezTo>
                  <a:pt x="78939" y="151220"/>
                  <a:pt x="77382" y="151528"/>
                  <a:pt x="75769" y="151533"/>
                </a:cubicBezTo>
                <a:cubicBezTo>
                  <a:pt x="74156" y="151528"/>
                  <a:pt x="72598" y="151220"/>
                  <a:pt x="71097" y="150609"/>
                </a:cubicBezTo>
                <a:cubicBezTo>
                  <a:pt x="69596" y="149997"/>
                  <a:pt x="68262" y="149115"/>
                  <a:pt x="67095" y="147962"/>
                </a:cubicBezTo>
                <a:lnTo>
                  <a:pt x="49747" y="130615"/>
                </a:lnTo>
                <a:lnTo>
                  <a:pt x="3571" y="84440"/>
                </a:lnTo>
                <a:cubicBezTo>
                  <a:pt x="2418" y="83274"/>
                  <a:pt x="1536" y="81940"/>
                  <a:pt x="925" y="80438"/>
                </a:cubicBezTo>
                <a:cubicBezTo>
                  <a:pt x="313" y="78937"/>
                  <a:pt x="5" y="77380"/>
                  <a:pt x="0" y="75767"/>
                </a:cubicBezTo>
                <a:cubicBezTo>
                  <a:pt x="5" y="74154"/>
                  <a:pt x="313" y="72596"/>
                  <a:pt x="925" y="71095"/>
                </a:cubicBezTo>
                <a:cubicBezTo>
                  <a:pt x="1536" y="69594"/>
                  <a:pt x="2418" y="68260"/>
                  <a:pt x="3571" y="67093"/>
                </a:cubicBezTo>
                <a:lnTo>
                  <a:pt x="20919" y="49746"/>
                </a:lnTo>
                <a:cubicBezTo>
                  <a:pt x="22086" y="48592"/>
                  <a:pt x="23420" y="47710"/>
                  <a:pt x="24921" y="47099"/>
                </a:cubicBezTo>
                <a:cubicBezTo>
                  <a:pt x="26423" y="46488"/>
                  <a:pt x="27980" y="46180"/>
                  <a:pt x="29593" y="46174"/>
                </a:cubicBezTo>
                <a:cubicBezTo>
                  <a:pt x="31206" y="46180"/>
                  <a:pt x="32763" y="46488"/>
                  <a:pt x="34265" y="47099"/>
                </a:cubicBezTo>
                <a:cubicBezTo>
                  <a:pt x="35766" y="47710"/>
                  <a:pt x="37100" y="48592"/>
                  <a:pt x="38267" y="49746"/>
                </a:cubicBezTo>
                <a:lnTo>
                  <a:pt x="75769" y="87374"/>
                </a:lnTo>
                <a:lnTo>
                  <a:pt x="159446" y="3571"/>
                </a:lnTo>
                <a:cubicBezTo>
                  <a:pt x="160613" y="2418"/>
                  <a:pt x="161947" y="1536"/>
                  <a:pt x="163448" y="925"/>
                </a:cubicBezTo>
                <a:cubicBezTo>
                  <a:pt x="164950" y="313"/>
                  <a:pt x="166507" y="5"/>
                  <a:pt x="16812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51" name="Straight Connector 50">
            <a:extLst>
              <a:ext uri="{FF2B5EF4-FFF2-40B4-BE49-F238E27FC236}">
                <a16:creationId xmlns:a16="http://schemas.microsoft.com/office/drawing/2014/main" id="{F76CCC98-55DD-C867-D5C0-18E4B5253309}"/>
              </a:ext>
            </a:extLst>
          </p:cNvPr>
          <p:cNvCxnSpPr>
            <a:cxnSpLocks/>
          </p:cNvCxnSpPr>
          <p:nvPr userDrawn="1"/>
        </p:nvCxnSpPr>
        <p:spPr>
          <a:xfrm>
            <a:off x="2780108" y="2944389"/>
            <a:ext cx="751680" cy="0"/>
          </a:xfrm>
          <a:prstGeom prst="line">
            <a:avLst/>
          </a:prstGeom>
          <a:ln w="952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CF53A8AF-9B54-4F3D-8594-7AE86BA8DAB2}"/>
              </a:ext>
            </a:extLst>
          </p:cNvPr>
          <p:cNvCxnSpPr>
            <a:cxnSpLocks/>
          </p:cNvCxnSpPr>
          <p:nvPr userDrawn="1"/>
        </p:nvCxnSpPr>
        <p:spPr>
          <a:xfrm flipV="1">
            <a:off x="2658922" y="3488555"/>
            <a:ext cx="1019687" cy="854976"/>
          </a:xfrm>
          <a:prstGeom prst="line">
            <a:avLst/>
          </a:prstGeom>
          <a:ln w="9525">
            <a:solidFill>
              <a:srgbClr val="F04C3E"/>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ACDF1ED6-2E38-9BAE-8D5A-4E2A8925322F}"/>
              </a:ext>
            </a:extLst>
          </p:cNvPr>
          <p:cNvCxnSpPr>
            <a:cxnSpLocks/>
          </p:cNvCxnSpPr>
          <p:nvPr userDrawn="1"/>
        </p:nvCxnSpPr>
        <p:spPr>
          <a:xfrm flipV="1">
            <a:off x="2631992" y="4092698"/>
            <a:ext cx="998058" cy="250833"/>
          </a:xfrm>
          <a:prstGeom prst="line">
            <a:avLst/>
          </a:prstGeom>
          <a:ln w="9525">
            <a:solidFill>
              <a:srgbClr val="F04C3E"/>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74BB8170-A60D-8A74-C160-49EC6C70329D}"/>
              </a:ext>
            </a:extLst>
          </p:cNvPr>
          <p:cNvCxnSpPr>
            <a:cxnSpLocks/>
            <a:endCxn id="47" idx="2"/>
          </p:cNvCxnSpPr>
          <p:nvPr userDrawn="1"/>
        </p:nvCxnSpPr>
        <p:spPr>
          <a:xfrm>
            <a:off x="2631992" y="4343532"/>
            <a:ext cx="1046617" cy="185100"/>
          </a:xfrm>
          <a:prstGeom prst="line">
            <a:avLst/>
          </a:prstGeom>
          <a:ln w="9525">
            <a:solidFill>
              <a:srgbClr val="F04C3E"/>
            </a:solidFill>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D49B7CF8-7689-CB13-CFB0-E363AA4C5D01}"/>
              </a:ext>
            </a:extLst>
          </p:cNvPr>
          <p:cNvSpPr txBox="1"/>
          <p:nvPr userDrawn="1"/>
        </p:nvSpPr>
        <p:spPr>
          <a:xfrm>
            <a:off x="5878350" y="4292140"/>
            <a:ext cx="3192201" cy="360099"/>
          </a:xfrm>
          <a:prstGeom prst="rect">
            <a:avLst/>
          </a:prstGeom>
          <a:noFill/>
        </p:spPr>
        <p:txBody>
          <a:bodyPr wrap="square" lIns="0" tIns="36576" rIns="0" bIns="0" rtlCol="0">
            <a:spAutoFit/>
          </a:bodyPr>
          <a:lstStyle/>
          <a:p>
            <a:r>
              <a:rPr lang="en-US" sz="1050" b="1" dirty="0"/>
              <a:t>Only use to create </a:t>
            </a:r>
            <a:br>
              <a:rPr lang="en-US" sz="1050" b="1" dirty="0"/>
            </a:br>
            <a:r>
              <a:rPr lang="en-US" sz="1050" b="1" dirty="0"/>
              <a:t>CB Approved Colors Tints</a:t>
            </a:r>
            <a:endParaRPr lang="en-US" sz="1050" b="1" dirty="0">
              <a:solidFill>
                <a:schemeClr val="tx1"/>
              </a:solidFill>
            </a:endParaRPr>
          </a:p>
        </p:txBody>
      </p:sp>
    </p:spTree>
    <p:extLst>
      <p:ext uri="{BB962C8B-B14F-4D97-AF65-F5344CB8AC3E}">
        <p14:creationId xmlns:p14="http://schemas.microsoft.com/office/powerpoint/2010/main" val="29494336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B Approved Color Tin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6858BF4-187E-6C44-B080-1A2385C47F9E}"/>
              </a:ext>
            </a:extLst>
          </p:cNvPr>
          <p:cNvSpPr/>
          <p:nvPr userDrawn="1"/>
        </p:nvSpPr>
        <p:spPr>
          <a:xfrm>
            <a:off x="-1" y="0"/>
            <a:ext cx="12192001" cy="108781"/>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4EC89B79-D8BA-0F49-A9B2-2BA803B43F7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712575" y="6442538"/>
            <a:ext cx="286935" cy="278937"/>
          </a:xfrm>
          <a:prstGeom prst="rect">
            <a:avLst/>
          </a:prstGeom>
        </p:spPr>
      </p:pic>
      <p:sp>
        <p:nvSpPr>
          <p:cNvPr id="5" name="Title 1">
            <a:extLst>
              <a:ext uri="{FF2B5EF4-FFF2-40B4-BE49-F238E27FC236}">
                <a16:creationId xmlns:a16="http://schemas.microsoft.com/office/drawing/2014/main" id="{8C645B40-A765-0871-4AC4-6704308D6DBC}"/>
              </a:ext>
            </a:extLst>
          </p:cNvPr>
          <p:cNvSpPr>
            <a:spLocks noGrp="1"/>
          </p:cNvSpPr>
          <p:nvPr>
            <p:ph type="title"/>
          </p:nvPr>
        </p:nvSpPr>
        <p:spPr>
          <a:xfrm>
            <a:off x="621792" y="457200"/>
            <a:ext cx="10945368" cy="841248"/>
          </a:xfrm>
          <a:prstGeom prst="rect">
            <a:avLst/>
          </a:prstGeom>
          <a:solidFill>
            <a:schemeClr val="bg1"/>
          </a:solidFill>
        </p:spPr>
        <p:txBody>
          <a:bodyPr/>
          <a:lstStyle/>
          <a:p>
            <a:r>
              <a:rPr lang="en-US"/>
              <a:t>CB Approved Color Tints</a:t>
            </a:r>
          </a:p>
        </p:txBody>
      </p:sp>
      <p:grpSp>
        <p:nvGrpSpPr>
          <p:cNvPr id="8" name="Group 7">
            <a:extLst>
              <a:ext uri="{FF2B5EF4-FFF2-40B4-BE49-F238E27FC236}">
                <a16:creationId xmlns:a16="http://schemas.microsoft.com/office/drawing/2014/main" id="{5BCBFAF8-6963-240C-DEB7-E26685D2A64E}"/>
              </a:ext>
            </a:extLst>
          </p:cNvPr>
          <p:cNvGrpSpPr>
            <a:grpSpLocks noChangeAspect="1"/>
          </p:cNvGrpSpPr>
          <p:nvPr userDrawn="1"/>
        </p:nvGrpSpPr>
        <p:grpSpPr>
          <a:xfrm>
            <a:off x="3178239" y="2199029"/>
            <a:ext cx="8591682" cy="2996168"/>
            <a:chOff x="498491" y="1320551"/>
            <a:chExt cx="10126714" cy="3531478"/>
          </a:xfrm>
        </p:grpSpPr>
        <p:sp>
          <p:nvSpPr>
            <p:cNvPr id="9" name="Rectangle 8">
              <a:extLst>
                <a:ext uri="{FF2B5EF4-FFF2-40B4-BE49-F238E27FC236}">
                  <a16:creationId xmlns:a16="http://schemas.microsoft.com/office/drawing/2014/main" id="{4B0EA743-33DB-3031-9EEA-03F9D84C67A6}"/>
                </a:ext>
              </a:extLst>
            </p:cNvPr>
            <p:cNvSpPr/>
            <p:nvPr/>
          </p:nvSpPr>
          <p:spPr>
            <a:xfrm>
              <a:off x="2111829" y="1320551"/>
              <a:ext cx="851338" cy="5044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0A3C2742-D89E-07E1-1856-C376B3EB7275}"/>
                </a:ext>
              </a:extLst>
            </p:cNvPr>
            <p:cNvSpPr/>
            <p:nvPr/>
          </p:nvSpPr>
          <p:spPr>
            <a:xfrm>
              <a:off x="2963167" y="1320551"/>
              <a:ext cx="851338" cy="504496"/>
            </a:xfrm>
            <a:prstGeom prst="rect">
              <a:avLst/>
            </a:prstGeom>
            <a:solidFill>
              <a:srgbClr val="21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5712E10-05AF-F823-776F-A8ACA94291B4}"/>
                </a:ext>
              </a:extLst>
            </p:cNvPr>
            <p:cNvSpPr/>
            <p:nvPr/>
          </p:nvSpPr>
          <p:spPr>
            <a:xfrm>
              <a:off x="3814505" y="1320551"/>
              <a:ext cx="851338" cy="504496"/>
            </a:xfrm>
            <a:prstGeom prst="rect">
              <a:avLst/>
            </a:prstGeom>
            <a:solidFill>
              <a:srgbClr val="4678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4972316B-614A-8FDE-0332-C6796C6CEE58}"/>
                </a:ext>
              </a:extLst>
            </p:cNvPr>
            <p:cNvSpPr/>
            <p:nvPr/>
          </p:nvSpPr>
          <p:spPr>
            <a:xfrm>
              <a:off x="4665843" y="1320551"/>
              <a:ext cx="851338" cy="504496"/>
            </a:xfrm>
            <a:prstGeom prst="rect">
              <a:avLst/>
            </a:prstGeom>
            <a:solidFill>
              <a:srgbClr val="5D8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442E17C-2320-FE04-64CC-0269DF4A021E}"/>
                </a:ext>
              </a:extLst>
            </p:cNvPr>
            <p:cNvSpPr/>
            <p:nvPr/>
          </p:nvSpPr>
          <p:spPr>
            <a:xfrm>
              <a:off x="5517181" y="1320551"/>
              <a:ext cx="851338" cy="504496"/>
            </a:xfrm>
            <a:prstGeom prst="rect">
              <a:avLst/>
            </a:prstGeom>
            <a:solidFill>
              <a:srgbClr val="749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FE2CA61E-A72D-0008-F77D-C48E4D1C1E54}"/>
                </a:ext>
              </a:extLst>
            </p:cNvPr>
            <p:cNvSpPr/>
            <p:nvPr/>
          </p:nvSpPr>
          <p:spPr>
            <a:xfrm>
              <a:off x="6368519" y="1320551"/>
              <a:ext cx="851338" cy="504496"/>
            </a:xfrm>
            <a:prstGeom prst="rect">
              <a:avLst/>
            </a:prstGeom>
            <a:solidFill>
              <a:srgbClr val="8BAB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608494E2-1E58-083F-0F1D-B983D1EAB23C}"/>
                </a:ext>
              </a:extLst>
            </p:cNvPr>
            <p:cNvSpPr/>
            <p:nvPr/>
          </p:nvSpPr>
          <p:spPr>
            <a:xfrm>
              <a:off x="7219857" y="1320551"/>
              <a:ext cx="851338" cy="504496"/>
            </a:xfrm>
            <a:prstGeom prst="rect">
              <a:avLst/>
            </a:prstGeom>
            <a:solidFill>
              <a:srgbClr val="A3BB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B7BB8A08-41D5-B567-8D39-F975248FA8A4}"/>
                </a:ext>
              </a:extLst>
            </p:cNvPr>
            <p:cNvSpPr/>
            <p:nvPr/>
          </p:nvSpPr>
          <p:spPr>
            <a:xfrm>
              <a:off x="8071195" y="1320551"/>
              <a:ext cx="851338" cy="504496"/>
            </a:xfrm>
            <a:prstGeom prst="rect">
              <a:avLst/>
            </a:prstGeom>
            <a:solidFill>
              <a:srgbClr val="BAC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B768676A-2430-46E9-9DBF-FB71B1D76D50}"/>
                </a:ext>
              </a:extLst>
            </p:cNvPr>
            <p:cNvSpPr/>
            <p:nvPr/>
          </p:nvSpPr>
          <p:spPr>
            <a:xfrm>
              <a:off x="8922533" y="1320551"/>
              <a:ext cx="851338" cy="504496"/>
            </a:xfrm>
            <a:prstGeom prst="rect">
              <a:avLst/>
            </a:prstGeom>
            <a:solidFill>
              <a:srgbClr val="D1DD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1E4DE016-829F-BFC8-9F35-A39A63097A75}"/>
                </a:ext>
              </a:extLst>
            </p:cNvPr>
            <p:cNvSpPr/>
            <p:nvPr/>
          </p:nvSpPr>
          <p:spPr>
            <a:xfrm>
              <a:off x="9773867" y="1320551"/>
              <a:ext cx="851338" cy="504496"/>
            </a:xfrm>
            <a:prstGeom prst="rect">
              <a:avLst/>
            </a:prstGeom>
            <a:solidFill>
              <a:srgbClr val="E8EE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4939CE7C-F429-CC53-0EA5-E5C5E1A39A09}"/>
                </a:ext>
              </a:extLst>
            </p:cNvPr>
            <p:cNvSpPr/>
            <p:nvPr/>
          </p:nvSpPr>
          <p:spPr>
            <a:xfrm>
              <a:off x="2111829" y="1825048"/>
              <a:ext cx="851338" cy="504496"/>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807C22D0-D0C1-52C2-2056-8976AFB89F01}"/>
                </a:ext>
              </a:extLst>
            </p:cNvPr>
            <p:cNvSpPr/>
            <p:nvPr/>
          </p:nvSpPr>
          <p:spPr>
            <a:xfrm>
              <a:off x="2963167" y="1825048"/>
              <a:ext cx="851338" cy="504496"/>
            </a:xfrm>
            <a:prstGeom prst="rect">
              <a:avLst/>
            </a:prstGeom>
            <a:solidFill>
              <a:srgbClr val="82C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B9463973-952B-F550-2C78-EFC0FD911D5E}"/>
                </a:ext>
              </a:extLst>
            </p:cNvPr>
            <p:cNvSpPr/>
            <p:nvPr/>
          </p:nvSpPr>
          <p:spPr>
            <a:xfrm>
              <a:off x="3814505" y="1825048"/>
              <a:ext cx="851338" cy="504496"/>
            </a:xfrm>
            <a:prstGeom prst="rect">
              <a:avLst/>
            </a:prstGeom>
            <a:solidFill>
              <a:srgbClr val="90C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DF361977-8AB3-EC7B-57C9-178DE5D5CB14}"/>
                </a:ext>
              </a:extLst>
            </p:cNvPr>
            <p:cNvSpPr/>
            <p:nvPr/>
          </p:nvSpPr>
          <p:spPr>
            <a:xfrm>
              <a:off x="5517181" y="1825048"/>
              <a:ext cx="851338" cy="504496"/>
            </a:xfrm>
            <a:prstGeom prst="rect">
              <a:avLst/>
            </a:prstGeom>
            <a:solidFill>
              <a:srgbClr val="B5D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5CEECCB4-C4B8-559B-7FA3-843B9229A40C}"/>
                </a:ext>
              </a:extLst>
            </p:cNvPr>
            <p:cNvSpPr/>
            <p:nvPr/>
          </p:nvSpPr>
          <p:spPr>
            <a:xfrm>
              <a:off x="6368519" y="1825048"/>
              <a:ext cx="851338" cy="504496"/>
            </a:xfrm>
            <a:prstGeom prst="rect">
              <a:avLst/>
            </a:prstGeom>
            <a:solidFill>
              <a:srgbClr val="B9DE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8E493085-9BBC-761A-5319-74EDE47945BE}"/>
                </a:ext>
              </a:extLst>
            </p:cNvPr>
            <p:cNvSpPr/>
            <p:nvPr/>
          </p:nvSpPr>
          <p:spPr>
            <a:xfrm>
              <a:off x="8071195" y="1825048"/>
              <a:ext cx="851338" cy="504496"/>
            </a:xfrm>
            <a:prstGeom prst="rect">
              <a:avLst/>
            </a:prstGeom>
            <a:solidFill>
              <a:srgbClr val="D5EB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1D03B6F9-06C1-31B2-1AB8-A99BF25D26AE}"/>
                </a:ext>
              </a:extLst>
            </p:cNvPr>
            <p:cNvSpPr/>
            <p:nvPr/>
          </p:nvSpPr>
          <p:spPr>
            <a:xfrm>
              <a:off x="8922533" y="1825048"/>
              <a:ext cx="851338" cy="504496"/>
            </a:xfrm>
            <a:prstGeom prst="rect">
              <a:avLst/>
            </a:prstGeom>
            <a:solidFill>
              <a:srgbClr val="E3F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2F0D9704-3D91-54CC-6DC7-8B3F29919DD3}"/>
                </a:ext>
              </a:extLst>
            </p:cNvPr>
            <p:cNvSpPr/>
            <p:nvPr/>
          </p:nvSpPr>
          <p:spPr>
            <a:xfrm>
              <a:off x="9773867" y="1825048"/>
              <a:ext cx="851338" cy="504496"/>
            </a:xfrm>
            <a:prstGeom prst="rect">
              <a:avLst/>
            </a:prstGeom>
            <a:solidFill>
              <a:srgbClr val="F1F8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D2321D00-283F-7929-A9F0-A517DF3133BD}"/>
                </a:ext>
              </a:extLst>
            </p:cNvPr>
            <p:cNvSpPr/>
            <p:nvPr/>
          </p:nvSpPr>
          <p:spPr>
            <a:xfrm>
              <a:off x="2111829" y="2329544"/>
              <a:ext cx="851338" cy="5044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B2137BC7-07A1-6FEB-9263-441C41354694}"/>
                </a:ext>
              </a:extLst>
            </p:cNvPr>
            <p:cNvSpPr/>
            <p:nvPr/>
          </p:nvSpPr>
          <p:spPr>
            <a:xfrm>
              <a:off x="2963167" y="2329544"/>
              <a:ext cx="851338" cy="504496"/>
            </a:xfrm>
            <a:prstGeom prst="rect">
              <a:avLst/>
            </a:prstGeom>
            <a:solidFill>
              <a:srgbClr val="8384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B2789C72-9F5D-5F60-9D80-2AA0D5E28918}"/>
                </a:ext>
              </a:extLst>
            </p:cNvPr>
            <p:cNvSpPr/>
            <p:nvPr/>
          </p:nvSpPr>
          <p:spPr>
            <a:xfrm>
              <a:off x="3814505" y="2329544"/>
              <a:ext cx="851338" cy="504496"/>
            </a:xfrm>
            <a:prstGeom prst="rect">
              <a:avLst/>
            </a:prstGeom>
            <a:solidFill>
              <a:srgbClr val="8F9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4F7F4B09-DA5E-B390-0319-B6F7708B0847}"/>
                </a:ext>
              </a:extLst>
            </p:cNvPr>
            <p:cNvSpPr/>
            <p:nvPr/>
          </p:nvSpPr>
          <p:spPr>
            <a:xfrm>
              <a:off x="4665843" y="2329544"/>
              <a:ext cx="851338" cy="504496"/>
            </a:xfrm>
            <a:prstGeom prst="rect">
              <a:avLst/>
            </a:prstGeom>
            <a:solidFill>
              <a:srgbClr val="9D9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CB0C8D08-3800-3289-3C30-F87CA4AF8070}"/>
                </a:ext>
              </a:extLst>
            </p:cNvPr>
            <p:cNvSpPr/>
            <p:nvPr/>
          </p:nvSpPr>
          <p:spPr>
            <a:xfrm>
              <a:off x="5517181" y="2329544"/>
              <a:ext cx="851338" cy="504496"/>
            </a:xfrm>
            <a:prstGeom prst="rect">
              <a:avLst/>
            </a:prstGeom>
            <a:solidFill>
              <a:srgbClr val="AAA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B12D62AF-AD49-6E4B-3438-82373D98361D}"/>
                </a:ext>
              </a:extLst>
            </p:cNvPr>
            <p:cNvSpPr/>
            <p:nvPr/>
          </p:nvSpPr>
          <p:spPr>
            <a:xfrm>
              <a:off x="6368519" y="2329544"/>
              <a:ext cx="851338" cy="504496"/>
            </a:xfrm>
            <a:prstGeom prst="rect">
              <a:avLst/>
            </a:prstGeom>
            <a:solidFill>
              <a:srgbClr val="B7B8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10341AAF-2D69-D032-591B-C520049BA973}"/>
                </a:ext>
              </a:extLst>
            </p:cNvPr>
            <p:cNvSpPr/>
            <p:nvPr/>
          </p:nvSpPr>
          <p:spPr>
            <a:xfrm>
              <a:off x="7219857" y="2329544"/>
              <a:ext cx="851338" cy="504496"/>
            </a:xfrm>
            <a:prstGeom prst="rect">
              <a:avLst/>
            </a:prstGeom>
            <a:solidFill>
              <a:srgbClr val="C5C6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3E855112-AD97-6A22-6238-8A3E9771C599}"/>
                </a:ext>
              </a:extLst>
            </p:cNvPr>
            <p:cNvSpPr/>
            <p:nvPr/>
          </p:nvSpPr>
          <p:spPr>
            <a:xfrm>
              <a:off x="8071195" y="2329544"/>
              <a:ext cx="851338" cy="504496"/>
            </a:xfrm>
            <a:prstGeom prst="rect">
              <a:avLst/>
            </a:prstGeom>
            <a:solidFill>
              <a:srgbClr val="D3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5E2E5CE2-4448-F7F2-C4BA-D2B7240CAB12}"/>
                </a:ext>
              </a:extLst>
            </p:cNvPr>
            <p:cNvSpPr/>
            <p:nvPr/>
          </p:nvSpPr>
          <p:spPr>
            <a:xfrm>
              <a:off x="8922533" y="2329544"/>
              <a:ext cx="851338" cy="504496"/>
            </a:xfrm>
            <a:prstGeom prst="rect">
              <a:avLst/>
            </a:prstGeom>
            <a:solidFill>
              <a:srgbClr val="E1E1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669F4618-BF4C-A16B-0BAC-DFF66CCDCDF1}"/>
                </a:ext>
              </a:extLst>
            </p:cNvPr>
            <p:cNvSpPr/>
            <p:nvPr/>
          </p:nvSpPr>
          <p:spPr>
            <a:xfrm>
              <a:off x="9773867" y="2329544"/>
              <a:ext cx="851338" cy="504496"/>
            </a:xfrm>
            <a:prstGeom prst="rect">
              <a:avLst/>
            </a:prstGeom>
            <a:solidFill>
              <a:srgbClr val="EF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0C39AB81-929C-FFC5-4042-CCFC2831C7A0}"/>
                </a:ext>
              </a:extLst>
            </p:cNvPr>
            <p:cNvSpPr/>
            <p:nvPr/>
          </p:nvSpPr>
          <p:spPr>
            <a:xfrm>
              <a:off x="4665843" y="1825048"/>
              <a:ext cx="851338" cy="504496"/>
            </a:xfrm>
            <a:prstGeom prst="rect">
              <a:avLst/>
            </a:prstGeom>
            <a:solidFill>
              <a:srgbClr val="9ED0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F7ABC5C3-4EDE-644B-DEB1-6497F7CB6D34}"/>
                </a:ext>
              </a:extLst>
            </p:cNvPr>
            <p:cNvSpPr/>
            <p:nvPr/>
          </p:nvSpPr>
          <p:spPr>
            <a:xfrm>
              <a:off x="7219857" y="1825048"/>
              <a:ext cx="851338" cy="504496"/>
            </a:xfrm>
            <a:prstGeom prst="rect">
              <a:avLst/>
            </a:prstGeom>
            <a:solidFill>
              <a:srgbClr val="C7E4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6A4C23CC-6448-2D58-D83E-A3B49ADA0CCF}"/>
                </a:ext>
              </a:extLst>
            </p:cNvPr>
            <p:cNvSpPr/>
            <p:nvPr/>
          </p:nvSpPr>
          <p:spPr>
            <a:xfrm>
              <a:off x="2111829" y="2834041"/>
              <a:ext cx="851338" cy="5044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DA065AAB-9173-E5F2-9131-6BB73302807A}"/>
                </a:ext>
              </a:extLst>
            </p:cNvPr>
            <p:cNvSpPr/>
            <p:nvPr/>
          </p:nvSpPr>
          <p:spPr>
            <a:xfrm>
              <a:off x="2963167" y="2834041"/>
              <a:ext cx="851338" cy="504496"/>
            </a:xfrm>
            <a:prstGeom prst="rect">
              <a:avLst/>
            </a:prstGeom>
            <a:solidFill>
              <a:srgbClr val="E98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A1C90BE6-32B8-54C3-2993-923013A57483}"/>
                </a:ext>
              </a:extLst>
            </p:cNvPr>
            <p:cNvSpPr/>
            <p:nvPr/>
          </p:nvSpPr>
          <p:spPr>
            <a:xfrm>
              <a:off x="3814505" y="2834041"/>
              <a:ext cx="851338" cy="504496"/>
            </a:xfrm>
            <a:prstGeom prst="rect">
              <a:avLst/>
            </a:prstGeom>
            <a:solidFill>
              <a:srgbClr val="EC8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678E9F2A-47DF-79E5-B93F-2627D4E2AA25}"/>
                </a:ext>
              </a:extLst>
            </p:cNvPr>
            <p:cNvSpPr/>
            <p:nvPr/>
          </p:nvSpPr>
          <p:spPr>
            <a:xfrm>
              <a:off x="4665843" y="2834041"/>
              <a:ext cx="851338" cy="504496"/>
            </a:xfrm>
            <a:prstGeom prst="rect">
              <a:avLst/>
            </a:prstGeom>
            <a:solidFill>
              <a:srgbClr val="F49B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A2C0C472-C2BB-B3C6-B187-9B7331189581}"/>
                </a:ext>
              </a:extLst>
            </p:cNvPr>
            <p:cNvSpPr/>
            <p:nvPr/>
          </p:nvSpPr>
          <p:spPr>
            <a:xfrm>
              <a:off x="5517181" y="2834041"/>
              <a:ext cx="851338" cy="504496"/>
            </a:xfrm>
            <a:prstGeom prst="rect">
              <a:avLst/>
            </a:prstGeom>
            <a:solidFill>
              <a:srgbClr val="F1AA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86D82E9E-6507-3E6B-E82F-0C784C68CE2B}"/>
                </a:ext>
              </a:extLst>
            </p:cNvPr>
            <p:cNvSpPr/>
            <p:nvPr/>
          </p:nvSpPr>
          <p:spPr>
            <a:xfrm>
              <a:off x="6368519" y="2834041"/>
              <a:ext cx="851338" cy="504496"/>
            </a:xfrm>
            <a:prstGeom prst="rect">
              <a:avLst/>
            </a:prstGeom>
            <a:solidFill>
              <a:srgbClr val="F3B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1C6ACACC-365A-467F-7B59-D259CCA9FD93}"/>
                </a:ext>
              </a:extLst>
            </p:cNvPr>
            <p:cNvSpPr/>
            <p:nvPr/>
          </p:nvSpPr>
          <p:spPr>
            <a:xfrm>
              <a:off x="7219857" y="2834041"/>
              <a:ext cx="851338" cy="504496"/>
            </a:xfrm>
            <a:prstGeom prst="rect">
              <a:avLst/>
            </a:prstGeom>
            <a:solidFill>
              <a:srgbClr val="F5C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DDF7FA95-6B46-F29F-7FCF-662EFE67520B}"/>
                </a:ext>
              </a:extLst>
            </p:cNvPr>
            <p:cNvSpPr/>
            <p:nvPr/>
          </p:nvSpPr>
          <p:spPr>
            <a:xfrm>
              <a:off x="8071195" y="2834041"/>
              <a:ext cx="851338" cy="504496"/>
            </a:xfrm>
            <a:prstGeom prst="rect">
              <a:avLst/>
            </a:prstGeom>
            <a:solidFill>
              <a:srgbClr val="F8D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16E881E2-DC4D-A3E3-68A2-E75187E2AC58}"/>
                </a:ext>
              </a:extLst>
            </p:cNvPr>
            <p:cNvSpPr/>
            <p:nvPr/>
          </p:nvSpPr>
          <p:spPr>
            <a:xfrm>
              <a:off x="8922533" y="2834041"/>
              <a:ext cx="851338" cy="504496"/>
            </a:xfrm>
            <a:prstGeom prst="rect">
              <a:avLst/>
            </a:prstGeom>
            <a:solidFill>
              <a:srgbClr val="FAE3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7FB98CB2-5504-E678-D547-F9F0B90F893F}"/>
                </a:ext>
              </a:extLst>
            </p:cNvPr>
            <p:cNvSpPr/>
            <p:nvPr/>
          </p:nvSpPr>
          <p:spPr>
            <a:xfrm>
              <a:off x="9773867" y="2834041"/>
              <a:ext cx="851338" cy="504496"/>
            </a:xfrm>
            <a:prstGeom prst="rect">
              <a:avLst/>
            </a:prstGeom>
            <a:solidFill>
              <a:srgbClr val="FDF1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3345EA72-359D-F7C1-3178-03330682F956}"/>
                </a:ext>
              </a:extLst>
            </p:cNvPr>
            <p:cNvSpPr/>
            <p:nvPr/>
          </p:nvSpPr>
          <p:spPr>
            <a:xfrm>
              <a:off x="2111829" y="3338538"/>
              <a:ext cx="851338" cy="50449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a:extLst>
                <a:ext uri="{FF2B5EF4-FFF2-40B4-BE49-F238E27FC236}">
                  <a16:creationId xmlns:a16="http://schemas.microsoft.com/office/drawing/2014/main" id="{F60B88D2-6717-AFED-9FFD-7326B01BE265}"/>
                </a:ext>
              </a:extLst>
            </p:cNvPr>
            <p:cNvSpPr/>
            <p:nvPr/>
          </p:nvSpPr>
          <p:spPr>
            <a:xfrm>
              <a:off x="2963167" y="3338538"/>
              <a:ext cx="851338" cy="504496"/>
            </a:xfrm>
            <a:prstGeom prst="rect">
              <a:avLst/>
            </a:prstGeom>
            <a:solidFill>
              <a:srgbClr val="6A46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id="{20B8B0B1-220F-75FE-EF4C-5C0C7AAA45FF}"/>
                </a:ext>
              </a:extLst>
            </p:cNvPr>
            <p:cNvSpPr/>
            <p:nvPr/>
          </p:nvSpPr>
          <p:spPr>
            <a:xfrm>
              <a:off x="3814505" y="3338538"/>
              <a:ext cx="851338" cy="504496"/>
            </a:xfrm>
            <a:prstGeom prst="rect">
              <a:avLst/>
            </a:prstGeom>
            <a:solidFill>
              <a:srgbClr val="7B5A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3E83FBF7-C3F3-9EDB-FC3F-E357FC8CC714}"/>
                </a:ext>
              </a:extLst>
            </p:cNvPr>
            <p:cNvSpPr/>
            <p:nvPr/>
          </p:nvSpPr>
          <p:spPr>
            <a:xfrm>
              <a:off x="4665843" y="3338538"/>
              <a:ext cx="851338" cy="504496"/>
            </a:xfrm>
            <a:prstGeom prst="rect">
              <a:avLst/>
            </a:prstGeom>
            <a:solidFill>
              <a:srgbClr val="8B6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2648B811-6DEF-2487-77DB-DD84D319CB7F}"/>
                </a:ext>
              </a:extLst>
            </p:cNvPr>
            <p:cNvSpPr/>
            <p:nvPr/>
          </p:nvSpPr>
          <p:spPr>
            <a:xfrm>
              <a:off x="5517181" y="3338538"/>
              <a:ext cx="851338" cy="504496"/>
            </a:xfrm>
            <a:prstGeom prst="rect">
              <a:avLst/>
            </a:prstGeom>
            <a:solidFill>
              <a:srgbClr val="9C83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a:extLst>
                <a:ext uri="{FF2B5EF4-FFF2-40B4-BE49-F238E27FC236}">
                  <a16:creationId xmlns:a16="http://schemas.microsoft.com/office/drawing/2014/main" id="{259D775F-943D-768B-E655-1878B4F50847}"/>
                </a:ext>
              </a:extLst>
            </p:cNvPr>
            <p:cNvSpPr/>
            <p:nvPr/>
          </p:nvSpPr>
          <p:spPr>
            <a:xfrm>
              <a:off x="6368519" y="3338538"/>
              <a:ext cx="851338" cy="504496"/>
            </a:xfrm>
            <a:prstGeom prst="rect">
              <a:avLst/>
            </a:prstGeom>
            <a:solidFill>
              <a:srgbClr val="AC9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E517D66F-0DD8-6ADF-6BE8-5AFFEF9F1670}"/>
                </a:ext>
              </a:extLst>
            </p:cNvPr>
            <p:cNvSpPr/>
            <p:nvPr/>
          </p:nvSpPr>
          <p:spPr>
            <a:xfrm>
              <a:off x="7219857" y="3338538"/>
              <a:ext cx="851338" cy="504496"/>
            </a:xfrm>
            <a:prstGeom prst="rect">
              <a:avLst/>
            </a:prstGeom>
            <a:solidFill>
              <a:srgbClr val="BDAD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CC6C2DDE-D832-E891-9FFE-A3FCED492820}"/>
                </a:ext>
              </a:extLst>
            </p:cNvPr>
            <p:cNvSpPr/>
            <p:nvPr/>
          </p:nvSpPr>
          <p:spPr>
            <a:xfrm>
              <a:off x="8071195" y="3338538"/>
              <a:ext cx="851338" cy="504496"/>
            </a:xfrm>
            <a:prstGeom prst="rect">
              <a:avLst/>
            </a:prstGeom>
            <a:solidFill>
              <a:srgbClr val="CDC1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3A0CE4FB-D2F9-5C81-31D2-BBFE78C79862}"/>
                </a:ext>
              </a:extLst>
            </p:cNvPr>
            <p:cNvSpPr/>
            <p:nvPr/>
          </p:nvSpPr>
          <p:spPr>
            <a:xfrm>
              <a:off x="8922533" y="3338538"/>
              <a:ext cx="851338" cy="504496"/>
            </a:xfrm>
            <a:prstGeom prst="rect">
              <a:avLst/>
            </a:prstGeom>
            <a:solidFill>
              <a:srgbClr val="DED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a:extLst>
                <a:ext uri="{FF2B5EF4-FFF2-40B4-BE49-F238E27FC236}">
                  <a16:creationId xmlns:a16="http://schemas.microsoft.com/office/drawing/2014/main" id="{051D2D06-4764-47E9-7FED-4EABDA21BF57}"/>
                </a:ext>
              </a:extLst>
            </p:cNvPr>
            <p:cNvSpPr/>
            <p:nvPr/>
          </p:nvSpPr>
          <p:spPr>
            <a:xfrm>
              <a:off x="9773867" y="3338538"/>
              <a:ext cx="851338" cy="504496"/>
            </a:xfrm>
            <a:prstGeom prst="rect">
              <a:avLst/>
            </a:prstGeom>
            <a:solidFill>
              <a:srgbClr val="EEEA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32371787-FF0E-6021-FAC9-AC3E8E283AF4}"/>
                </a:ext>
              </a:extLst>
            </p:cNvPr>
            <p:cNvSpPr/>
            <p:nvPr/>
          </p:nvSpPr>
          <p:spPr>
            <a:xfrm>
              <a:off x="2111829" y="3843035"/>
              <a:ext cx="851338" cy="50449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59">
              <a:extLst>
                <a:ext uri="{FF2B5EF4-FFF2-40B4-BE49-F238E27FC236}">
                  <a16:creationId xmlns:a16="http://schemas.microsoft.com/office/drawing/2014/main" id="{2B6FF45C-343C-1873-A211-0248A60D8A1D}"/>
                </a:ext>
              </a:extLst>
            </p:cNvPr>
            <p:cNvSpPr/>
            <p:nvPr/>
          </p:nvSpPr>
          <p:spPr>
            <a:xfrm>
              <a:off x="2963167" y="3843035"/>
              <a:ext cx="851338" cy="504496"/>
            </a:xfrm>
            <a:prstGeom prst="rect">
              <a:avLst/>
            </a:prstGeom>
            <a:solidFill>
              <a:srgbClr val="1980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a:extLst>
                <a:ext uri="{FF2B5EF4-FFF2-40B4-BE49-F238E27FC236}">
                  <a16:creationId xmlns:a16="http://schemas.microsoft.com/office/drawing/2014/main" id="{524D4B49-B590-7944-FF84-D804177E134E}"/>
                </a:ext>
              </a:extLst>
            </p:cNvPr>
            <p:cNvSpPr/>
            <p:nvPr/>
          </p:nvSpPr>
          <p:spPr>
            <a:xfrm>
              <a:off x="3814505" y="3843035"/>
              <a:ext cx="851338" cy="504496"/>
            </a:xfrm>
            <a:prstGeom prst="rect">
              <a:avLst/>
            </a:prstGeom>
            <a:solidFill>
              <a:srgbClr val="338E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a:extLst>
                <a:ext uri="{FF2B5EF4-FFF2-40B4-BE49-F238E27FC236}">
                  <a16:creationId xmlns:a16="http://schemas.microsoft.com/office/drawing/2014/main" id="{30219EFA-124A-46DC-11DA-4DC013A5C477}"/>
                </a:ext>
              </a:extLst>
            </p:cNvPr>
            <p:cNvSpPr/>
            <p:nvPr/>
          </p:nvSpPr>
          <p:spPr>
            <a:xfrm>
              <a:off x="4665843" y="3843035"/>
              <a:ext cx="851338" cy="504496"/>
            </a:xfrm>
            <a:prstGeom prst="rect">
              <a:avLst/>
            </a:prstGeom>
            <a:solidFill>
              <a:srgbClr val="4D9C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a:extLst>
                <a:ext uri="{FF2B5EF4-FFF2-40B4-BE49-F238E27FC236}">
                  <a16:creationId xmlns:a16="http://schemas.microsoft.com/office/drawing/2014/main" id="{B01F4C84-8D6A-DCD3-244C-8D7D1403AA35}"/>
                </a:ext>
              </a:extLst>
            </p:cNvPr>
            <p:cNvSpPr/>
            <p:nvPr/>
          </p:nvSpPr>
          <p:spPr>
            <a:xfrm>
              <a:off x="5517181" y="3843035"/>
              <a:ext cx="851338" cy="504496"/>
            </a:xfrm>
            <a:prstGeom prst="rect">
              <a:avLst/>
            </a:prstGeom>
            <a:solidFill>
              <a:srgbClr val="66AA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63">
              <a:extLst>
                <a:ext uri="{FF2B5EF4-FFF2-40B4-BE49-F238E27FC236}">
                  <a16:creationId xmlns:a16="http://schemas.microsoft.com/office/drawing/2014/main" id="{848B0B64-722E-27E8-6AEA-4E13F91CB58A}"/>
                </a:ext>
              </a:extLst>
            </p:cNvPr>
            <p:cNvSpPr/>
            <p:nvPr/>
          </p:nvSpPr>
          <p:spPr>
            <a:xfrm>
              <a:off x="6368519" y="3843035"/>
              <a:ext cx="851338" cy="504496"/>
            </a:xfrm>
            <a:prstGeom prst="rect">
              <a:avLst/>
            </a:prstGeom>
            <a:solidFill>
              <a:srgbClr val="80B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a:extLst>
                <a:ext uri="{FF2B5EF4-FFF2-40B4-BE49-F238E27FC236}">
                  <a16:creationId xmlns:a16="http://schemas.microsoft.com/office/drawing/2014/main" id="{DF3911CE-33F0-D17F-E4E9-F1A9C0163B16}"/>
                </a:ext>
              </a:extLst>
            </p:cNvPr>
            <p:cNvSpPr/>
            <p:nvPr/>
          </p:nvSpPr>
          <p:spPr>
            <a:xfrm>
              <a:off x="7219857" y="3843035"/>
              <a:ext cx="851338" cy="504496"/>
            </a:xfrm>
            <a:prstGeom prst="rect">
              <a:avLst/>
            </a:prstGeom>
            <a:solidFill>
              <a:srgbClr val="99C7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ectangle 65">
              <a:extLst>
                <a:ext uri="{FF2B5EF4-FFF2-40B4-BE49-F238E27FC236}">
                  <a16:creationId xmlns:a16="http://schemas.microsoft.com/office/drawing/2014/main" id="{DE2CDEE2-D47A-08C1-0A7D-9C2FFD19C53F}"/>
                </a:ext>
              </a:extLst>
            </p:cNvPr>
            <p:cNvSpPr/>
            <p:nvPr/>
          </p:nvSpPr>
          <p:spPr>
            <a:xfrm>
              <a:off x="8071195" y="3843035"/>
              <a:ext cx="851338" cy="504496"/>
            </a:xfrm>
            <a:prstGeom prst="rect">
              <a:avLst/>
            </a:prstGeom>
            <a:solidFill>
              <a:srgbClr val="B3D5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ectangle 66">
              <a:extLst>
                <a:ext uri="{FF2B5EF4-FFF2-40B4-BE49-F238E27FC236}">
                  <a16:creationId xmlns:a16="http://schemas.microsoft.com/office/drawing/2014/main" id="{3C85CCDB-57A4-FC93-B5B9-D292BFEBDF4A}"/>
                </a:ext>
              </a:extLst>
            </p:cNvPr>
            <p:cNvSpPr/>
            <p:nvPr/>
          </p:nvSpPr>
          <p:spPr>
            <a:xfrm>
              <a:off x="8922533" y="3843035"/>
              <a:ext cx="851338" cy="504496"/>
            </a:xfrm>
            <a:prstGeom prst="rect">
              <a:avLst/>
            </a:prstGeom>
            <a:solidFill>
              <a:srgbClr val="CCE3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Rectangle 67">
              <a:extLst>
                <a:ext uri="{FF2B5EF4-FFF2-40B4-BE49-F238E27FC236}">
                  <a16:creationId xmlns:a16="http://schemas.microsoft.com/office/drawing/2014/main" id="{5C72507D-2D9B-85E8-CF13-D671752978A5}"/>
                </a:ext>
              </a:extLst>
            </p:cNvPr>
            <p:cNvSpPr/>
            <p:nvPr/>
          </p:nvSpPr>
          <p:spPr>
            <a:xfrm>
              <a:off x="9773867" y="3843035"/>
              <a:ext cx="851338" cy="504496"/>
            </a:xfrm>
            <a:prstGeom prst="rect">
              <a:avLst/>
            </a:prstGeom>
            <a:solidFill>
              <a:srgbClr val="E6F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ectangle 68">
              <a:extLst>
                <a:ext uri="{FF2B5EF4-FFF2-40B4-BE49-F238E27FC236}">
                  <a16:creationId xmlns:a16="http://schemas.microsoft.com/office/drawing/2014/main" id="{2176DD59-85F7-9E1E-1EAE-5EA50808D1F5}"/>
                </a:ext>
              </a:extLst>
            </p:cNvPr>
            <p:cNvSpPr/>
            <p:nvPr/>
          </p:nvSpPr>
          <p:spPr>
            <a:xfrm>
              <a:off x="2111829" y="4347533"/>
              <a:ext cx="851338" cy="50449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ectangle 69">
              <a:extLst>
                <a:ext uri="{FF2B5EF4-FFF2-40B4-BE49-F238E27FC236}">
                  <a16:creationId xmlns:a16="http://schemas.microsoft.com/office/drawing/2014/main" id="{B8A26AB9-7F8F-7051-BA91-C6CA2E8A5E77}"/>
                </a:ext>
              </a:extLst>
            </p:cNvPr>
            <p:cNvSpPr/>
            <p:nvPr/>
          </p:nvSpPr>
          <p:spPr>
            <a:xfrm>
              <a:off x="2963167" y="4347533"/>
              <a:ext cx="851338" cy="504496"/>
            </a:xfrm>
            <a:prstGeom prst="rect">
              <a:avLst/>
            </a:prstGeom>
            <a:solidFill>
              <a:srgbClr val="C444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70">
              <a:extLst>
                <a:ext uri="{FF2B5EF4-FFF2-40B4-BE49-F238E27FC236}">
                  <a16:creationId xmlns:a16="http://schemas.microsoft.com/office/drawing/2014/main" id="{3305D236-3AEE-873E-BD3F-288BAB1BED3D}"/>
                </a:ext>
              </a:extLst>
            </p:cNvPr>
            <p:cNvSpPr/>
            <p:nvPr/>
          </p:nvSpPr>
          <p:spPr>
            <a:xfrm>
              <a:off x="3814505" y="4347533"/>
              <a:ext cx="851338" cy="504496"/>
            </a:xfrm>
            <a:prstGeom prst="rect">
              <a:avLst/>
            </a:prstGeom>
            <a:solidFill>
              <a:srgbClr val="CA59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Rectangle 71">
              <a:extLst>
                <a:ext uri="{FF2B5EF4-FFF2-40B4-BE49-F238E27FC236}">
                  <a16:creationId xmlns:a16="http://schemas.microsoft.com/office/drawing/2014/main" id="{55653378-DCED-5B08-B20D-3E6DC5A573FC}"/>
                </a:ext>
              </a:extLst>
            </p:cNvPr>
            <p:cNvSpPr/>
            <p:nvPr/>
          </p:nvSpPr>
          <p:spPr>
            <a:xfrm>
              <a:off x="4665843" y="4347533"/>
              <a:ext cx="851338" cy="504496"/>
            </a:xfrm>
            <a:prstGeom prst="rect">
              <a:avLst/>
            </a:prstGeom>
            <a:solidFill>
              <a:srgbClr val="D16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FB5CA126-7C6F-4AF6-E7CA-E6A9820D7334}"/>
                </a:ext>
              </a:extLst>
            </p:cNvPr>
            <p:cNvSpPr/>
            <p:nvPr/>
          </p:nvSpPr>
          <p:spPr>
            <a:xfrm>
              <a:off x="5517181" y="4347533"/>
              <a:ext cx="851338" cy="504496"/>
            </a:xfrm>
            <a:prstGeom prst="rect">
              <a:avLst/>
            </a:prstGeom>
            <a:solidFill>
              <a:srgbClr val="D78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ectangle 73">
              <a:extLst>
                <a:ext uri="{FF2B5EF4-FFF2-40B4-BE49-F238E27FC236}">
                  <a16:creationId xmlns:a16="http://schemas.microsoft.com/office/drawing/2014/main" id="{7992F420-703C-7E0E-A675-CFD39FB67E3F}"/>
                </a:ext>
              </a:extLst>
            </p:cNvPr>
            <p:cNvSpPr/>
            <p:nvPr/>
          </p:nvSpPr>
          <p:spPr>
            <a:xfrm>
              <a:off x="6368519" y="4347533"/>
              <a:ext cx="851338" cy="504496"/>
            </a:xfrm>
            <a:prstGeom prst="rect">
              <a:avLst/>
            </a:prstGeom>
            <a:solidFill>
              <a:srgbClr val="DE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TextBox 74">
              <a:extLst>
                <a:ext uri="{FF2B5EF4-FFF2-40B4-BE49-F238E27FC236}">
                  <a16:creationId xmlns:a16="http://schemas.microsoft.com/office/drawing/2014/main" id="{3E1AD603-C3EE-8435-CE05-3CEE9DC39AE9}"/>
                </a:ext>
              </a:extLst>
            </p:cNvPr>
            <p:cNvSpPr txBox="1"/>
            <p:nvPr/>
          </p:nvSpPr>
          <p:spPr>
            <a:xfrm>
              <a:off x="498491" y="1439529"/>
              <a:ext cx="1524000" cy="290212"/>
            </a:xfrm>
            <a:prstGeom prst="rect">
              <a:avLst/>
            </a:prstGeom>
            <a:noFill/>
          </p:spPr>
          <p:txBody>
            <a:bodyPr wrap="square" rtlCol="0">
              <a:spAutoFit/>
            </a:bodyPr>
            <a:lstStyle/>
            <a:p>
              <a:r>
                <a:rPr lang="en-US" sz="1000" b="1" dirty="0"/>
                <a:t>CB Dark Green</a:t>
              </a:r>
            </a:p>
          </p:txBody>
        </p:sp>
        <p:sp>
          <p:nvSpPr>
            <p:cNvPr id="76" name="TextBox 75">
              <a:extLst>
                <a:ext uri="{FF2B5EF4-FFF2-40B4-BE49-F238E27FC236}">
                  <a16:creationId xmlns:a16="http://schemas.microsoft.com/office/drawing/2014/main" id="{E4ACC182-BB93-1F47-56EC-357A1434E6BD}"/>
                </a:ext>
              </a:extLst>
            </p:cNvPr>
            <p:cNvSpPr txBox="1"/>
            <p:nvPr/>
          </p:nvSpPr>
          <p:spPr>
            <a:xfrm>
              <a:off x="498491" y="1902824"/>
              <a:ext cx="1524000" cy="290212"/>
            </a:xfrm>
            <a:prstGeom prst="rect">
              <a:avLst/>
            </a:prstGeom>
            <a:noFill/>
          </p:spPr>
          <p:txBody>
            <a:bodyPr wrap="square" rtlCol="0">
              <a:spAutoFit/>
            </a:bodyPr>
            <a:lstStyle/>
            <a:p>
              <a:r>
                <a:rPr lang="en-US" sz="1000" b="1" dirty="0"/>
                <a:t>CB Bright Green</a:t>
              </a:r>
            </a:p>
          </p:txBody>
        </p:sp>
        <p:sp>
          <p:nvSpPr>
            <p:cNvPr id="77" name="TextBox 76">
              <a:extLst>
                <a:ext uri="{FF2B5EF4-FFF2-40B4-BE49-F238E27FC236}">
                  <a16:creationId xmlns:a16="http://schemas.microsoft.com/office/drawing/2014/main" id="{480A8228-82BC-7DFC-D8C5-E95B1E3E020C}"/>
                </a:ext>
              </a:extLst>
            </p:cNvPr>
            <p:cNvSpPr txBox="1"/>
            <p:nvPr/>
          </p:nvSpPr>
          <p:spPr>
            <a:xfrm>
              <a:off x="498491" y="2402697"/>
              <a:ext cx="1524000" cy="290212"/>
            </a:xfrm>
            <a:prstGeom prst="rect">
              <a:avLst/>
            </a:prstGeom>
            <a:noFill/>
          </p:spPr>
          <p:txBody>
            <a:bodyPr wrap="square" rtlCol="0">
              <a:spAutoFit/>
            </a:bodyPr>
            <a:lstStyle/>
            <a:p>
              <a:r>
                <a:rPr lang="en-US" sz="1000" b="1" dirty="0"/>
                <a:t>CB Gray</a:t>
              </a:r>
            </a:p>
          </p:txBody>
        </p:sp>
        <p:sp>
          <p:nvSpPr>
            <p:cNvPr id="78" name="TextBox 77">
              <a:extLst>
                <a:ext uri="{FF2B5EF4-FFF2-40B4-BE49-F238E27FC236}">
                  <a16:creationId xmlns:a16="http://schemas.microsoft.com/office/drawing/2014/main" id="{77F5162E-4FE3-83D8-E205-AF073CDEE263}"/>
                </a:ext>
              </a:extLst>
            </p:cNvPr>
            <p:cNvSpPr txBox="1"/>
            <p:nvPr/>
          </p:nvSpPr>
          <p:spPr>
            <a:xfrm>
              <a:off x="498491" y="2939145"/>
              <a:ext cx="1524000" cy="290212"/>
            </a:xfrm>
            <a:prstGeom prst="rect">
              <a:avLst/>
            </a:prstGeom>
            <a:noFill/>
          </p:spPr>
          <p:txBody>
            <a:bodyPr wrap="square" rtlCol="0">
              <a:spAutoFit/>
            </a:bodyPr>
            <a:lstStyle/>
            <a:p>
              <a:r>
                <a:rPr lang="en-US" sz="1000" b="1" dirty="0"/>
                <a:t>CB Orange</a:t>
              </a:r>
            </a:p>
          </p:txBody>
        </p:sp>
        <p:sp>
          <p:nvSpPr>
            <p:cNvPr id="79" name="TextBox 78">
              <a:extLst>
                <a:ext uri="{FF2B5EF4-FFF2-40B4-BE49-F238E27FC236}">
                  <a16:creationId xmlns:a16="http://schemas.microsoft.com/office/drawing/2014/main" id="{46D4BAE0-2ECE-E2F2-3DB7-8E483E89614E}"/>
                </a:ext>
              </a:extLst>
            </p:cNvPr>
            <p:cNvSpPr txBox="1"/>
            <p:nvPr/>
          </p:nvSpPr>
          <p:spPr>
            <a:xfrm>
              <a:off x="498491" y="3451209"/>
              <a:ext cx="1524000" cy="290212"/>
            </a:xfrm>
            <a:prstGeom prst="rect">
              <a:avLst/>
            </a:prstGeom>
            <a:noFill/>
          </p:spPr>
          <p:txBody>
            <a:bodyPr wrap="square" rtlCol="0">
              <a:spAutoFit/>
            </a:bodyPr>
            <a:lstStyle/>
            <a:p>
              <a:r>
                <a:rPr lang="en-US" sz="1000" b="1" dirty="0"/>
                <a:t>CB Purple</a:t>
              </a:r>
            </a:p>
          </p:txBody>
        </p:sp>
        <p:sp>
          <p:nvSpPr>
            <p:cNvPr id="80" name="TextBox 79">
              <a:extLst>
                <a:ext uri="{FF2B5EF4-FFF2-40B4-BE49-F238E27FC236}">
                  <a16:creationId xmlns:a16="http://schemas.microsoft.com/office/drawing/2014/main" id="{54892E83-0F95-44ED-2112-9137CEB98AFA}"/>
                </a:ext>
              </a:extLst>
            </p:cNvPr>
            <p:cNvSpPr txBox="1"/>
            <p:nvPr/>
          </p:nvSpPr>
          <p:spPr>
            <a:xfrm>
              <a:off x="498491" y="3951081"/>
              <a:ext cx="1524000" cy="290212"/>
            </a:xfrm>
            <a:prstGeom prst="rect">
              <a:avLst/>
            </a:prstGeom>
            <a:noFill/>
          </p:spPr>
          <p:txBody>
            <a:bodyPr wrap="square" rtlCol="0">
              <a:spAutoFit/>
            </a:bodyPr>
            <a:lstStyle/>
            <a:p>
              <a:r>
                <a:rPr lang="en-US" sz="1000" b="1" dirty="0"/>
                <a:t>CB Blue</a:t>
              </a:r>
            </a:p>
          </p:txBody>
        </p:sp>
        <p:sp>
          <p:nvSpPr>
            <p:cNvPr id="81" name="TextBox 80">
              <a:extLst>
                <a:ext uri="{FF2B5EF4-FFF2-40B4-BE49-F238E27FC236}">
                  <a16:creationId xmlns:a16="http://schemas.microsoft.com/office/drawing/2014/main" id="{5B6A0A01-7B0D-58D8-806E-2E70323284D5}"/>
                </a:ext>
              </a:extLst>
            </p:cNvPr>
            <p:cNvSpPr txBox="1"/>
            <p:nvPr/>
          </p:nvSpPr>
          <p:spPr>
            <a:xfrm>
              <a:off x="498491" y="4438761"/>
              <a:ext cx="1524000" cy="290212"/>
            </a:xfrm>
            <a:prstGeom prst="rect">
              <a:avLst/>
            </a:prstGeom>
            <a:noFill/>
          </p:spPr>
          <p:txBody>
            <a:bodyPr wrap="square" rtlCol="0">
              <a:spAutoFit/>
            </a:bodyPr>
            <a:lstStyle/>
            <a:p>
              <a:r>
                <a:rPr lang="en-US" sz="1000" b="1" dirty="0"/>
                <a:t>CB Red</a:t>
              </a:r>
            </a:p>
          </p:txBody>
        </p:sp>
      </p:grpSp>
      <p:sp>
        <p:nvSpPr>
          <p:cNvPr id="82" name="TextBox 81">
            <a:extLst>
              <a:ext uri="{FF2B5EF4-FFF2-40B4-BE49-F238E27FC236}">
                <a16:creationId xmlns:a16="http://schemas.microsoft.com/office/drawing/2014/main" id="{76EA70F1-DC19-11E7-DE52-BD105E9B00E0}"/>
              </a:ext>
            </a:extLst>
          </p:cNvPr>
          <p:cNvSpPr txBox="1"/>
          <p:nvPr userDrawn="1"/>
        </p:nvSpPr>
        <p:spPr>
          <a:xfrm>
            <a:off x="797913" y="1508435"/>
            <a:ext cx="5687144" cy="193899"/>
          </a:xfrm>
          <a:prstGeom prst="rect">
            <a:avLst/>
          </a:prstGeom>
          <a:noFill/>
        </p:spPr>
        <p:txBody>
          <a:bodyPr wrap="square" lIns="0" tIns="36576" rIns="0" bIns="0" rtlCol="0">
            <a:spAutoFit/>
          </a:bodyPr>
          <a:lstStyle/>
          <a:p>
            <a:pPr>
              <a:lnSpc>
                <a:spcPct val="85000"/>
              </a:lnSpc>
              <a:spcAft>
                <a:spcPts val="600"/>
              </a:spcAft>
              <a:buClr>
                <a:schemeClr val="accent2"/>
              </a:buClr>
              <a:buSzPct val="70000"/>
            </a:pPr>
            <a:r>
              <a:rPr lang="en-US" sz="1200" b="1" dirty="0">
                <a:solidFill>
                  <a:schemeClr val="tx2"/>
                </a:solidFill>
              </a:rPr>
              <a:t>To Use the Eye Dropper Tool</a:t>
            </a:r>
          </a:p>
        </p:txBody>
      </p:sp>
      <p:sp>
        <p:nvSpPr>
          <p:cNvPr id="83" name="TextBox 53">
            <a:extLst>
              <a:ext uri="{FF2B5EF4-FFF2-40B4-BE49-F238E27FC236}">
                <a16:creationId xmlns:a16="http://schemas.microsoft.com/office/drawing/2014/main" id="{29F7BF01-EE0C-34D5-147D-F5E2CE05C13B}"/>
              </a:ext>
            </a:extLst>
          </p:cNvPr>
          <p:cNvSpPr txBox="1"/>
          <p:nvPr userDrawn="1"/>
        </p:nvSpPr>
        <p:spPr>
          <a:xfrm>
            <a:off x="797913" y="1792153"/>
            <a:ext cx="2328954" cy="180819"/>
          </a:xfrm>
          <a:prstGeom prst="rect">
            <a:avLst/>
          </a:prstGeom>
          <a:noFill/>
        </p:spPr>
        <p:txBody>
          <a:bodyPr wrap="square" lIns="0" tIns="36576" rIns="0" bIns="0" rtlCol="0">
            <a:spAutoFit/>
          </a:bodyPr>
          <a:lstStyle/>
          <a:p>
            <a:pPr>
              <a:lnSpc>
                <a:spcPct val="85000"/>
              </a:lnSpc>
              <a:spcAft>
                <a:spcPts val="600"/>
              </a:spcAft>
              <a:buClr>
                <a:schemeClr val="accent1"/>
              </a:buClr>
              <a:buSzPct val="70000"/>
            </a:pPr>
            <a:r>
              <a:rPr lang="en-US" sz="1100" dirty="0">
                <a:solidFill>
                  <a:schemeClr val="tx1"/>
                </a:solidFill>
              </a:rPr>
              <a:t>1) Right click on your document</a:t>
            </a:r>
            <a:endParaRPr lang="en-US" sz="1200" b="1" dirty="0">
              <a:solidFill>
                <a:schemeClr val="tx1"/>
              </a:solidFill>
            </a:endParaRPr>
          </a:p>
        </p:txBody>
      </p:sp>
      <p:pic>
        <p:nvPicPr>
          <p:cNvPr id="84" name="Picture 83">
            <a:extLst>
              <a:ext uri="{FF2B5EF4-FFF2-40B4-BE49-F238E27FC236}">
                <a16:creationId xmlns:a16="http://schemas.microsoft.com/office/drawing/2014/main" id="{D9933E1E-8CC2-2791-EC49-BA94CEE0C39E}"/>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29006" y="2062791"/>
            <a:ext cx="1114425" cy="729393"/>
          </a:xfrm>
          <a:prstGeom prst="rect">
            <a:avLst/>
          </a:prstGeom>
        </p:spPr>
      </p:pic>
      <p:sp>
        <p:nvSpPr>
          <p:cNvPr id="85" name="TextBox 53">
            <a:extLst>
              <a:ext uri="{FF2B5EF4-FFF2-40B4-BE49-F238E27FC236}">
                <a16:creationId xmlns:a16="http://schemas.microsoft.com/office/drawing/2014/main" id="{447739C4-FCBF-D640-4882-F6E8DF4363F0}"/>
              </a:ext>
            </a:extLst>
          </p:cNvPr>
          <p:cNvSpPr txBox="1"/>
          <p:nvPr userDrawn="1"/>
        </p:nvSpPr>
        <p:spPr>
          <a:xfrm>
            <a:off x="797913" y="2916964"/>
            <a:ext cx="2328954" cy="324704"/>
          </a:xfrm>
          <a:prstGeom prst="rect">
            <a:avLst/>
          </a:prstGeom>
          <a:noFill/>
        </p:spPr>
        <p:txBody>
          <a:bodyPr wrap="square" lIns="0" tIns="36576" rIns="0" bIns="0" rtlCol="0">
            <a:spAutoFit/>
          </a:bodyPr>
          <a:lstStyle/>
          <a:p>
            <a:pPr marL="171450" indent="-171450">
              <a:lnSpc>
                <a:spcPct val="85000"/>
              </a:lnSpc>
              <a:spcAft>
                <a:spcPts val="600"/>
              </a:spcAft>
              <a:buClr>
                <a:schemeClr val="accent1"/>
              </a:buClr>
              <a:buSzPct val="70000"/>
            </a:pPr>
            <a:r>
              <a:rPr lang="en-US" sz="1100" dirty="0"/>
              <a:t>2</a:t>
            </a:r>
            <a:r>
              <a:rPr lang="en-US" sz="1100" dirty="0">
                <a:solidFill>
                  <a:schemeClr val="tx1"/>
                </a:solidFill>
              </a:rPr>
              <a:t>) Under Format Shape &gt; Select Eyedropper</a:t>
            </a:r>
            <a:endParaRPr lang="en-US" sz="1200" b="1" dirty="0">
              <a:solidFill>
                <a:schemeClr val="tx1"/>
              </a:solidFill>
            </a:endParaRPr>
          </a:p>
        </p:txBody>
      </p:sp>
      <p:pic>
        <p:nvPicPr>
          <p:cNvPr id="86" name="Picture 85">
            <a:extLst>
              <a:ext uri="{FF2B5EF4-FFF2-40B4-BE49-F238E27FC236}">
                <a16:creationId xmlns:a16="http://schemas.microsoft.com/office/drawing/2014/main" id="{6F06D51E-8378-7414-6E29-4BB2F0FD35FF}"/>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959996" y="3284759"/>
            <a:ext cx="1182614" cy="2476729"/>
          </a:xfrm>
          <a:prstGeom prst="rect">
            <a:avLst/>
          </a:prstGeom>
        </p:spPr>
      </p:pic>
      <p:sp>
        <p:nvSpPr>
          <p:cNvPr id="87" name="TextBox 53">
            <a:extLst>
              <a:ext uri="{FF2B5EF4-FFF2-40B4-BE49-F238E27FC236}">
                <a16:creationId xmlns:a16="http://schemas.microsoft.com/office/drawing/2014/main" id="{39DB5A29-E989-7B4C-095A-3D731EDB44FE}"/>
              </a:ext>
            </a:extLst>
          </p:cNvPr>
          <p:cNvSpPr txBox="1"/>
          <p:nvPr userDrawn="1"/>
        </p:nvSpPr>
        <p:spPr>
          <a:xfrm>
            <a:off x="797913" y="5869721"/>
            <a:ext cx="2488212" cy="324704"/>
          </a:xfrm>
          <a:prstGeom prst="rect">
            <a:avLst/>
          </a:prstGeom>
          <a:noFill/>
        </p:spPr>
        <p:txBody>
          <a:bodyPr wrap="square" lIns="0" tIns="36576" rIns="0" bIns="0" rtlCol="0">
            <a:spAutoFit/>
          </a:bodyPr>
          <a:lstStyle/>
          <a:p>
            <a:pPr marL="171450" indent="-171450">
              <a:lnSpc>
                <a:spcPct val="85000"/>
              </a:lnSpc>
              <a:spcAft>
                <a:spcPts val="600"/>
              </a:spcAft>
              <a:buClr>
                <a:schemeClr val="accent1"/>
              </a:buClr>
              <a:buSzPct val="70000"/>
            </a:pPr>
            <a:r>
              <a:rPr lang="en-US" sz="1100" dirty="0">
                <a:solidFill>
                  <a:schemeClr val="tx1"/>
                </a:solidFill>
              </a:rPr>
              <a:t>3) Move eyedropper over color while your box or selection is highlighted.</a:t>
            </a:r>
            <a:endParaRPr lang="en-US" sz="1200" b="1" dirty="0">
              <a:solidFill>
                <a:schemeClr val="tx1"/>
              </a:solidFill>
            </a:endParaRPr>
          </a:p>
        </p:txBody>
      </p:sp>
      <p:sp>
        <p:nvSpPr>
          <p:cNvPr id="88" name="Rectangle 87">
            <a:extLst>
              <a:ext uri="{FF2B5EF4-FFF2-40B4-BE49-F238E27FC236}">
                <a16:creationId xmlns:a16="http://schemas.microsoft.com/office/drawing/2014/main" id="{13B65404-109F-22EA-D448-3F2714C725BB}"/>
              </a:ext>
            </a:extLst>
          </p:cNvPr>
          <p:cNvSpPr/>
          <p:nvPr userDrawn="1"/>
        </p:nvSpPr>
        <p:spPr>
          <a:xfrm>
            <a:off x="7378830" y="412481"/>
            <a:ext cx="4422754" cy="1254535"/>
          </a:xfrm>
          <a:prstGeom prst="rect">
            <a:avLst/>
          </a:prstGeom>
          <a:solidFill>
            <a:schemeClr val="accent6"/>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2400" dirty="0">
                <a:solidFill>
                  <a:schemeClr val="bg1"/>
                </a:solidFill>
              </a:rPr>
              <a:t>DO NOT USE THIS SLIDE WHEN DISTRIBUTING YOUR POWERPOINT.</a:t>
            </a:r>
          </a:p>
        </p:txBody>
      </p:sp>
      <p:sp>
        <p:nvSpPr>
          <p:cNvPr id="89" name="Oval 88">
            <a:extLst>
              <a:ext uri="{FF2B5EF4-FFF2-40B4-BE49-F238E27FC236}">
                <a16:creationId xmlns:a16="http://schemas.microsoft.com/office/drawing/2014/main" id="{A6ECB4CE-69B4-B215-E525-56223623F350}"/>
              </a:ext>
            </a:extLst>
          </p:cNvPr>
          <p:cNvSpPr/>
          <p:nvPr userDrawn="1"/>
        </p:nvSpPr>
        <p:spPr>
          <a:xfrm>
            <a:off x="7251666" y="316393"/>
            <a:ext cx="237744" cy="237744"/>
          </a:xfrm>
          <a:prstGeom prst="ellipse">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n-US" sz="1200" b="1" dirty="0">
                <a:solidFill>
                  <a:schemeClr val="bg1"/>
                </a:solidFill>
              </a:rPr>
              <a:t>!</a:t>
            </a:r>
          </a:p>
        </p:txBody>
      </p:sp>
    </p:spTree>
    <p:extLst>
      <p:ext uri="{BB962C8B-B14F-4D97-AF65-F5344CB8AC3E}">
        <p14:creationId xmlns:p14="http://schemas.microsoft.com/office/powerpoint/2010/main" val="9839860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efault Conten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FAB7A-DA75-C54D-AAC2-6B47ECF3B5C2}"/>
              </a:ext>
            </a:extLst>
          </p:cNvPr>
          <p:cNvSpPr>
            <a:spLocks noGrp="1"/>
          </p:cNvSpPr>
          <p:nvPr>
            <p:ph type="title" hasCustomPrompt="1"/>
          </p:nvPr>
        </p:nvSpPr>
        <p:spPr>
          <a:xfrm>
            <a:off x="621792" y="457200"/>
            <a:ext cx="10945368" cy="841248"/>
          </a:xfrm>
          <a:prstGeom prst="rect">
            <a:avLst/>
          </a:prstGeom>
        </p:spPr>
        <p:txBody>
          <a:bodyPr anchor="b" anchorCtr="0"/>
          <a:lstStyle>
            <a:lvl1pPr>
              <a:defRPr sz="4200">
                <a:solidFill>
                  <a:schemeClr val="tx1"/>
                </a:solidFill>
                <a:latin typeface="Arial" panose="020B0604020202020204" pitchFamily="34" charset="0"/>
                <a:cs typeface="Arial" panose="020B0604020202020204" pitchFamily="34" charset="0"/>
              </a:defRPr>
            </a:lvl1pPr>
          </a:lstStyle>
          <a:p>
            <a:r>
              <a:rPr lang="en-US"/>
              <a:t>Click to Edit Master Style</a:t>
            </a:r>
          </a:p>
        </p:txBody>
      </p:sp>
      <p:sp>
        <p:nvSpPr>
          <p:cNvPr id="6" name="Rectangle 5">
            <a:extLst>
              <a:ext uri="{FF2B5EF4-FFF2-40B4-BE49-F238E27FC236}">
                <a16:creationId xmlns:a16="http://schemas.microsoft.com/office/drawing/2014/main" id="{A6858BF4-187E-6C44-B080-1A2385C47F9E}"/>
              </a:ext>
            </a:extLst>
          </p:cNvPr>
          <p:cNvSpPr/>
          <p:nvPr userDrawn="1"/>
        </p:nvSpPr>
        <p:spPr>
          <a:xfrm>
            <a:off x="-1" y="0"/>
            <a:ext cx="12192001" cy="108781"/>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EC89B79-D8BA-0F49-A9B2-2BA803B43F7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712575" y="6442538"/>
            <a:ext cx="286935" cy="278937"/>
          </a:xfrm>
          <a:prstGeom prst="rect">
            <a:avLst/>
          </a:prstGeom>
        </p:spPr>
      </p:pic>
      <p:sp>
        <p:nvSpPr>
          <p:cNvPr id="9" name="Content Placeholder 8">
            <a:extLst>
              <a:ext uri="{FF2B5EF4-FFF2-40B4-BE49-F238E27FC236}">
                <a16:creationId xmlns:a16="http://schemas.microsoft.com/office/drawing/2014/main" id="{D5D76B86-6306-49EC-9ACC-7BD535D2358C}"/>
              </a:ext>
            </a:extLst>
          </p:cNvPr>
          <p:cNvSpPr>
            <a:spLocks noGrp="1"/>
          </p:cNvSpPr>
          <p:nvPr>
            <p:ph sz="quarter" idx="13" hasCustomPrompt="1"/>
          </p:nvPr>
        </p:nvSpPr>
        <p:spPr>
          <a:xfrm>
            <a:off x="622300" y="1497013"/>
            <a:ext cx="10972800" cy="4867928"/>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56573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efault Content Slide W/Sub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FAB7A-DA75-C54D-AAC2-6B47ECF3B5C2}"/>
              </a:ext>
            </a:extLst>
          </p:cNvPr>
          <p:cNvSpPr>
            <a:spLocks noGrp="1"/>
          </p:cNvSpPr>
          <p:nvPr>
            <p:ph type="title" hasCustomPrompt="1"/>
          </p:nvPr>
        </p:nvSpPr>
        <p:spPr>
          <a:xfrm>
            <a:off x="621792" y="457200"/>
            <a:ext cx="10945368" cy="841248"/>
          </a:xfrm>
          <a:prstGeom prst="rect">
            <a:avLst/>
          </a:prstGeom>
        </p:spPr>
        <p:txBody>
          <a:bodyPr anchor="b" anchorCtr="0"/>
          <a:lstStyle>
            <a:lvl1pPr>
              <a:defRPr sz="4200">
                <a:solidFill>
                  <a:schemeClr val="tx1"/>
                </a:solidFill>
                <a:latin typeface="Arial" panose="020B0604020202020204" pitchFamily="34" charset="0"/>
                <a:cs typeface="Arial" panose="020B0604020202020204" pitchFamily="34" charset="0"/>
              </a:defRPr>
            </a:lvl1pPr>
          </a:lstStyle>
          <a:p>
            <a:r>
              <a:rPr lang="en-US"/>
              <a:t>Click to Edit Master Style</a:t>
            </a:r>
          </a:p>
        </p:txBody>
      </p:sp>
      <p:sp>
        <p:nvSpPr>
          <p:cNvPr id="6" name="Rectangle 5">
            <a:extLst>
              <a:ext uri="{FF2B5EF4-FFF2-40B4-BE49-F238E27FC236}">
                <a16:creationId xmlns:a16="http://schemas.microsoft.com/office/drawing/2014/main" id="{A6858BF4-187E-6C44-B080-1A2385C47F9E}"/>
              </a:ext>
            </a:extLst>
          </p:cNvPr>
          <p:cNvSpPr/>
          <p:nvPr userDrawn="1"/>
        </p:nvSpPr>
        <p:spPr>
          <a:xfrm>
            <a:off x="-1" y="0"/>
            <a:ext cx="12192001" cy="108781"/>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EC89B79-D8BA-0F49-A9B2-2BA803B43F7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712575" y="6442538"/>
            <a:ext cx="286935" cy="278937"/>
          </a:xfrm>
          <a:prstGeom prst="rect">
            <a:avLst/>
          </a:prstGeom>
        </p:spPr>
      </p:pic>
      <p:sp>
        <p:nvSpPr>
          <p:cNvPr id="10" name="Text Placeholder 9">
            <a:extLst>
              <a:ext uri="{FF2B5EF4-FFF2-40B4-BE49-F238E27FC236}">
                <a16:creationId xmlns:a16="http://schemas.microsoft.com/office/drawing/2014/main" id="{86267EF6-805A-C647-8F8E-66CC888986BB}"/>
              </a:ext>
            </a:extLst>
          </p:cNvPr>
          <p:cNvSpPr>
            <a:spLocks noGrp="1"/>
          </p:cNvSpPr>
          <p:nvPr>
            <p:ph type="body" sz="quarter" idx="13"/>
          </p:nvPr>
        </p:nvSpPr>
        <p:spPr>
          <a:xfrm>
            <a:off x="609600" y="1333500"/>
            <a:ext cx="10945368" cy="876300"/>
          </a:xfrm>
          <a:prstGeom prst="rect">
            <a:avLst/>
          </a:prstGeom>
        </p:spPr>
        <p:txBody>
          <a:bodyPr>
            <a:normAutofit/>
          </a:bodyPr>
          <a:lstStyle>
            <a:lvl1pPr marL="0" indent="0">
              <a:buNone/>
              <a:defRPr sz="2000">
                <a:solidFill>
                  <a:schemeClr val="tx1">
                    <a:lumMod val="50000"/>
                    <a:lumOff val="50000"/>
                  </a:schemeClr>
                </a:solidFill>
              </a:defRPr>
            </a:lvl1pPr>
          </a:lstStyle>
          <a:p>
            <a:pPr lvl="0"/>
            <a:r>
              <a:rPr lang="en-US"/>
              <a:t>Click to edit Master text styles</a:t>
            </a:r>
          </a:p>
        </p:txBody>
      </p:sp>
      <p:sp>
        <p:nvSpPr>
          <p:cNvPr id="4" name="Content Placeholder 3">
            <a:extLst>
              <a:ext uri="{FF2B5EF4-FFF2-40B4-BE49-F238E27FC236}">
                <a16:creationId xmlns:a16="http://schemas.microsoft.com/office/drawing/2014/main" id="{92E86FEB-E7F2-4BC6-8216-037D13C9171E}"/>
              </a:ext>
            </a:extLst>
          </p:cNvPr>
          <p:cNvSpPr>
            <a:spLocks noGrp="1"/>
          </p:cNvSpPr>
          <p:nvPr>
            <p:ph sz="quarter" idx="14"/>
          </p:nvPr>
        </p:nvSpPr>
        <p:spPr>
          <a:xfrm>
            <a:off x="609600" y="2209799"/>
            <a:ext cx="10945813" cy="41013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44955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FAB7A-DA75-C54D-AAC2-6B47ECF3B5C2}"/>
              </a:ext>
            </a:extLst>
          </p:cNvPr>
          <p:cNvSpPr>
            <a:spLocks noGrp="1"/>
          </p:cNvSpPr>
          <p:nvPr>
            <p:ph type="title" hasCustomPrompt="1"/>
          </p:nvPr>
        </p:nvSpPr>
        <p:spPr>
          <a:xfrm>
            <a:off x="621792" y="457200"/>
            <a:ext cx="10945368" cy="841248"/>
          </a:xfrm>
          <a:prstGeom prst="rect">
            <a:avLst/>
          </a:prstGeom>
        </p:spPr>
        <p:txBody>
          <a:bodyPr anchor="b" anchorCtr="0"/>
          <a:lstStyle>
            <a:lvl1pPr>
              <a:defRPr sz="4200">
                <a:solidFill>
                  <a:schemeClr val="tx1"/>
                </a:solidFill>
                <a:latin typeface="Arial" panose="020B0604020202020204" pitchFamily="34" charset="0"/>
                <a:cs typeface="Arial" panose="020B0604020202020204" pitchFamily="34" charset="0"/>
              </a:defRPr>
            </a:lvl1pPr>
          </a:lstStyle>
          <a:p>
            <a:r>
              <a:rPr lang="en-US"/>
              <a:t>Click to Edit Master Style</a:t>
            </a:r>
          </a:p>
        </p:txBody>
      </p:sp>
      <p:sp>
        <p:nvSpPr>
          <p:cNvPr id="6" name="Rectangle 5">
            <a:extLst>
              <a:ext uri="{FF2B5EF4-FFF2-40B4-BE49-F238E27FC236}">
                <a16:creationId xmlns:a16="http://schemas.microsoft.com/office/drawing/2014/main" id="{A6858BF4-187E-6C44-B080-1A2385C47F9E}"/>
              </a:ext>
            </a:extLst>
          </p:cNvPr>
          <p:cNvSpPr/>
          <p:nvPr userDrawn="1"/>
        </p:nvSpPr>
        <p:spPr>
          <a:xfrm>
            <a:off x="-1" y="0"/>
            <a:ext cx="12192001" cy="108781"/>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EC89B79-D8BA-0F49-A9B2-2BA803B43F7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712575" y="6442538"/>
            <a:ext cx="286935" cy="278937"/>
          </a:xfrm>
          <a:prstGeom prst="rect">
            <a:avLst/>
          </a:prstGeom>
        </p:spPr>
      </p:pic>
    </p:spTree>
    <p:extLst>
      <p:ext uri="{BB962C8B-B14F-4D97-AF65-F5344CB8AC3E}">
        <p14:creationId xmlns:p14="http://schemas.microsoft.com/office/powerpoint/2010/main" val="22710473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Slide w/ 2 Col. Bullet 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9B820-BFE4-954B-97B8-AC5517A36D30}"/>
              </a:ext>
            </a:extLst>
          </p:cNvPr>
          <p:cNvSpPr>
            <a:spLocks noGrp="1"/>
          </p:cNvSpPr>
          <p:nvPr>
            <p:ph type="title" hasCustomPrompt="1"/>
          </p:nvPr>
        </p:nvSpPr>
        <p:spPr>
          <a:xfrm>
            <a:off x="623455" y="457200"/>
            <a:ext cx="10944224" cy="842238"/>
          </a:xfrm>
          <a:prstGeom prst="rect">
            <a:avLst/>
          </a:prstGeom>
        </p:spPr>
        <p:txBody>
          <a:bodyPr anchor="b">
            <a:normAutofit/>
          </a:bodyPr>
          <a:lstStyle>
            <a:lvl1pPr>
              <a:defRPr sz="4200">
                <a:solidFill>
                  <a:schemeClr val="tx1"/>
                </a:solidFill>
                <a:latin typeface="Arial" panose="020B0604020202020204" pitchFamily="34" charset="0"/>
                <a:cs typeface="Arial" panose="020B0604020202020204" pitchFamily="34" charset="0"/>
              </a:defRPr>
            </a:lvl1pPr>
          </a:lstStyle>
          <a:p>
            <a:r>
              <a:rPr lang="en-US"/>
              <a:t>Click to Edit Master Style</a:t>
            </a:r>
          </a:p>
        </p:txBody>
      </p:sp>
      <p:pic>
        <p:nvPicPr>
          <p:cNvPr id="9" name="Picture 8">
            <a:extLst>
              <a:ext uri="{FF2B5EF4-FFF2-40B4-BE49-F238E27FC236}">
                <a16:creationId xmlns:a16="http://schemas.microsoft.com/office/drawing/2014/main" id="{4EC89B79-D8BA-0F49-A9B2-2BA803B43F7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712575" y="6442538"/>
            <a:ext cx="286935" cy="278937"/>
          </a:xfrm>
          <a:prstGeom prst="rect">
            <a:avLst/>
          </a:prstGeom>
        </p:spPr>
      </p:pic>
      <p:sp>
        <p:nvSpPr>
          <p:cNvPr id="15" name="Rectangle 14">
            <a:extLst>
              <a:ext uri="{FF2B5EF4-FFF2-40B4-BE49-F238E27FC236}">
                <a16:creationId xmlns:a16="http://schemas.microsoft.com/office/drawing/2014/main" id="{CB3EE21B-3086-4E45-85CE-9EB684CD98D1}"/>
              </a:ext>
            </a:extLst>
          </p:cNvPr>
          <p:cNvSpPr/>
          <p:nvPr userDrawn="1"/>
        </p:nvSpPr>
        <p:spPr>
          <a:xfrm>
            <a:off x="-1" y="0"/>
            <a:ext cx="12192001" cy="108781"/>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B3F01DDD-9C3E-4575-9ABF-A751106E782D}"/>
              </a:ext>
            </a:extLst>
          </p:cNvPr>
          <p:cNvSpPr>
            <a:spLocks noGrp="1"/>
          </p:cNvSpPr>
          <p:nvPr>
            <p:ph sz="quarter" idx="13" hasCustomPrompt="1"/>
          </p:nvPr>
        </p:nvSpPr>
        <p:spPr>
          <a:xfrm>
            <a:off x="623888" y="2984968"/>
            <a:ext cx="5465762" cy="2286000"/>
          </a:xfrm>
        </p:spPr>
        <p:txBody>
          <a:bodyPr>
            <a:normAutofit/>
          </a:bodyPr>
          <a:lstStyle>
            <a:lvl1pPr>
              <a:defRPr sz="2400"/>
            </a:lvl1pPr>
            <a:lvl2pPr>
              <a:defRPr sz="2000"/>
            </a:lvl2pPr>
            <a:lvl3pPr>
              <a:defRPr sz="2000"/>
            </a:lvl3pPr>
            <a:lvl4pPr>
              <a:defRPr sz="20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Content Placeholder 6">
            <a:extLst>
              <a:ext uri="{FF2B5EF4-FFF2-40B4-BE49-F238E27FC236}">
                <a16:creationId xmlns:a16="http://schemas.microsoft.com/office/drawing/2014/main" id="{19F9721E-E0E1-47B7-A42B-28AD3805627E}"/>
              </a:ext>
            </a:extLst>
          </p:cNvPr>
          <p:cNvSpPr>
            <a:spLocks noGrp="1"/>
          </p:cNvSpPr>
          <p:nvPr>
            <p:ph sz="quarter" idx="14" hasCustomPrompt="1"/>
          </p:nvPr>
        </p:nvSpPr>
        <p:spPr>
          <a:xfrm>
            <a:off x="6096000" y="2984968"/>
            <a:ext cx="5472113" cy="2286000"/>
          </a:xfrm>
        </p:spPr>
        <p:txBody>
          <a:bodyPr>
            <a:normAutofit/>
          </a:bodyPr>
          <a:lstStyle>
            <a:lvl1pPr>
              <a:defRPr sz="2400"/>
            </a:lvl1pPr>
            <a:lvl2pPr>
              <a:defRPr sz="2000"/>
            </a:lvl2pPr>
            <a:lvl3pPr>
              <a:defRPr sz="2000"/>
            </a:lvl3pPr>
            <a:lvl4pPr>
              <a:defRPr sz="18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78801791-545C-4556-8D65-C4D7A025D447}"/>
              </a:ext>
            </a:extLst>
          </p:cNvPr>
          <p:cNvSpPr>
            <a:spLocks noGrp="1"/>
          </p:cNvSpPr>
          <p:nvPr>
            <p:ph type="body" sz="quarter" idx="15" hasCustomPrompt="1"/>
          </p:nvPr>
        </p:nvSpPr>
        <p:spPr>
          <a:xfrm>
            <a:off x="623888" y="1473200"/>
            <a:ext cx="10944225" cy="1493838"/>
          </a:xfrm>
        </p:spPr>
        <p:txBody>
          <a:bodyPr>
            <a:norm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14073694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 Col. w/ Photo Gri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9B820-BFE4-954B-97B8-AC5517A36D30}"/>
              </a:ext>
            </a:extLst>
          </p:cNvPr>
          <p:cNvSpPr>
            <a:spLocks noGrp="1"/>
          </p:cNvSpPr>
          <p:nvPr>
            <p:ph type="title" hasCustomPrompt="1"/>
          </p:nvPr>
        </p:nvSpPr>
        <p:spPr>
          <a:xfrm>
            <a:off x="623455" y="457200"/>
            <a:ext cx="10945368" cy="841248"/>
          </a:xfrm>
          <a:prstGeom prst="rect">
            <a:avLst/>
          </a:prstGeom>
        </p:spPr>
        <p:txBody>
          <a:bodyPr anchor="b">
            <a:normAutofit/>
          </a:bodyPr>
          <a:lstStyle>
            <a:lvl1pPr>
              <a:defRPr sz="4200">
                <a:solidFill>
                  <a:schemeClr val="tx1"/>
                </a:solidFill>
                <a:latin typeface="Arial" panose="020B0604020202020204" pitchFamily="34" charset="0"/>
                <a:cs typeface="Arial" panose="020B0604020202020204" pitchFamily="34" charset="0"/>
              </a:defRPr>
            </a:lvl1pPr>
          </a:lstStyle>
          <a:p>
            <a:r>
              <a:rPr lang="en-US"/>
              <a:t>Click to Edit Master</a:t>
            </a:r>
          </a:p>
        </p:txBody>
      </p:sp>
      <p:sp>
        <p:nvSpPr>
          <p:cNvPr id="12" name="Picture Placeholder 5">
            <a:extLst>
              <a:ext uri="{FF2B5EF4-FFF2-40B4-BE49-F238E27FC236}">
                <a16:creationId xmlns:a16="http://schemas.microsoft.com/office/drawing/2014/main" id="{077751ED-8E2C-9345-94D3-06989B59B9A9}"/>
              </a:ext>
            </a:extLst>
          </p:cNvPr>
          <p:cNvSpPr>
            <a:spLocks noGrp="1"/>
          </p:cNvSpPr>
          <p:nvPr>
            <p:ph type="pic" sz="quarter" idx="39" hasCustomPrompt="1"/>
          </p:nvPr>
        </p:nvSpPr>
        <p:spPr>
          <a:xfrm>
            <a:off x="9587345" y="3629891"/>
            <a:ext cx="2412165" cy="2239097"/>
          </a:xfrm>
          <a:prstGeom prst="roundRect">
            <a:avLst>
              <a:gd name="adj" fmla="val 7651"/>
            </a:avLst>
          </a:prstGeom>
          <a:solidFill>
            <a:schemeClr val="bg1">
              <a:lumMod val="85000"/>
            </a:schemeClr>
          </a:solidFill>
        </p:spPr>
        <p:txBody>
          <a:bodyPr>
            <a:normAutofit/>
          </a:bodyPr>
          <a:lstStyle>
            <a:lvl1pPr marL="9525" indent="-9525" algn="ctr">
              <a:buNone/>
              <a:tabLst/>
              <a:defRPr sz="2000"/>
            </a:lvl1pPr>
          </a:lstStyle>
          <a:p>
            <a:r>
              <a:rPr lang="en-US"/>
              <a:t>Click Icon to Add Picture</a:t>
            </a:r>
          </a:p>
        </p:txBody>
      </p:sp>
      <p:sp>
        <p:nvSpPr>
          <p:cNvPr id="16" name="Picture Placeholder 5">
            <a:extLst>
              <a:ext uri="{FF2B5EF4-FFF2-40B4-BE49-F238E27FC236}">
                <a16:creationId xmlns:a16="http://schemas.microsoft.com/office/drawing/2014/main" id="{7605FEAC-7AFA-5448-9669-4794AAD3A617}"/>
              </a:ext>
            </a:extLst>
          </p:cNvPr>
          <p:cNvSpPr>
            <a:spLocks noGrp="1"/>
          </p:cNvSpPr>
          <p:nvPr>
            <p:ph type="pic" sz="quarter" idx="40" hasCustomPrompt="1"/>
          </p:nvPr>
        </p:nvSpPr>
        <p:spPr>
          <a:xfrm>
            <a:off x="9587345" y="1203758"/>
            <a:ext cx="2412165" cy="2239097"/>
          </a:xfrm>
          <a:prstGeom prst="roundRect">
            <a:avLst>
              <a:gd name="adj" fmla="val 7651"/>
            </a:avLst>
          </a:prstGeom>
          <a:solidFill>
            <a:schemeClr val="bg1">
              <a:lumMod val="85000"/>
            </a:schemeClr>
          </a:solidFill>
        </p:spPr>
        <p:txBody>
          <a:bodyPr>
            <a:normAutofit/>
          </a:bodyPr>
          <a:lstStyle>
            <a:lvl1pPr marL="9525" indent="-9525" algn="ctr">
              <a:buNone/>
              <a:tabLst/>
              <a:defRPr sz="2000"/>
            </a:lvl1pPr>
          </a:lstStyle>
          <a:p>
            <a:r>
              <a:rPr lang="en-US"/>
              <a:t>Click Icon to Add Picture</a:t>
            </a:r>
          </a:p>
        </p:txBody>
      </p:sp>
      <p:sp>
        <p:nvSpPr>
          <p:cNvPr id="17" name="Picture Placeholder 5">
            <a:extLst>
              <a:ext uri="{FF2B5EF4-FFF2-40B4-BE49-F238E27FC236}">
                <a16:creationId xmlns:a16="http://schemas.microsoft.com/office/drawing/2014/main" id="{293C1812-7E9E-B34D-B1AB-42EA058AB9F9}"/>
              </a:ext>
            </a:extLst>
          </p:cNvPr>
          <p:cNvSpPr>
            <a:spLocks noGrp="1"/>
          </p:cNvSpPr>
          <p:nvPr>
            <p:ph type="pic" sz="quarter" idx="41" hasCustomPrompt="1"/>
          </p:nvPr>
        </p:nvSpPr>
        <p:spPr>
          <a:xfrm>
            <a:off x="6982690" y="3629891"/>
            <a:ext cx="2412165" cy="2239097"/>
          </a:xfrm>
          <a:prstGeom prst="roundRect">
            <a:avLst>
              <a:gd name="adj" fmla="val 7651"/>
            </a:avLst>
          </a:prstGeom>
          <a:solidFill>
            <a:schemeClr val="bg1">
              <a:lumMod val="85000"/>
            </a:schemeClr>
          </a:solidFill>
        </p:spPr>
        <p:txBody>
          <a:bodyPr>
            <a:normAutofit/>
          </a:bodyPr>
          <a:lstStyle>
            <a:lvl1pPr marL="9525" indent="-9525" algn="ctr">
              <a:buNone/>
              <a:tabLst/>
              <a:defRPr sz="2000"/>
            </a:lvl1pPr>
          </a:lstStyle>
          <a:p>
            <a:r>
              <a:rPr lang="en-US"/>
              <a:t>Click Icon to Add Picture</a:t>
            </a:r>
          </a:p>
        </p:txBody>
      </p:sp>
      <p:sp>
        <p:nvSpPr>
          <p:cNvPr id="18" name="Picture Placeholder 5">
            <a:extLst>
              <a:ext uri="{FF2B5EF4-FFF2-40B4-BE49-F238E27FC236}">
                <a16:creationId xmlns:a16="http://schemas.microsoft.com/office/drawing/2014/main" id="{1AF17DCE-B2EE-AC44-A055-195D37306F1B}"/>
              </a:ext>
            </a:extLst>
          </p:cNvPr>
          <p:cNvSpPr>
            <a:spLocks noGrp="1"/>
          </p:cNvSpPr>
          <p:nvPr>
            <p:ph type="pic" sz="quarter" idx="42" hasCustomPrompt="1"/>
          </p:nvPr>
        </p:nvSpPr>
        <p:spPr>
          <a:xfrm>
            <a:off x="6982690" y="1203758"/>
            <a:ext cx="2412165" cy="2239097"/>
          </a:xfrm>
          <a:prstGeom prst="roundRect">
            <a:avLst>
              <a:gd name="adj" fmla="val 7651"/>
            </a:avLst>
          </a:prstGeom>
          <a:solidFill>
            <a:schemeClr val="bg1">
              <a:lumMod val="85000"/>
            </a:schemeClr>
          </a:solidFill>
        </p:spPr>
        <p:txBody>
          <a:bodyPr>
            <a:normAutofit/>
          </a:bodyPr>
          <a:lstStyle>
            <a:lvl1pPr marL="9525" indent="-9525" algn="ctr">
              <a:buNone/>
              <a:tabLst/>
              <a:defRPr sz="2000"/>
            </a:lvl1pPr>
          </a:lstStyle>
          <a:p>
            <a:r>
              <a:rPr lang="en-US"/>
              <a:t>Click Icon to add Picture</a:t>
            </a:r>
          </a:p>
        </p:txBody>
      </p:sp>
      <p:sp>
        <p:nvSpPr>
          <p:cNvPr id="3" name="Rectangle 2">
            <a:extLst>
              <a:ext uri="{FF2B5EF4-FFF2-40B4-BE49-F238E27FC236}">
                <a16:creationId xmlns:a16="http://schemas.microsoft.com/office/drawing/2014/main" id="{E88A5086-4B36-5C49-B024-E8F612663281}"/>
              </a:ext>
            </a:extLst>
          </p:cNvPr>
          <p:cNvSpPr/>
          <p:nvPr userDrawn="1"/>
        </p:nvSpPr>
        <p:spPr>
          <a:xfrm>
            <a:off x="-1" y="0"/>
            <a:ext cx="12192001" cy="108781"/>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00AFB049-0127-409E-AD62-3A9C6F8310D8}"/>
              </a:ext>
            </a:extLst>
          </p:cNvPr>
          <p:cNvSpPr>
            <a:spLocks noGrp="1"/>
          </p:cNvSpPr>
          <p:nvPr>
            <p:ph sz="quarter" idx="43" hasCustomPrompt="1"/>
          </p:nvPr>
        </p:nvSpPr>
        <p:spPr>
          <a:xfrm>
            <a:off x="623888" y="1452563"/>
            <a:ext cx="6072187" cy="4416425"/>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1FEF0641-6B22-FDEB-CEBB-E74554BBDAF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712575" y="6442538"/>
            <a:ext cx="286935" cy="278937"/>
          </a:xfrm>
          <a:prstGeom prst="rect">
            <a:avLst/>
          </a:prstGeom>
        </p:spPr>
      </p:pic>
    </p:spTree>
    <p:extLst>
      <p:ext uri="{BB962C8B-B14F-4D97-AF65-F5344CB8AC3E}">
        <p14:creationId xmlns:p14="http://schemas.microsoft.com/office/powerpoint/2010/main" val="12977831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 Col. with 2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9B820-BFE4-954B-97B8-AC5517A36D30}"/>
              </a:ext>
            </a:extLst>
          </p:cNvPr>
          <p:cNvSpPr>
            <a:spLocks noGrp="1"/>
          </p:cNvSpPr>
          <p:nvPr>
            <p:ph type="title" hasCustomPrompt="1"/>
          </p:nvPr>
        </p:nvSpPr>
        <p:spPr>
          <a:xfrm>
            <a:off x="623455" y="457200"/>
            <a:ext cx="10945368" cy="841248"/>
          </a:xfrm>
          <a:prstGeom prst="rect">
            <a:avLst/>
          </a:prstGeom>
        </p:spPr>
        <p:txBody>
          <a:bodyPr anchor="b">
            <a:normAutofit/>
          </a:bodyPr>
          <a:lstStyle>
            <a:lvl1pPr>
              <a:defRPr sz="4200">
                <a:solidFill>
                  <a:schemeClr val="tx1"/>
                </a:solidFill>
                <a:latin typeface="Arial" panose="020B0604020202020204" pitchFamily="34" charset="0"/>
                <a:cs typeface="Arial" panose="020B0604020202020204" pitchFamily="34" charset="0"/>
              </a:defRPr>
            </a:lvl1pPr>
          </a:lstStyle>
          <a:p>
            <a:r>
              <a:rPr lang="en-US"/>
              <a:t>Click to Edit Master Style</a:t>
            </a:r>
          </a:p>
        </p:txBody>
      </p:sp>
      <p:pic>
        <p:nvPicPr>
          <p:cNvPr id="9" name="Picture 8">
            <a:extLst>
              <a:ext uri="{FF2B5EF4-FFF2-40B4-BE49-F238E27FC236}">
                <a16:creationId xmlns:a16="http://schemas.microsoft.com/office/drawing/2014/main" id="{4EC89B79-D8BA-0F49-A9B2-2BA803B43F7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712575" y="6442538"/>
            <a:ext cx="286935" cy="278937"/>
          </a:xfrm>
          <a:prstGeom prst="rect">
            <a:avLst/>
          </a:prstGeom>
        </p:spPr>
      </p:pic>
      <p:sp>
        <p:nvSpPr>
          <p:cNvPr id="12" name="Picture Placeholder 5">
            <a:extLst>
              <a:ext uri="{FF2B5EF4-FFF2-40B4-BE49-F238E27FC236}">
                <a16:creationId xmlns:a16="http://schemas.microsoft.com/office/drawing/2014/main" id="{077751ED-8E2C-9345-94D3-06989B59B9A9}"/>
              </a:ext>
            </a:extLst>
          </p:cNvPr>
          <p:cNvSpPr>
            <a:spLocks noGrp="1"/>
          </p:cNvSpPr>
          <p:nvPr>
            <p:ph type="pic" sz="quarter" idx="39" hasCustomPrompt="1"/>
          </p:nvPr>
        </p:nvSpPr>
        <p:spPr>
          <a:xfrm>
            <a:off x="8783783" y="1440494"/>
            <a:ext cx="3215728" cy="4428496"/>
          </a:xfrm>
          <a:prstGeom prst="roundRect">
            <a:avLst>
              <a:gd name="adj" fmla="val 7651"/>
            </a:avLst>
          </a:prstGeom>
          <a:solidFill>
            <a:schemeClr val="bg1">
              <a:lumMod val="85000"/>
            </a:schemeClr>
          </a:solidFill>
        </p:spPr>
        <p:txBody>
          <a:bodyPr/>
          <a:lstStyle>
            <a:lvl1pPr marL="9525" indent="-9525" algn="ctr">
              <a:buNone/>
              <a:tabLst/>
              <a:defRPr/>
            </a:lvl1pPr>
          </a:lstStyle>
          <a:p>
            <a:r>
              <a:rPr lang="en-US"/>
              <a:t>Click Icon to Add Picture</a:t>
            </a:r>
          </a:p>
        </p:txBody>
      </p:sp>
      <p:sp>
        <p:nvSpPr>
          <p:cNvPr id="13" name="Picture Placeholder 5">
            <a:extLst>
              <a:ext uri="{FF2B5EF4-FFF2-40B4-BE49-F238E27FC236}">
                <a16:creationId xmlns:a16="http://schemas.microsoft.com/office/drawing/2014/main" id="{F069BDFB-2A0E-CE4F-BBAF-F77BED4CE591}"/>
              </a:ext>
            </a:extLst>
          </p:cNvPr>
          <p:cNvSpPr>
            <a:spLocks noGrp="1"/>
          </p:cNvSpPr>
          <p:nvPr>
            <p:ph type="pic" sz="quarter" idx="40" hasCustomPrompt="1"/>
          </p:nvPr>
        </p:nvSpPr>
        <p:spPr>
          <a:xfrm>
            <a:off x="5403274" y="1440494"/>
            <a:ext cx="3215728" cy="4428496"/>
          </a:xfrm>
          <a:prstGeom prst="roundRect">
            <a:avLst>
              <a:gd name="adj" fmla="val 7651"/>
            </a:avLst>
          </a:prstGeom>
          <a:solidFill>
            <a:schemeClr val="bg1">
              <a:lumMod val="85000"/>
            </a:schemeClr>
          </a:solidFill>
        </p:spPr>
        <p:txBody>
          <a:bodyPr/>
          <a:lstStyle>
            <a:lvl1pPr marL="9525" indent="-9525" algn="ctr">
              <a:buNone/>
              <a:tabLst/>
              <a:defRPr/>
            </a:lvl1pPr>
          </a:lstStyle>
          <a:p>
            <a:r>
              <a:rPr lang="en-US"/>
              <a:t>Click Icon to Add Picture</a:t>
            </a:r>
          </a:p>
        </p:txBody>
      </p:sp>
      <p:sp>
        <p:nvSpPr>
          <p:cNvPr id="14" name="Rectangle 13">
            <a:extLst>
              <a:ext uri="{FF2B5EF4-FFF2-40B4-BE49-F238E27FC236}">
                <a16:creationId xmlns:a16="http://schemas.microsoft.com/office/drawing/2014/main" id="{A2D2D12A-EEA1-C846-8892-013CFA797C3B}"/>
              </a:ext>
            </a:extLst>
          </p:cNvPr>
          <p:cNvSpPr/>
          <p:nvPr userDrawn="1"/>
        </p:nvSpPr>
        <p:spPr>
          <a:xfrm>
            <a:off x="-1" y="0"/>
            <a:ext cx="12192001" cy="108781"/>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3">
            <a:extLst>
              <a:ext uri="{FF2B5EF4-FFF2-40B4-BE49-F238E27FC236}">
                <a16:creationId xmlns:a16="http://schemas.microsoft.com/office/drawing/2014/main" id="{E561DDD7-3838-E545-8C18-55EB103E5DF4}"/>
              </a:ext>
            </a:extLst>
          </p:cNvPr>
          <p:cNvSpPr>
            <a:spLocks noGrp="1"/>
          </p:cNvSpPr>
          <p:nvPr>
            <p:ph type="body" sz="half" idx="2" hasCustomPrompt="1"/>
          </p:nvPr>
        </p:nvSpPr>
        <p:spPr>
          <a:xfrm>
            <a:off x="621792" y="1552176"/>
            <a:ext cx="4513734" cy="4316811"/>
          </a:xfrm>
          <a:prstGeom prst="rect">
            <a:avLst/>
          </a:prstGeom>
        </p:spPr>
        <p:txBody>
          <a:bodyPr>
            <a:normAutofit/>
          </a:bodyPr>
          <a:lstStyle>
            <a:lvl1pPr marL="465138" indent="-465138" algn="l" defTabSz="914400" rtl="0" eaLnBrk="1" latinLnBrk="0" hangingPunct="1">
              <a:lnSpc>
                <a:spcPct val="100000"/>
              </a:lnSpc>
              <a:spcBef>
                <a:spcPts val="0"/>
              </a:spcBef>
              <a:buClr>
                <a:schemeClr val="accent2"/>
              </a:buClr>
              <a:buSzPct val="90000"/>
              <a:buFont typeface=".Lucida Grande UI Regular"/>
              <a:buChar char="►"/>
              <a:tabLst/>
              <a:defRPr lang="en-US" sz="2800" kern="1200" baseline="0" dirty="0">
                <a:solidFill>
                  <a:srgbClr val="54565B"/>
                </a:solidFill>
                <a:latin typeface="Arial" panose="020B0604020202020204" pitchFamily="34" charset="0"/>
                <a:ea typeface="+mn-ea"/>
                <a:cs typeface="Arial" panose="020B0604020202020204" pitchFamily="34" charset="0"/>
              </a:defRPr>
            </a:lvl1pPr>
            <a:lvl2pPr marL="803275" indent="-346075" algn="l" defTabSz="914400" rtl="0" eaLnBrk="1" latinLnBrk="0" hangingPunct="1">
              <a:lnSpc>
                <a:spcPct val="100000"/>
              </a:lnSpc>
              <a:spcBef>
                <a:spcPts val="0"/>
              </a:spcBef>
              <a:buClr>
                <a:schemeClr val="accent2"/>
              </a:buClr>
              <a:buSzPct val="105000"/>
              <a:buFont typeface="Arial" panose="020B0604020202020204" pitchFamily="34" charset="0"/>
              <a:buChar char="●"/>
              <a:tabLst/>
              <a:defRPr lang="en-US" sz="2400" kern="1200" baseline="0" dirty="0">
                <a:solidFill>
                  <a:srgbClr val="54565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buClr>
                <a:srgbClr val="64A70B"/>
              </a:buClr>
              <a:buSzPct val="85000"/>
              <a:buFont typeface="System Font Regular"/>
              <a:buChar char="▷"/>
              <a:tabLst/>
              <a:defRPr lang="en-US" sz="2000" kern="1200" baseline="0" dirty="0">
                <a:solidFill>
                  <a:srgbClr val="54565B"/>
                </a:solidFill>
                <a:latin typeface="Arial" panose="020B0604020202020204" pitchFamily="34" charset="0"/>
                <a:ea typeface="+mn-ea"/>
                <a:cs typeface="Arial" panose="020B0604020202020204" pitchFamily="34" charset="0"/>
              </a:defRPr>
            </a:lvl3pPr>
            <a:lvl4pPr marL="1660525" indent="-288925" algn="l" defTabSz="914400" rtl="0" eaLnBrk="1" latinLnBrk="0" hangingPunct="1">
              <a:lnSpc>
                <a:spcPct val="100000"/>
              </a:lnSpc>
              <a:spcBef>
                <a:spcPts val="0"/>
              </a:spcBef>
              <a:buClr>
                <a:schemeClr val="accent2"/>
              </a:buClr>
              <a:buSzPct val="125000"/>
              <a:buFont typeface="Courier New" panose="02070309020205020404" pitchFamily="49" charset="0"/>
              <a:buChar char="o"/>
              <a:tabLst/>
              <a:defRPr lang="en-US" sz="1800" kern="1200" baseline="0" dirty="0">
                <a:solidFill>
                  <a:srgbClr val="54565B"/>
                </a:solidFill>
                <a:latin typeface="Arial" panose="020B0604020202020204" pitchFamily="34" charset="0"/>
                <a:ea typeface="+mn-ea"/>
                <a:cs typeface="Arial" panose="020B0604020202020204" pitchFamily="34" charset="0"/>
              </a:defRPr>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465138" lvl="0" indent="-465138" algn="l" defTabSz="914400" rtl="0" eaLnBrk="1" latinLnBrk="0" hangingPunct="1">
              <a:lnSpc>
                <a:spcPct val="90000"/>
              </a:lnSpc>
              <a:spcBef>
                <a:spcPts val="1000"/>
              </a:spcBef>
              <a:buClr>
                <a:schemeClr val="accent2"/>
              </a:buClr>
              <a:buSzPct val="90000"/>
              <a:buFont typeface=".Lucida Grande UI Regular"/>
              <a:buChar char="►"/>
              <a:tabLst/>
            </a:pPr>
            <a:r>
              <a:rPr lang="en-US"/>
              <a:t>Click to Edit Master</a:t>
            </a:r>
          </a:p>
          <a:p>
            <a:pPr marL="803275" lvl="1" indent="-346075" algn="l" defTabSz="914400" rtl="0" eaLnBrk="1" latinLnBrk="0" hangingPunct="1">
              <a:lnSpc>
                <a:spcPct val="90000"/>
              </a:lnSpc>
              <a:spcBef>
                <a:spcPts val="500"/>
              </a:spcBef>
              <a:buClr>
                <a:schemeClr val="accent2"/>
              </a:buClr>
              <a:buSzPct val="105000"/>
              <a:buFont typeface="Arial" panose="020B0604020202020204" pitchFamily="34" charset="0"/>
              <a:buChar char="●"/>
              <a:tabLst/>
            </a:pPr>
            <a:r>
              <a:rPr lang="en-US"/>
              <a:t>Second Bullet Level</a:t>
            </a:r>
            <a:endParaRPr lang="en-US" sz="1800" kern="1200" baseline="0">
              <a:solidFill>
                <a:srgbClr val="54565B"/>
              </a:solidFill>
              <a:latin typeface="Arial" panose="020B0604020202020204" pitchFamily="34" charset="0"/>
              <a:ea typeface="+mn-ea"/>
              <a:cs typeface="Arial" panose="020B0604020202020204" pitchFamily="34" charset="0"/>
            </a:endParaRPr>
          </a:p>
          <a:p>
            <a:pPr marL="1143000" lvl="2" indent="-228600" algn="l" defTabSz="914400" rtl="0" eaLnBrk="1" latinLnBrk="0" hangingPunct="1">
              <a:lnSpc>
                <a:spcPct val="90000"/>
              </a:lnSpc>
              <a:spcBef>
                <a:spcPts val="500"/>
              </a:spcBef>
              <a:buClr>
                <a:srgbClr val="64A70B"/>
              </a:buClr>
              <a:buSzPct val="85000"/>
              <a:buFont typeface="System Font Regular"/>
              <a:buChar char="▷"/>
              <a:tabLst/>
            </a:pPr>
            <a:r>
              <a:rPr lang="en-US"/>
              <a:t>Third Bullet Level</a:t>
            </a:r>
          </a:p>
          <a:p>
            <a:pPr marL="1660525" lvl="3" indent="-288925" algn="l" defTabSz="914400" rtl="0" eaLnBrk="1" latinLnBrk="0" hangingPunct="1">
              <a:lnSpc>
                <a:spcPct val="90000"/>
              </a:lnSpc>
              <a:spcBef>
                <a:spcPts val="500"/>
              </a:spcBef>
              <a:buClr>
                <a:schemeClr val="accent2"/>
              </a:buClr>
              <a:buSzPct val="125000"/>
              <a:buFont typeface="Courier New" panose="02070309020205020404" pitchFamily="49" charset="0"/>
              <a:buChar char="o"/>
              <a:tabLst/>
            </a:pPr>
            <a:r>
              <a:rPr lang="en-US"/>
              <a:t>Fourth Bullet Level</a:t>
            </a:r>
          </a:p>
        </p:txBody>
      </p:sp>
    </p:spTree>
    <p:extLst>
      <p:ext uri="{BB962C8B-B14F-4D97-AF65-F5344CB8AC3E}">
        <p14:creationId xmlns:p14="http://schemas.microsoft.com/office/powerpoint/2010/main" val="21042830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peaker 3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9B820-BFE4-954B-97B8-AC5517A36D30}"/>
              </a:ext>
            </a:extLst>
          </p:cNvPr>
          <p:cNvSpPr>
            <a:spLocks noGrp="1"/>
          </p:cNvSpPr>
          <p:nvPr>
            <p:ph type="title" hasCustomPrompt="1"/>
          </p:nvPr>
        </p:nvSpPr>
        <p:spPr>
          <a:xfrm>
            <a:off x="623455" y="457200"/>
            <a:ext cx="10945368" cy="841248"/>
          </a:xfrm>
          <a:prstGeom prst="rect">
            <a:avLst/>
          </a:prstGeom>
        </p:spPr>
        <p:txBody>
          <a:bodyPr anchor="b">
            <a:normAutofit/>
          </a:bodyPr>
          <a:lstStyle>
            <a:lvl1pPr>
              <a:defRPr sz="4200">
                <a:solidFill>
                  <a:schemeClr val="tx1"/>
                </a:solidFill>
                <a:latin typeface="Arial" panose="020B0604020202020204" pitchFamily="34" charset="0"/>
                <a:cs typeface="Arial" panose="020B0604020202020204" pitchFamily="34" charset="0"/>
              </a:defRPr>
            </a:lvl1pPr>
          </a:lstStyle>
          <a:p>
            <a:r>
              <a:rPr lang="en-US"/>
              <a:t>Click to Edit Master Style</a:t>
            </a:r>
          </a:p>
        </p:txBody>
      </p:sp>
      <p:sp>
        <p:nvSpPr>
          <p:cNvPr id="4" name="Text Placeholder 3">
            <a:extLst>
              <a:ext uri="{FF2B5EF4-FFF2-40B4-BE49-F238E27FC236}">
                <a16:creationId xmlns:a16="http://schemas.microsoft.com/office/drawing/2014/main" id="{69915CEB-D893-6B46-BE87-C02218FD3E35}"/>
              </a:ext>
            </a:extLst>
          </p:cNvPr>
          <p:cNvSpPr>
            <a:spLocks noGrp="1"/>
          </p:cNvSpPr>
          <p:nvPr>
            <p:ph type="body" sz="half" idx="2" hasCustomPrompt="1"/>
          </p:nvPr>
        </p:nvSpPr>
        <p:spPr>
          <a:xfrm>
            <a:off x="2030018" y="2188844"/>
            <a:ext cx="1957192" cy="3034408"/>
          </a:xfrm>
          <a:prstGeom prst="rect">
            <a:avLst/>
          </a:prstGeom>
        </p:spPr>
        <p:txBody>
          <a:bodyPr wrap="square" lIns="0">
            <a:noAutofit/>
          </a:bodyPr>
          <a:lstStyle>
            <a:lvl1pPr marL="11113" indent="-11113">
              <a:lnSpc>
                <a:spcPct val="100000"/>
              </a:lnSpc>
              <a:buFontTx/>
              <a:buNone/>
              <a:tabLst/>
              <a:defRPr lang="en-US" sz="1600" kern="1200" baseline="0" dirty="0">
                <a:solidFill>
                  <a:srgbClr val="54565B"/>
                </a:solidFill>
                <a:latin typeface="Arial" panose="020B0604020202020204" pitchFamily="34" charset="0"/>
                <a:ea typeface="+mn-ea"/>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9" name="Picture 8">
            <a:extLst>
              <a:ext uri="{FF2B5EF4-FFF2-40B4-BE49-F238E27FC236}">
                <a16:creationId xmlns:a16="http://schemas.microsoft.com/office/drawing/2014/main" id="{4EC89B79-D8BA-0F49-A9B2-2BA803B43F7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712575" y="6442538"/>
            <a:ext cx="286935" cy="278937"/>
          </a:xfrm>
          <a:prstGeom prst="rect">
            <a:avLst/>
          </a:prstGeom>
        </p:spPr>
      </p:pic>
      <p:sp>
        <p:nvSpPr>
          <p:cNvPr id="13" name="Picture Placeholder 5">
            <a:extLst>
              <a:ext uri="{FF2B5EF4-FFF2-40B4-BE49-F238E27FC236}">
                <a16:creationId xmlns:a16="http://schemas.microsoft.com/office/drawing/2014/main" id="{F069BDFB-2A0E-CE4F-BBAF-F77BED4CE591}"/>
              </a:ext>
            </a:extLst>
          </p:cNvPr>
          <p:cNvSpPr>
            <a:spLocks noGrp="1"/>
          </p:cNvSpPr>
          <p:nvPr>
            <p:ph type="pic" sz="quarter" idx="40" hasCustomPrompt="1"/>
          </p:nvPr>
        </p:nvSpPr>
        <p:spPr>
          <a:xfrm>
            <a:off x="623455" y="2188844"/>
            <a:ext cx="1247875" cy="1585714"/>
          </a:xfrm>
          <a:prstGeom prst="roundRect">
            <a:avLst>
              <a:gd name="adj" fmla="val 7651"/>
            </a:avLst>
          </a:prstGeom>
          <a:solidFill>
            <a:schemeClr val="bg1">
              <a:lumMod val="85000"/>
            </a:schemeClr>
          </a:solidFill>
        </p:spPr>
        <p:txBody>
          <a:bodyPr>
            <a:normAutofit/>
          </a:bodyPr>
          <a:lstStyle>
            <a:lvl1pPr marL="9525" indent="-9525" algn="ctr">
              <a:buNone/>
              <a:tabLst/>
              <a:defRPr sz="1400"/>
            </a:lvl1pPr>
          </a:lstStyle>
          <a:p>
            <a:r>
              <a:rPr lang="en-US"/>
              <a:t>Click Icon To Add Picture</a:t>
            </a:r>
          </a:p>
        </p:txBody>
      </p:sp>
      <p:sp>
        <p:nvSpPr>
          <p:cNvPr id="10" name="Text Placeholder 3">
            <a:extLst>
              <a:ext uri="{FF2B5EF4-FFF2-40B4-BE49-F238E27FC236}">
                <a16:creationId xmlns:a16="http://schemas.microsoft.com/office/drawing/2014/main" id="{218E4DAE-1117-5C47-8A7E-52BE75A6CB47}"/>
              </a:ext>
            </a:extLst>
          </p:cNvPr>
          <p:cNvSpPr>
            <a:spLocks noGrp="1"/>
          </p:cNvSpPr>
          <p:nvPr>
            <p:ph type="body" sz="half" idx="41" hasCustomPrompt="1"/>
          </p:nvPr>
        </p:nvSpPr>
        <p:spPr>
          <a:xfrm>
            <a:off x="5623823" y="2188844"/>
            <a:ext cx="1957192" cy="3034408"/>
          </a:xfrm>
          <a:prstGeom prst="rect">
            <a:avLst/>
          </a:prstGeom>
        </p:spPr>
        <p:txBody>
          <a:bodyPr/>
          <a:lstStyle>
            <a:lvl1pPr marL="12700" indent="0">
              <a:lnSpc>
                <a:spcPct val="100000"/>
              </a:lnSpc>
              <a:buFont typeface="Arial" panose="020B0604020202020204" pitchFamily="34" charset="0"/>
              <a:buNone/>
              <a:tabLst/>
              <a:defRPr sz="160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Picture Placeholder 5">
            <a:extLst>
              <a:ext uri="{FF2B5EF4-FFF2-40B4-BE49-F238E27FC236}">
                <a16:creationId xmlns:a16="http://schemas.microsoft.com/office/drawing/2014/main" id="{9D5977CC-BB3D-F847-B5EA-130C42E52277}"/>
              </a:ext>
            </a:extLst>
          </p:cNvPr>
          <p:cNvSpPr>
            <a:spLocks noGrp="1"/>
          </p:cNvSpPr>
          <p:nvPr>
            <p:ph type="pic" sz="quarter" idx="42" hasCustomPrompt="1"/>
          </p:nvPr>
        </p:nvSpPr>
        <p:spPr>
          <a:xfrm>
            <a:off x="4217260" y="2188844"/>
            <a:ext cx="1247875" cy="1585714"/>
          </a:xfrm>
          <a:prstGeom prst="roundRect">
            <a:avLst>
              <a:gd name="adj" fmla="val 7651"/>
            </a:avLst>
          </a:prstGeom>
          <a:solidFill>
            <a:schemeClr val="bg1">
              <a:lumMod val="85000"/>
            </a:schemeClr>
          </a:solidFill>
        </p:spPr>
        <p:txBody>
          <a:bodyPr>
            <a:normAutofit/>
          </a:bodyPr>
          <a:lstStyle>
            <a:lvl1pPr marL="9525" indent="-9525" algn="ctr">
              <a:buNone/>
              <a:tabLst/>
              <a:defRPr lang="en-US" sz="1400" kern="1200" baseline="0" dirty="0">
                <a:solidFill>
                  <a:srgbClr val="54565B"/>
                </a:solidFill>
                <a:latin typeface="Arial" panose="020B0604020202020204" pitchFamily="34" charset="0"/>
                <a:ea typeface="+mn-ea"/>
                <a:cs typeface="Arial" panose="020B0604020202020204" pitchFamily="34" charset="0"/>
              </a:defRPr>
            </a:lvl1pPr>
          </a:lstStyle>
          <a:p>
            <a:r>
              <a:rPr lang="en-US"/>
              <a:t>Click Icon to Add Picture</a:t>
            </a:r>
          </a:p>
        </p:txBody>
      </p:sp>
      <p:sp>
        <p:nvSpPr>
          <p:cNvPr id="16" name="Text Placeholder 3">
            <a:extLst>
              <a:ext uri="{FF2B5EF4-FFF2-40B4-BE49-F238E27FC236}">
                <a16:creationId xmlns:a16="http://schemas.microsoft.com/office/drawing/2014/main" id="{BFF4E038-4817-0E4D-BA35-1F86880FC116}"/>
              </a:ext>
            </a:extLst>
          </p:cNvPr>
          <p:cNvSpPr>
            <a:spLocks noGrp="1"/>
          </p:cNvSpPr>
          <p:nvPr>
            <p:ph type="body" sz="half" idx="43" hasCustomPrompt="1"/>
          </p:nvPr>
        </p:nvSpPr>
        <p:spPr>
          <a:xfrm>
            <a:off x="9377116" y="2188844"/>
            <a:ext cx="1957192" cy="3034408"/>
          </a:xfrm>
          <a:prstGeom prst="rect">
            <a:avLst/>
          </a:prstGeom>
        </p:spPr>
        <p:txBody>
          <a:bodyPr/>
          <a:lstStyle>
            <a:lvl1pPr marL="12700" indent="0">
              <a:lnSpc>
                <a:spcPct val="100000"/>
              </a:lnSpc>
              <a:buFont typeface="Arial" panose="020B0604020202020204" pitchFamily="34" charset="0"/>
              <a:buNone/>
              <a:tabLst/>
              <a:defRPr sz="160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7" name="Picture Placeholder 5">
            <a:extLst>
              <a:ext uri="{FF2B5EF4-FFF2-40B4-BE49-F238E27FC236}">
                <a16:creationId xmlns:a16="http://schemas.microsoft.com/office/drawing/2014/main" id="{0411B7E0-F1CD-374E-8EC1-1EAAECD18C0E}"/>
              </a:ext>
            </a:extLst>
          </p:cNvPr>
          <p:cNvSpPr>
            <a:spLocks noGrp="1"/>
          </p:cNvSpPr>
          <p:nvPr>
            <p:ph type="pic" sz="quarter" idx="44" hasCustomPrompt="1"/>
          </p:nvPr>
        </p:nvSpPr>
        <p:spPr>
          <a:xfrm>
            <a:off x="7970553" y="2188844"/>
            <a:ext cx="1247875" cy="1585714"/>
          </a:xfrm>
          <a:prstGeom prst="roundRect">
            <a:avLst>
              <a:gd name="adj" fmla="val 7651"/>
            </a:avLst>
          </a:prstGeom>
          <a:solidFill>
            <a:schemeClr val="bg1">
              <a:lumMod val="85000"/>
            </a:schemeClr>
          </a:solidFill>
        </p:spPr>
        <p:txBody>
          <a:bodyPr>
            <a:normAutofit/>
          </a:bodyPr>
          <a:lstStyle>
            <a:lvl1pPr marL="9525" indent="-9525" algn="ctr">
              <a:buNone/>
              <a:tabLst/>
              <a:defRPr lang="en-US" sz="1400" kern="1200" baseline="0" dirty="0">
                <a:solidFill>
                  <a:srgbClr val="54565B"/>
                </a:solidFill>
                <a:latin typeface="Arial" panose="020B0604020202020204" pitchFamily="34" charset="0"/>
                <a:ea typeface="+mn-ea"/>
                <a:cs typeface="Arial" panose="020B0604020202020204" pitchFamily="34" charset="0"/>
              </a:defRPr>
            </a:lvl1pPr>
          </a:lstStyle>
          <a:p>
            <a:r>
              <a:rPr lang="en-US"/>
              <a:t>Click Icon to Add Picture</a:t>
            </a:r>
          </a:p>
        </p:txBody>
      </p:sp>
      <p:sp>
        <p:nvSpPr>
          <p:cNvPr id="20" name="Rectangle 19">
            <a:extLst>
              <a:ext uri="{FF2B5EF4-FFF2-40B4-BE49-F238E27FC236}">
                <a16:creationId xmlns:a16="http://schemas.microsoft.com/office/drawing/2014/main" id="{4E56C9BD-520C-534E-AFFF-572BC8A83039}"/>
              </a:ext>
            </a:extLst>
          </p:cNvPr>
          <p:cNvSpPr/>
          <p:nvPr userDrawn="1"/>
        </p:nvSpPr>
        <p:spPr>
          <a:xfrm>
            <a:off x="-1" y="0"/>
            <a:ext cx="12192001" cy="108781"/>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29148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 with Col.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9B820-BFE4-954B-97B8-AC5517A36D30}"/>
              </a:ext>
            </a:extLst>
          </p:cNvPr>
          <p:cNvSpPr>
            <a:spLocks noGrp="1"/>
          </p:cNvSpPr>
          <p:nvPr>
            <p:ph type="title" hasCustomPrompt="1"/>
          </p:nvPr>
        </p:nvSpPr>
        <p:spPr>
          <a:xfrm>
            <a:off x="4224528" y="457200"/>
            <a:ext cx="7342631" cy="841248"/>
          </a:xfrm>
          <a:prstGeom prst="rect">
            <a:avLst/>
          </a:prstGeom>
        </p:spPr>
        <p:txBody>
          <a:bodyPr anchor="b">
            <a:normAutofit/>
          </a:bodyPr>
          <a:lstStyle>
            <a:lvl1pPr>
              <a:defRPr sz="3600">
                <a:solidFill>
                  <a:schemeClr val="tx1"/>
                </a:solidFill>
                <a:latin typeface="+mn-lt"/>
              </a:defRPr>
            </a:lvl1pPr>
          </a:lstStyle>
          <a:p>
            <a:r>
              <a:rPr lang="en-US"/>
              <a:t>Click to Edit Master Title Style</a:t>
            </a:r>
          </a:p>
        </p:txBody>
      </p:sp>
      <p:pic>
        <p:nvPicPr>
          <p:cNvPr id="9" name="Picture 8">
            <a:extLst>
              <a:ext uri="{FF2B5EF4-FFF2-40B4-BE49-F238E27FC236}">
                <a16:creationId xmlns:a16="http://schemas.microsoft.com/office/drawing/2014/main" id="{4EC89B79-D8BA-0F49-A9B2-2BA803B43F7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712575" y="6442538"/>
            <a:ext cx="286935" cy="278937"/>
          </a:xfrm>
          <a:prstGeom prst="rect">
            <a:avLst/>
          </a:prstGeom>
        </p:spPr>
      </p:pic>
      <p:sp>
        <p:nvSpPr>
          <p:cNvPr id="13" name="Picture Placeholder 5">
            <a:extLst>
              <a:ext uri="{FF2B5EF4-FFF2-40B4-BE49-F238E27FC236}">
                <a16:creationId xmlns:a16="http://schemas.microsoft.com/office/drawing/2014/main" id="{F069BDFB-2A0E-CE4F-BBAF-F77BED4CE591}"/>
              </a:ext>
            </a:extLst>
          </p:cNvPr>
          <p:cNvSpPr>
            <a:spLocks noGrp="1"/>
          </p:cNvSpPr>
          <p:nvPr>
            <p:ph type="pic" sz="quarter" idx="40" hasCustomPrompt="1"/>
          </p:nvPr>
        </p:nvSpPr>
        <p:spPr>
          <a:xfrm>
            <a:off x="623455" y="457200"/>
            <a:ext cx="3215728" cy="5985338"/>
          </a:xfrm>
          <a:prstGeom prst="roundRect">
            <a:avLst>
              <a:gd name="adj" fmla="val 7651"/>
            </a:avLst>
          </a:prstGeom>
          <a:solidFill>
            <a:schemeClr val="bg1">
              <a:lumMod val="85000"/>
            </a:schemeClr>
          </a:solidFill>
        </p:spPr>
        <p:txBody>
          <a:bodyPr/>
          <a:lstStyle>
            <a:lvl1pPr marL="9525" indent="-9525">
              <a:buNone/>
              <a:tabLst/>
              <a:defRPr/>
            </a:lvl1pPr>
          </a:lstStyle>
          <a:p>
            <a:r>
              <a:rPr lang="en-US"/>
              <a:t>Click Icon to Add Picture</a:t>
            </a:r>
          </a:p>
        </p:txBody>
      </p:sp>
      <p:sp>
        <p:nvSpPr>
          <p:cNvPr id="11" name="Rectangle 10">
            <a:extLst>
              <a:ext uri="{FF2B5EF4-FFF2-40B4-BE49-F238E27FC236}">
                <a16:creationId xmlns:a16="http://schemas.microsoft.com/office/drawing/2014/main" id="{0ACAFEB5-14BA-B247-A36B-1FE413493659}"/>
              </a:ext>
            </a:extLst>
          </p:cNvPr>
          <p:cNvSpPr/>
          <p:nvPr userDrawn="1"/>
        </p:nvSpPr>
        <p:spPr>
          <a:xfrm>
            <a:off x="-1" y="0"/>
            <a:ext cx="12192001" cy="108781"/>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520FDB62-CCA4-4100-A3E2-A9657FA5C693}"/>
              </a:ext>
            </a:extLst>
          </p:cNvPr>
          <p:cNvSpPr>
            <a:spLocks noGrp="1"/>
          </p:cNvSpPr>
          <p:nvPr>
            <p:ph sz="quarter" idx="41" hasCustomPrompt="1"/>
          </p:nvPr>
        </p:nvSpPr>
        <p:spPr>
          <a:xfrm>
            <a:off x="4224338" y="1452563"/>
            <a:ext cx="7342187" cy="4867555"/>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28923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Color Bar Cov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DD06B-5581-A740-BBB1-C01F6ED75C27}"/>
              </a:ext>
            </a:extLst>
          </p:cNvPr>
          <p:cNvSpPr>
            <a:spLocks noGrp="1"/>
          </p:cNvSpPr>
          <p:nvPr>
            <p:ph type="ctrTitle" hasCustomPrompt="1"/>
          </p:nvPr>
        </p:nvSpPr>
        <p:spPr>
          <a:xfrm>
            <a:off x="609600" y="2107577"/>
            <a:ext cx="7352371" cy="1499025"/>
          </a:xfrm>
          <a:prstGeom prst="rect">
            <a:avLst/>
          </a:prstGeom>
        </p:spPr>
        <p:txBody>
          <a:bodyPr anchor="b">
            <a:normAutofit/>
          </a:bodyPr>
          <a:lstStyle>
            <a:lvl1pPr algn="l">
              <a:defRPr sz="4200">
                <a:solidFill>
                  <a:schemeClr val="tx1"/>
                </a:solidFill>
                <a:latin typeface="Arial" panose="020B0604020202020204" pitchFamily="34" charset="0"/>
                <a:cs typeface="Arial" panose="020B0604020202020204" pitchFamily="34" charset="0"/>
              </a:defRPr>
            </a:lvl1pPr>
          </a:lstStyle>
          <a:p>
            <a:r>
              <a:rPr lang="en-US"/>
              <a:t>Click to Edit Title Slide</a:t>
            </a:r>
          </a:p>
        </p:txBody>
      </p:sp>
      <p:sp>
        <p:nvSpPr>
          <p:cNvPr id="3" name="Subtitle 2">
            <a:extLst>
              <a:ext uri="{FF2B5EF4-FFF2-40B4-BE49-F238E27FC236}">
                <a16:creationId xmlns:a16="http://schemas.microsoft.com/office/drawing/2014/main" id="{ACC5C272-8D94-3A40-9282-8C3BADCC43BC}"/>
              </a:ext>
            </a:extLst>
          </p:cNvPr>
          <p:cNvSpPr>
            <a:spLocks noGrp="1"/>
          </p:cNvSpPr>
          <p:nvPr>
            <p:ph type="subTitle" idx="1" hasCustomPrompt="1"/>
          </p:nvPr>
        </p:nvSpPr>
        <p:spPr>
          <a:xfrm>
            <a:off x="609600" y="3698677"/>
            <a:ext cx="7352371" cy="1655762"/>
          </a:xfrm>
          <a:prstGeom prst="rect">
            <a:avLst/>
          </a:prstGeom>
        </p:spPr>
        <p:txBody>
          <a:bodyPr/>
          <a:lstStyle>
            <a:lvl1pPr marL="0" indent="0" algn="l">
              <a:buNone/>
              <a:defRPr sz="2400">
                <a:solidFill>
                  <a:schemeClr val="tx1">
                    <a:lumMod val="65000"/>
                    <a:lumOff val="35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Subheader</a:t>
            </a:r>
            <a:r>
              <a:rPr lang="en-US"/>
              <a:t> Placement</a:t>
            </a:r>
          </a:p>
        </p:txBody>
      </p:sp>
      <p:pic>
        <p:nvPicPr>
          <p:cNvPr id="11" name="Picture 10">
            <a:extLst>
              <a:ext uri="{FF2B5EF4-FFF2-40B4-BE49-F238E27FC236}">
                <a16:creationId xmlns:a16="http://schemas.microsoft.com/office/drawing/2014/main" id="{1CBB9D01-793A-2C4F-8F69-43F25BD5070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130" y="6289882"/>
            <a:ext cx="12161520" cy="415718"/>
          </a:xfrm>
          <a:prstGeom prst="rect">
            <a:avLst/>
          </a:prstGeom>
        </p:spPr>
      </p:pic>
      <p:pic>
        <p:nvPicPr>
          <p:cNvPr id="6" name="Picture 5">
            <a:extLst>
              <a:ext uri="{FF2B5EF4-FFF2-40B4-BE49-F238E27FC236}">
                <a16:creationId xmlns:a16="http://schemas.microsoft.com/office/drawing/2014/main" id="{A3CDE462-8F66-57B2-0B5A-9991E8377561}"/>
              </a:ext>
            </a:extLst>
          </p:cNvPr>
          <p:cNvPicPr>
            <a:picLocks noChangeAspect="1"/>
          </p:cNvPicPr>
          <p:nvPr userDrawn="1"/>
        </p:nvPicPr>
        <p:blipFill>
          <a:blip r:embed="rId3"/>
          <a:stretch>
            <a:fillRect/>
          </a:stretch>
        </p:blipFill>
        <p:spPr>
          <a:xfrm>
            <a:off x="9320132" y="5701910"/>
            <a:ext cx="2285811" cy="579072"/>
          </a:xfrm>
          <a:prstGeom prst="rect">
            <a:avLst/>
          </a:prstGeom>
        </p:spPr>
      </p:pic>
    </p:spTree>
    <p:extLst>
      <p:ext uri="{BB962C8B-B14F-4D97-AF65-F5344CB8AC3E}">
        <p14:creationId xmlns:p14="http://schemas.microsoft.com/office/powerpoint/2010/main" val="29961391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 Col. Image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9B820-BFE4-954B-97B8-AC5517A36D30}"/>
              </a:ext>
            </a:extLst>
          </p:cNvPr>
          <p:cNvSpPr>
            <a:spLocks noGrp="1"/>
          </p:cNvSpPr>
          <p:nvPr>
            <p:ph type="title" hasCustomPrompt="1"/>
          </p:nvPr>
        </p:nvSpPr>
        <p:spPr>
          <a:xfrm>
            <a:off x="609600" y="510988"/>
            <a:ext cx="7286243" cy="841248"/>
          </a:xfrm>
          <a:prstGeom prst="rect">
            <a:avLst/>
          </a:prstGeom>
        </p:spPr>
        <p:txBody>
          <a:bodyPr anchor="b">
            <a:normAutofit/>
          </a:bodyPr>
          <a:lstStyle>
            <a:lvl1pPr>
              <a:defRPr sz="3600">
                <a:solidFill>
                  <a:schemeClr val="tx1"/>
                </a:solidFill>
                <a:latin typeface="+mn-lt"/>
              </a:defRPr>
            </a:lvl1pPr>
          </a:lstStyle>
          <a:p>
            <a:r>
              <a:rPr lang="en-US"/>
              <a:t>Click to Edit Master Title Style</a:t>
            </a:r>
          </a:p>
        </p:txBody>
      </p:sp>
      <p:sp>
        <p:nvSpPr>
          <p:cNvPr id="13" name="Picture Placeholder 5">
            <a:extLst>
              <a:ext uri="{FF2B5EF4-FFF2-40B4-BE49-F238E27FC236}">
                <a16:creationId xmlns:a16="http://schemas.microsoft.com/office/drawing/2014/main" id="{F069BDFB-2A0E-CE4F-BBAF-F77BED4CE591}"/>
              </a:ext>
            </a:extLst>
          </p:cNvPr>
          <p:cNvSpPr>
            <a:spLocks noGrp="1"/>
          </p:cNvSpPr>
          <p:nvPr>
            <p:ph type="pic" sz="quarter" idx="40" hasCustomPrompt="1"/>
          </p:nvPr>
        </p:nvSpPr>
        <p:spPr>
          <a:xfrm>
            <a:off x="8083636" y="1837764"/>
            <a:ext cx="3772406" cy="3423877"/>
          </a:xfrm>
          <a:prstGeom prst="roundRect">
            <a:avLst>
              <a:gd name="adj" fmla="val 7651"/>
            </a:avLst>
          </a:prstGeom>
          <a:solidFill>
            <a:schemeClr val="bg1">
              <a:lumMod val="85000"/>
            </a:schemeClr>
          </a:solidFill>
        </p:spPr>
        <p:txBody>
          <a:bodyPr/>
          <a:lstStyle>
            <a:lvl1pPr marL="9525" indent="-9525">
              <a:buNone/>
              <a:tabLst/>
              <a:defRPr/>
            </a:lvl1pPr>
          </a:lstStyle>
          <a:p>
            <a:r>
              <a:rPr lang="en-US"/>
              <a:t>Click Icon to Add Picture</a:t>
            </a:r>
          </a:p>
        </p:txBody>
      </p:sp>
      <p:sp>
        <p:nvSpPr>
          <p:cNvPr id="11" name="Rectangle 10">
            <a:extLst>
              <a:ext uri="{FF2B5EF4-FFF2-40B4-BE49-F238E27FC236}">
                <a16:creationId xmlns:a16="http://schemas.microsoft.com/office/drawing/2014/main" id="{0ACAFEB5-14BA-B247-A36B-1FE413493659}"/>
              </a:ext>
            </a:extLst>
          </p:cNvPr>
          <p:cNvSpPr/>
          <p:nvPr userDrawn="1"/>
        </p:nvSpPr>
        <p:spPr>
          <a:xfrm>
            <a:off x="-1" y="0"/>
            <a:ext cx="12192001" cy="108781"/>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8E34F4F0-676A-42EA-AA88-73813D2B2320}"/>
              </a:ext>
            </a:extLst>
          </p:cNvPr>
          <p:cNvSpPr>
            <a:spLocks noGrp="1"/>
          </p:cNvSpPr>
          <p:nvPr>
            <p:ph sz="quarter" idx="41" hasCustomPrompt="1"/>
          </p:nvPr>
        </p:nvSpPr>
        <p:spPr>
          <a:xfrm>
            <a:off x="609600" y="1560513"/>
            <a:ext cx="7286625" cy="3952875"/>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AB413BCA-EDD6-1921-B59F-DB15878F89F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712575" y="6442538"/>
            <a:ext cx="286935" cy="278937"/>
          </a:xfrm>
          <a:prstGeom prst="rect">
            <a:avLst/>
          </a:prstGeom>
        </p:spPr>
      </p:pic>
    </p:spTree>
    <p:extLst>
      <p:ext uri="{BB962C8B-B14F-4D97-AF65-F5344CB8AC3E}">
        <p14:creationId xmlns:p14="http://schemas.microsoft.com/office/powerpoint/2010/main" val="9904327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mage 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9B820-BFE4-954B-97B8-AC5517A36D30}"/>
              </a:ext>
            </a:extLst>
          </p:cNvPr>
          <p:cNvSpPr>
            <a:spLocks noGrp="1"/>
          </p:cNvSpPr>
          <p:nvPr>
            <p:ph type="title" hasCustomPrompt="1"/>
          </p:nvPr>
        </p:nvSpPr>
        <p:spPr>
          <a:xfrm>
            <a:off x="4539137" y="457200"/>
            <a:ext cx="7173438" cy="739635"/>
          </a:xfrm>
          <a:prstGeom prst="rect">
            <a:avLst/>
          </a:prstGeom>
        </p:spPr>
        <p:txBody>
          <a:bodyPr anchor="b">
            <a:normAutofit/>
          </a:bodyPr>
          <a:lstStyle>
            <a:lvl1pPr>
              <a:defRPr sz="3600">
                <a:solidFill>
                  <a:schemeClr val="tx1"/>
                </a:solidFill>
                <a:latin typeface="Arial" panose="020B0604020202020204" pitchFamily="34" charset="0"/>
                <a:cs typeface="Arial" panose="020B0604020202020204" pitchFamily="34" charset="0"/>
              </a:defRPr>
            </a:lvl1pPr>
          </a:lstStyle>
          <a:p>
            <a:r>
              <a:rPr lang="en-US"/>
              <a:t>Click to Edit Master Agenda</a:t>
            </a:r>
          </a:p>
        </p:txBody>
      </p:sp>
      <p:sp>
        <p:nvSpPr>
          <p:cNvPr id="3" name="Picture Placeholder 2">
            <a:extLst>
              <a:ext uri="{FF2B5EF4-FFF2-40B4-BE49-F238E27FC236}">
                <a16:creationId xmlns:a16="http://schemas.microsoft.com/office/drawing/2014/main" id="{DAA2095A-17AA-3648-B695-C899DCF3F588}"/>
              </a:ext>
            </a:extLst>
          </p:cNvPr>
          <p:cNvSpPr>
            <a:spLocks noGrp="1"/>
          </p:cNvSpPr>
          <p:nvPr>
            <p:ph type="pic" idx="1" hasCustomPrompt="1"/>
          </p:nvPr>
        </p:nvSpPr>
        <p:spPr>
          <a:xfrm>
            <a:off x="0" y="1"/>
            <a:ext cx="4229100" cy="6857999"/>
          </a:xfrm>
          <a:prstGeom prst="rect">
            <a:avLst/>
          </a:prstGeom>
        </p:spPr>
        <p:txBody>
          <a:bodyPr/>
          <a:lstStyle>
            <a:lvl1pPr marL="0" indent="0" algn="ctr">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0" name="Parallelogram 9">
            <a:extLst>
              <a:ext uri="{FF2B5EF4-FFF2-40B4-BE49-F238E27FC236}">
                <a16:creationId xmlns:a16="http://schemas.microsoft.com/office/drawing/2014/main" id="{AF810AC7-9568-A644-81AE-3C041BA4B92B}"/>
              </a:ext>
            </a:extLst>
          </p:cNvPr>
          <p:cNvSpPr/>
          <p:nvPr userDrawn="1"/>
        </p:nvSpPr>
        <p:spPr>
          <a:xfrm>
            <a:off x="4587364" y="1266424"/>
            <a:ext cx="1917891" cy="121052"/>
          </a:xfrm>
          <a:prstGeom prst="parallelogram">
            <a:avLst>
              <a:gd name="adj" fmla="val 81372"/>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9CE923E5-4A54-4549-803B-F53D73BF2F57}"/>
              </a:ext>
            </a:extLst>
          </p:cNvPr>
          <p:cNvSpPr>
            <a:spLocks noGrp="1"/>
          </p:cNvSpPr>
          <p:nvPr>
            <p:ph sz="quarter" idx="10" hasCustomPrompt="1"/>
          </p:nvPr>
        </p:nvSpPr>
        <p:spPr>
          <a:xfrm>
            <a:off x="4538663" y="1631950"/>
            <a:ext cx="7173912" cy="4652309"/>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5435ABD1-688D-0499-B810-399730885F3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712575" y="6442538"/>
            <a:ext cx="286935" cy="278937"/>
          </a:xfrm>
          <a:prstGeom prst="rect">
            <a:avLst/>
          </a:prstGeom>
        </p:spPr>
      </p:pic>
    </p:spTree>
    <p:extLst>
      <p:ext uri="{BB962C8B-B14F-4D97-AF65-F5344CB8AC3E}">
        <p14:creationId xmlns:p14="http://schemas.microsoft.com/office/powerpoint/2010/main" val="15310814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 Col. Bullet List W/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9B820-BFE4-954B-97B8-AC5517A36D30}"/>
              </a:ext>
            </a:extLst>
          </p:cNvPr>
          <p:cNvSpPr>
            <a:spLocks noGrp="1"/>
          </p:cNvSpPr>
          <p:nvPr>
            <p:ph type="title" hasCustomPrompt="1"/>
          </p:nvPr>
        </p:nvSpPr>
        <p:spPr>
          <a:xfrm>
            <a:off x="623455" y="457200"/>
            <a:ext cx="10944224" cy="842238"/>
          </a:xfrm>
          <a:prstGeom prst="rect">
            <a:avLst/>
          </a:prstGeom>
        </p:spPr>
        <p:txBody>
          <a:bodyPr anchor="b">
            <a:normAutofit/>
          </a:bodyPr>
          <a:lstStyle>
            <a:lvl1pPr>
              <a:defRPr sz="4200">
                <a:solidFill>
                  <a:schemeClr val="tx1"/>
                </a:solidFill>
                <a:latin typeface="Arial" panose="020B0604020202020204" pitchFamily="34" charset="0"/>
                <a:cs typeface="Arial" panose="020B0604020202020204" pitchFamily="34" charset="0"/>
              </a:defRPr>
            </a:lvl1pPr>
          </a:lstStyle>
          <a:p>
            <a:r>
              <a:rPr lang="en-US"/>
              <a:t>Click to Edit Master Style</a:t>
            </a:r>
          </a:p>
        </p:txBody>
      </p:sp>
      <p:pic>
        <p:nvPicPr>
          <p:cNvPr id="9" name="Picture 8">
            <a:extLst>
              <a:ext uri="{FF2B5EF4-FFF2-40B4-BE49-F238E27FC236}">
                <a16:creationId xmlns:a16="http://schemas.microsoft.com/office/drawing/2014/main" id="{4EC89B79-D8BA-0F49-A9B2-2BA803B43F7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712575" y="6442538"/>
            <a:ext cx="286935" cy="278937"/>
          </a:xfrm>
          <a:prstGeom prst="rect">
            <a:avLst/>
          </a:prstGeom>
        </p:spPr>
      </p:pic>
      <p:sp>
        <p:nvSpPr>
          <p:cNvPr id="15" name="Rectangle 14">
            <a:extLst>
              <a:ext uri="{FF2B5EF4-FFF2-40B4-BE49-F238E27FC236}">
                <a16:creationId xmlns:a16="http://schemas.microsoft.com/office/drawing/2014/main" id="{CB3EE21B-3086-4E45-85CE-9EB684CD98D1}"/>
              </a:ext>
            </a:extLst>
          </p:cNvPr>
          <p:cNvSpPr/>
          <p:nvPr userDrawn="1"/>
        </p:nvSpPr>
        <p:spPr>
          <a:xfrm>
            <a:off x="-1" y="0"/>
            <a:ext cx="12192001" cy="108781"/>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BF0B0CA4-F9E0-402B-95BB-C9044F7BD15F}"/>
              </a:ext>
            </a:extLst>
          </p:cNvPr>
          <p:cNvSpPr>
            <a:spLocks noGrp="1"/>
          </p:cNvSpPr>
          <p:nvPr>
            <p:ph sz="quarter" idx="15" hasCustomPrompt="1"/>
          </p:nvPr>
        </p:nvSpPr>
        <p:spPr>
          <a:xfrm>
            <a:off x="623888" y="2371725"/>
            <a:ext cx="5224462" cy="3804957"/>
          </a:xfrm>
        </p:spPr>
        <p:txBody>
          <a:bodyPr/>
          <a:lstStyle>
            <a:lvl1pPr>
              <a:defRPr sz="2400"/>
            </a:lvl1pPr>
            <a:lvl2pPr>
              <a:defRPr sz="2000"/>
            </a:lvl2pPr>
            <a:lvl3pPr>
              <a:defRPr/>
            </a:lvl3pPr>
            <a:lvl4pPr>
              <a:defRPr sz="2000"/>
            </a:lvl4pPr>
          </a:lstStyle>
          <a:p>
            <a:pPr lvl="0"/>
            <a:r>
              <a:rPr lang="en-US"/>
              <a:t>Click to Edit Master</a:t>
            </a:r>
          </a:p>
          <a:p>
            <a:pPr lvl="1"/>
            <a:r>
              <a:rPr lang="en-US"/>
              <a:t>Second Level</a:t>
            </a:r>
          </a:p>
          <a:p>
            <a:pPr lvl="2"/>
            <a:r>
              <a:rPr lang="en-US"/>
              <a:t>Third Level</a:t>
            </a:r>
          </a:p>
          <a:p>
            <a:pPr lvl="3"/>
            <a:r>
              <a:rPr lang="en-US"/>
              <a:t>Fourth Level</a:t>
            </a:r>
          </a:p>
        </p:txBody>
      </p:sp>
      <p:sp>
        <p:nvSpPr>
          <p:cNvPr id="7" name="Content Placeholder 6">
            <a:extLst>
              <a:ext uri="{FF2B5EF4-FFF2-40B4-BE49-F238E27FC236}">
                <a16:creationId xmlns:a16="http://schemas.microsoft.com/office/drawing/2014/main" id="{8F4453B3-A4BD-4FED-9156-798E92FBF4D1}"/>
              </a:ext>
            </a:extLst>
          </p:cNvPr>
          <p:cNvSpPr>
            <a:spLocks noGrp="1"/>
          </p:cNvSpPr>
          <p:nvPr>
            <p:ph sz="quarter" idx="16" hasCustomPrompt="1"/>
          </p:nvPr>
        </p:nvSpPr>
        <p:spPr>
          <a:xfrm>
            <a:off x="6096000" y="2371725"/>
            <a:ext cx="5471678" cy="3804957"/>
          </a:xfrm>
        </p:spPr>
        <p:txBody>
          <a:bodyPr/>
          <a:lstStyle>
            <a:lvl1pPr>
              <a:defRPr sz="2400"/>
            </a:lvl1pPr>
            <a:lvl2pPr>
              <a:defRPr sz="2000"/>
            </a:lvl2pPr>
            <a:lvl3pPr>
              <a:defRPr/>
            </a:lvl3pPr>
            <a:lvl4pPr>
              <a:defRPr sz="2000"/>
            </a:lvl4pPr>
          </a:lstStyle>
          <a:p>
            <a:pPr lvl="0"/>
            <a:r>
              <a:rPr lang="en-US"/>
              <a:t>Click to Edit Master</a:t>
            </a:r>
          </a:p>
          <a:p>
            <a:pPr lvl="1"/>
            <a:r>
              <a:rPr lang="en-US"/>
              <a:t>Second Level</a:t>
            </a:r>
          </a:p>
          <a:p>
            <a:pPr lvl="2"/>
            <a:r>
              <a:rPr lang="en-US"/>
              <a:t>Third Level</a:t>
            </a:r>
          </a:p>
          <a:p>
            <a:pPr lvl="3"/>
            <a:r>
              <a:rPr lang="en-US"/>
              <a:t>Fourth Level</a:t>
            </a:r>
          </a:p>
        </p:txBody>
      </p:sp>
      <p:sp>
        <p:nvSpPr>
          <p:cNvPr id="11" name="Text Placeholder 10">
            <a:extLst>
              <a:ext uri="{FF2B5EF4-FFF2-40B4-BE49-F238E27FC236}">
                <a16:creationId xmlns:a16="http://schemas.microsoft.com/office/drawing/2014/main" id="{3A00C240-2192-44C9-8AEC-C68385052719}"/>
              </a:ext>
            </a:extLst>
          </p:cNvPr>
          <p:cNvSpPr>
            <a:spLocks noGrp="1"/>
          </p:cNvSpPr>
          <p:nvPr>
            <p:ph type="body" sz="quarter" idx="17" hasCustomPrompt="1"/>
          </p:nvPr>
        </p:nvSpPr>
        <p:spPr>
          <a:xfrm>
            <a:off x="623888" y="1647858"/>
            <a:ext cx="5224462" cy="590518"/>
          </a:xfrm>
        </p:spPr>
        <p:txBody>
          <a:bodyPr anchor="b" anchorCtr="0"/>
          <a:lstStyle>
            <a:lvl1pPr marL="0" indent="0">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8" name="Text Placeholder 17">
            <a:extLst>
              <a:ext uri="{FF2B5EF4-FFF2-40B4-BE49-F238E27FC236}">
                <a16:creationId xmlns:a16="http://schemas.microsoft.com/office/drawing/2014/main" id="{5F22D8C4-B226-42F9-9884-C72487AE3B29}"/>
              </a:ext>
            </a:extLst>
          </p:cNvPr>
          <p:cNvSpPr>
            <a:spLocks noGrp="1"/>
          </p:cNvSpPr>
          <p:nvPr>
            <p:ph type="body" sz="quarter" idx="18" hasCustomPrompt="1"/>
          </p:nvPr>
        </p:nvSpPr>
        <p:spPr>
          <a:xfrm>
            <a:off x="6095999" y="1647825"/>
            <a:ext cx="5471679" cy="590550"/>
          </a:xfrm>
        </p:spPr>
        <p:txBody>
          <a:bodyPr anchor="b" anchorCtr="0"/>
          <a:lstStyle>
            <a:lvl1pPr marL="0" indent="0">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8217175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 Col. Bullet Lis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9B820-BFE4-954B-97B8-AC5517A36D30}"/>
              </a:ext>
            </a:extLst>
          </p:cNvPr>
          <p:cNvSpPr>
            <a:spLocks noGrp="1"/>
          </p:cNvSpPr>
          <p:nvPr>
            <p:ph type="title" hasCustomPrompt="1"/>
          </p:nvPr>
        </p:nvSpPr>
        <p:spPr>
          <a:xfrm>
            <a:off x="623455" y="457200"/>
            <a:ext cx="10945090" cy="842280"/>
          </a:xfrm>
          <a:prstGeom prst="rect">
            <a:avLst/>
          </a:prstGeom>
        </p:spPr>
        <p:txBody>
          <a:bodyPr anchor="b">
            <a:normAutofit/>
          </a:bodyPr>
          <a:lstStyle>
            <a:lvl1pPr>
              <a:defRPr sz="4200">
                <a:solidFill>
                  <a:schemeClr val="tx1"/>
                </a:solidFill>
                <a:latin typeface="Arial" panose="020B0604020202020204" pitchFamily="34" charset="0"/>
                <a:cs typeface="Arial" panose="020B0604020202020204" pitchFamily="34" charset="0"/>
              </a:defRPr>
            </a:lvl1pPr>
          </a:lstStyle>
          <a:p>
            <a:r>
              <a:rPr lang="en-US"/>
              <a:t>Click to Edit Master Style</a:t>
            </a:r>
          </a:p>
        </p:txBody>
      </p:sp>
      <p:pic>
        <p:nvPicPr>
          <p:cNvPr id="9" name="Picture 8">
            <a:extLst>
              <a:ext uri="{FF2B5EF4-FFF2-40B4-BE49-F238E27FC236}">
                <a16:creationId xmlns:a16="http://schemas.microsoft.com/office/drawing/2014/main" id="{4EC89B79-D8BA-0F49-A9B2-2BA803B43F7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712575" y="6442538"/>
            <a:ext cx="286935" cy="278937"/>
          </a:xfrm>
          <a:prstGeom prst="rect">
            <a:avLst/>
          </a:prstGeom>
        </p:spPr>
      </p:pic>
      <p:sp>
        <p:nvSpPr>
          <p:cNvPr id="15" name="Rectangle 14">
            <a:extLst>
              <a:ext uri="{FF2B5EF4-FFF2-40B4-BE49-F238E27FC236}">
                <a16:creationId xmlns:a16="http://schemas.microsoft.com/office/drawing/2014/main" id="{CB3EE21B-3086-4E45-85CE-9EB684CD98D1}"/>
              </a:ext>
            </a:extLst>
          </p:cNvPr>
          <p:cNvSpPr/>
          <p:nvPr userDrawn="1"/>
        </p:nvSpPr>
        <p:spPr>
          <a:xfrm>
            <a:off x="-1" y="0"/>
            <a:ext cx="12192001" cy="108781"/>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D6D6FE81-4E06-4DD8-BF17-65120D9565E8}"/>
              </a:ext>
            </a:extLst>
          </p:cNvPr>
          <p:cNvSpPr>
            <a:spLocks noGrp="1"/>
          </p:cNvSpPr>
          <p:nvPr>
            <p:ph sz="quarter" idx="13" hasCustomPrompt="1"/>
          </p:nvPr>
        </p:nvSpPr>
        <p:spPr>
          <a:xfrm>
            <a:off x="623888" y="1647899"/>
            <a:ext cx="5238750" cy="4564636"/>
          </a:xfrm>
        </p:spPr>
        <p:txBody>
          <a:bodyPr/>
          <a:lstStyle>
            <a:lvl1pPr>
              <a:defRPr sz="2400"/>
            </a:lvl1pPr>
            <a:lvl2pPr>
              <a:defRPr sz="2000"/>
            </a:lvl2pPr>
            <a:lvl3pPr>
              <a:defRPr sz="2000"/>
            </a:lvl3pPr>
            <a:lvl4pPr>
              <a:defRPr sz="2000"/>
            </a:lvl4pPr>
          </a:lstStyle>
          <a:p>
            <a:pPr lvl="0"/>
            <a:r>
              <a:rPr lang="en-US"/>
              <a:t>Click to Edit Master</a:t>
            </a:r>
          </a:p>
          <a:p>
            <a:pPr lvl="1"/>
            <a:r>
              <a:rPr lang="en-US"/>
              <a:t>Second Bullet Level</a:t>
            </a:r>
          </a:p>
          <a:p>
            <a:pPr lvl="2"/>
            <a:r>
              <a:rPr lang="en-US"/>
              <a:t>Third Bullet Level</a:t>
            </a:r>
          </a:p>
          <a:p>
            <a:pPr lvl="3"/>
            <a:r>
              <a:rPr lang="en-US"/>
              <a:t>Fourth Bullet Level</a:t>
            </a:r>
          </a:p>
        </p:txBody>
      </p:sp>
      <p:sp>
        <p:nvSpPr>
          <p:cNvPr id="6" name="Content Placeholder 5">
            <a:extLst>
              <a:ext uri="{FF2B5EF4-FFF2-40B4-BE49-F238E27FC236}">
                <a16:creationId xmlns:a16="http://schemas.microsoft.com/office/drawing/2014/main" id="{3152B107-0F35-41AB-8184-E5E5BAE1C1B8}"/>
              </a:ext>
            </a:extLst>
          </p:cNvPr>
          <p:cNvSpPr>
            <a:spLocks noGrp="1"/>
          </p:cNvSpPr>
          <p:nvPr>
            <p:ph sz="quarter" idx="14" hasCustomPrompt="1"/>
          </p:nvPr>
        </p:nvSpPr>
        <p:spPr>
          <a:xfrm>
            <a:off x="6096000" y="1647825"/>
            <a:ext cx="5472113" cy="4564716"/>
          </a:xfrm>
        </p:spPr>
        <p:txBody>
          <a:bodyPr/>
          <a:lstStyle>
            <a:lvl1pPr>
              <a:defRPr sz="2400"/>
            </a:lvl1pPr>
            <a:lvl2pPr>
              <a:defRPr sz="2000"/>
            </a:lvl2pPr>
            <a:lvl3pPr>
              <a:defRPr sz="2000"/>
            </a:lvl3pPr>
            <a:lvl4pPr>
              <a:defRPr sz="2000"/>
            </a:lvl4pPr>
            <a:lvl5pPr>
              <a:defRPr sz="2000"/>
            </a:lvl5pPr>
          </a:lstStyle>
          <a:p>
            <a:pPr lvl="0"/>
            <a:r>
              <a:rPr lang="en-US"/>
              <a:t>Click to Edit Master</a:t>
            </a:r>
          </a:p>
          <a:p>
            <a:pPr lvl="1"/>
            <a:r>
              <a:rPr lang="en-US"/>
              <a:t>Second Bullet Level</a:t>
            </a:r>
          </a:p>
          <a:p>
            <a:pPr lvl="2"/>
            <a:r>
              <a:rPr lang="en-US"/>
              <a:t>Third Bullet Level</a:t>
            </a:r>
          </a:p>
          <a:p>
            <a:pPr lvl="3"/>
            <a:r>
              <a:rPr lang="en-US"/>
              <a:t>Fourth Bullet Level</a:t>
            </a:r>
          </a:p>
        </p:txBody>
      </p:sp>
    </p:spTree>
    <p:extLst>
      <p:ext uri="{BB962C8B-B14F-4D97-AF65-F5344CB8AC3E}">
        <p14:creationId xmlns:p14="http://schemas.microsoft.com/office/powerpoint/2010/main" val="42324750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 Col. Bullet Lis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9B820-BFE4-954B-97B8-AC5517A36D30}"/>
              </a:ext>
            </a:extLst>
          </p:cNvPr>
          <p:cNvSpPr>
            <a:spLocks noGrp="1"/>
          </p:cNvSpPr>
          <p:nvPr>
            <p:ph type="title" hasCustomPrompt="1"/>
          </p:nvPr>
        </p:nvSpPr>
        <p:spPr>
          <a:xfrm>
            <a:off x="623455" y="457200"/>
            <a:ext cx="10945090" cy="842280"/>
          </a:xfrm>
          <a:prstGeom prst="rect">
            <a:avLst/>
          </a:prstGeom>
        </p:spPr>
        <p:txBody>
          <a:bodyPr anchor="b">
            <a:normAutofit/>
          </a:bodyPr>
          <a:lstStyle>
            <a:lvl1pPr>
              <a:defRPr sz="4200">
                <a:solidFill>
                  <a:schemeClr val="tx1"/>
                </a:solidFill>
                <a:latin typeface="Arial" panose="020B0604020202020204" pitchFamily="34" charset="0"/>
                <a:cs typeface="Arial" panose="020B0604020202020204" pitchFamily="34" charset="0"/>
              </a:defRPr>
            </a:lvl1pPr>
          </a:lstStyle>
          <a:p>
            <a:r>
              <a:rPr lang="en-US"/>
              <a:t>Click to Edit Master Style</a:t>
            </a:r>
          </a:p>
        </p:txBody>
      </p:sp>
      <p:pic>
        <p:nvPicPr>
          <p:cNvPr id="9" name="Picture 8">
            <a:extLst>
              <a:ext uri="{FF2B5EF4-FFF2-40B4-BE49-F238E27FC236}">
                <a16:creationId xmlns:a16="http://schemas.microsoft.com/office/drawing/2014/main" id="{4EC89B79-D8BA-0F49-A9B2-2BA803B43F7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712575" y="6442538"/>
            <a:ext cx="286935" cy="278937"/>
          </a:xfrm>
          <a:prstGeom prst="rect">
            <a:avLst/>
          </a:prstGeom>
        </p:spPr>
      </p:pic>
      <p:sp>
        <p:nvSpPr>
          <p:cNvPr id="15" name="Rectangle 14">
            <a:extLst>
              <a:ext uri="{FF2B5EF4-FFF2-40B4-BE49-F238E27FC236}">
                <a16:creationId xmlns:a16="http://schemas.microsoft.com/office/drawing/2014/main" id="{CB3EE21B-3086-4E45-85CE-9EB684CD98D1}"/>
              </a:ext>
            </a:extLst>
          </p:cNvPr>
          <p:cNvSpPr/>
          <p:nvPr userDrawn="1"/>
        </p:nvSpPr>
        <p:spPr>
          <a:xfrm>
            <a:off x="-1" y="0"/>
            <a:ext cx="12192001" cy="108781"/>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A2953D0F-9892-46CD-B7BA-E5A4E81A612C}"/>
              </a:ext>
            </a:extLst>
          </p:cNvPr>
          <p:cNvSpPr>
            <a:spLocks noGrp="1"/>
          </p:cNvSpPr>
          <p:nvPr>
            <p:ph sz="quarter" idx="14" hasCustomPrompt="1"/>
          </p:nvPr>
        </p:nvSpPr>
        <p:spPr>
          <a:xfrm>
            <a:off x="623888" y="1647824"/>
            <a:ext cx="3502152" cy="4221163"/>
          </a:xfrm>
        </p:spPr>
        <p:txBody>
          <a:bodyPr/>
          <a:lstStyle>
            <a:lvl1pPr>
              <a:defRPr sz="2400"/>
            </a:lvl1pPr>
            <a:lvl2pPr>
              <a:defRPr sz="2000"/>
            </a:lvl2pPr>
            <a:lvl3pPr>
              <a:defRPr sz="2000"/>
            </a:lvl3pPr>
            <a:lvl4pPr>
              <a:defRPr sz="2000"/>
            </a:lvl4pPr>
          </a:lstStyle>
          <a:p>
            <a:pPr lvl="0"/>
            <a:r>
              <a:rPr lang="en-US"/>
              <a:t>Click to Edit Master</a:t>
            </a:r>
          </a:p>
          <a:p>
            <a:pPr lvl="1"/>
            <a:r>
              <a:rPr lang="en-US"/>
              <a:t>Second level</a:t>
            </a:r>
          </a:p>
          <a:p>
            <a:pPr lvl="2"/>
            <a:r>
              <a:rPr lang="en-US"/>
              <a:t>Third level</a:t>
            </a:r>
          </a:p>
          <a:p>
            <a:pPr lvl="3"/>
            <a:r>
              <a:rPr lang="en-US"/>
              <a:t>Fourth level</a:t>
            </a:r>
          </a:p>
        </p:txBody>
      </p:sp>
      <p:sp>
        <p:nvSpPr>
          <p:cNvPr id="7" name="Content Placeholder 6">
            <a:extLst>
              <a:ext uri="{FF2B5EF4-FFF2-40B4-BE49-F238E27FC236}">
                <a16:creationId xmlns:a16="http://schemas.microsoft.com/office/drawing/2014/main" id="{D40D3ABE-6835-4258-9D11-272AA0B3038B}"/>
              </a:ext>
            </a:extLst>
          </p:cNvPr>
          <p:cNvSpPr>
            <a:spLocks noGrp="1"/>
          </p:cNvSpPr>
          <p:nvPr>
            <p:ph sz="quarter" idx="15" hasCustomPrompt="1"/>
          </p:nvPr>
        </p:nvSpPr>
        <p:spPr>
          <a:xfrm>
            <a:off x="4345140" y="1647825"/>
            <a:ext cx="3502152" cy="4221163"/>
          </a:xfrm>
        </p:spPr>
        <p:txBody>
          <a:bodyPr/>
          <a:lstStyle>
            <a:lvl1pPr>
              <a:defRPr sz="2400"/>
            </a:lvl1pPr>
            <a:lvl2pPr>
              <a:defRPr sz="2000"/>
            </a:lvl2pPr>
            <a:lvl3pPr>
              <a:defRPr sz="2000"/>
            </a:lvl3pPr>
            <a:lvl4pPr>
              <a:defRPr sz="2000"/>
            </a:lvl4pPr>
          </a:lstStyle>
          <a:p>
            <a:pPr lvl="0"/>
            <a:r>
              <a:rPr lang="en-US"/>
              <a:t>Click to Edit Master</a:t>
            </a:r>
          </a:p>
          <a:p>
            <a:pPr lvl="1"/>
            <a:r>
              <a:rPr lang="en-US"/>
              <a:t>Second level</a:t>
            </a:r>
          </a:p>
          <a:p>
            <a:pPr lvl="2"/>
            <a:r>
              <a:rPr lang="en-US"/>
              <a:t>Third level</a:t>
            </a:r>
          </a:p>
          <a:p>
            <a:pPr lvl="3"/>
            <a:r>
              <a:rPr lang="en-US"/>
              <a:t>Fourth level</a:t>
            </a:r>
          </a:p>
        </p:txBody>
      </p:sp>
      <p:sp>
        <p:nvSpPr>
          <p:cNvPr id="12" name="Content Placeholder 11">
            <a:extLst>
              <a:ext uri="{FF2B5EF4-FFF2-40B4-BE49-F238E27FC236}">
                <a16:creationId xmlns:a16="http://schemas.microsoft.com/office/drawing/2014/main" id="{D7F9D8EE-C84D-4A8A-85C1-9C8E55E3DD3D}"/>
              </a:ext>
            </a:extLst>
          </p:cNvPr>
          <p:cNvSpPr>
            <a:spLocks noGrp="1"/>
          </p:cNvSpPr>
          <p:nvPr>
            <p:ph sz="quarter" idx="16" hasCustomPrompt="1"/>
          </p:nvPr>
        </p:nvSpPr>
        <p:spPr>
          <a:xfrm>
            <a:off x="8066393" y="1647825"/>
            <a:ext cx="3502152" cy="4221163"/>
          </a:xfrm>
        </p:spPr>
        <p:txBody>
          <a:bodyPr/>
          <a:lstStyle>
            <a:lvl1pPr>
              <a:defRPr sz="2400"/>
            </a:lvl1pPr>
            <a:lvl2pPr>
              <a:defRPr sz="2000"/>
            </a:lvl2pPr>
            <a:lvl3pPr>
              <a:defRPr sz="2000"/>
            </a:lvl3pPr>
            <a:lvl4pPr>
              <a:defRPr sz="2000"/>
            </a:lvl4pPr>
            <a:lvl5pPr>
              <a:defRPr/>
            </a:lvl5pPr>
          </a:lstStyle>
          <a:p>
            <a:pPr lvl="0"/>
            <a:r>
              <a:rPr lang="en-US"/>
              <a:t>Click to Edit Master</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6522522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 Col. with Char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EC89B79-D8BA-0F49-A9B2-2BA803B43F7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712575" y="6442538"/>
            <a:ext cx="286935" cy="278937"/>
          </a:xfrm>
          <a:prstGeom prst="rect">
            <a:avLst/>
          </a:prstGeom>
        </p:spPr>
      </p:pic>
      <p:sp>
        <p:nvSpPr>
          <p:cNvPr id="12" name="Rectangle 11">
            <a:extLst>
              <a:ext uri="{FF2B5EF4-FFF2-40B4-BE49-F238E27FC236}">
                <a16:creationId xmlns:a16="http://schemas.microsoft.com/office/drawing/2014/main" id="{1877BF5F-87B5-6A49-A97B-096911491CB7}"/>
              </a:ext>
            </a:extLst>
          </p:cNvPr>
          <p:cNvSpPr/>
          <p:nvPr userDrawn="1"/>
        </p:nvSpPr>
        <p:spPr>
          <a:xfrm>
            <a:off x="-1" y="0"/>
            <a:ext cx="12192001" cy="108781"/>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18678403-D833-F040-933B-0D5A78EF156F}"/>
              </a:ext>
            </a:extLst>
          </p:cNvPr>
          <p:cNvSpPr>
            <a:spLocks noGrp="1"/>
          </p:cNvSpPr>
          <p:nvPr>
            <p:ph type="title" hasCustomPrompt="1"/>
          </p:nvPr>
        </p:nvSpPr>
        <p:spPr>
          <a:xfrm>
            <a:off x="623455" y="457200"/>
            <a:ext cx="10945368" cy="842238"/>
          </a:xfrm>
          <a:prstGeom prst="rect">
            <a:avLst/>
          </a:prstGeom>
        </p:spPr>
        <p:txBody>
          <a:bodyPr anchor="b">
            <a:normAutofit/>
          </a:bodyPr>
          <a:lstStyle>
            <a:lvl1pPr>
              <a:defRPr sz="4200">
                <a:solidFill>
                  <a:schemeClr val="tx1"/>
                </a:solidFill>
                <a:latin typeface="Arial" panose="020B0604020202020204" pitchFamily="34" charset="0"/>
                <a:cs typeface="Arial" panose="020B0604020202020204" pitchFamily="34" charset="0"/>
              </a:defRPr>
            </a:lvl1pPr>
          </a:lstStyle>
          <a:p>
            <a:r>
              <a:rPr lang="en-US"/>
              <a:t>Click to Edit Master Style</a:t>
            </a:r>
          </a:p>
        </p:txBody>
      </p:sp>
      <p:sp>
        <p:nvSpPr>
          <p:cNvPr id="3" name="Content Placeholder 2">
            <a:extLst>
              <a:ext uri="{FF2B5EF4-FFF2-40B4-BE49-F238E27FC236}">
                <a16:creationId xmlns:a16="http://schemas.microsoft.com/office/drawing/2014/main" id="{CC5DFD69-8E38-4263-A9B7-1BC16100951E}"/>
              </a:ext>
            </a:extLst>
          </p:cNvPr>
          <p:cNvSpPr>
            <a:spLocks noGrp="1"/>
          </p:cNvSpPr>
          <p:nvPr>
            <p:ph sz="quarter" idx="12" hasCustomPrompt="1"/>
          </p:nvPr>
        </p:nvSpPr>
        <p:spPr>
          <a:xfrm>
            <a:off x="623888" y="1536700"/>
            <a:ext cx="4464050" cy="4344988"/>
          </a:xfrm>
        </p:spPr>
        <p:txBody>
          <a:bodyPr/>
          <a:lstStyle>
            <a:lvl1pPr>
              <a:defRPr sz="2400"/>
            </a:lvl1pPr>
            <a:lvl2pPr>
              <a:defRPr sz="2000"/>
            </a:lvl2pPr>
            <a:lvl3pPr>
              <a:defRPr sz="2000"/>
            </a:lvl3pPr>
            <a:lvl4pPr>
              <a:defRPr sz="2000"/>
            </a:lvl4pPr>
          </a:lstStyle>
          <a:p>
            <a:pPr lvl="0"/>
            <a:r>
              <a:rPr lang="en-US"/>
              <a:t>Click to Edit Master</a:t>
            </a:r>
          </a:p>
          <a:p>
            <a:pPr lvl="1"/>
            <a:r>
              <a:rPr lang="en-US"/>
              <a:t>Second level</a:t>
            </a:r>
          </a:p>
          <a:p>
            <a:pPr lvl="2"/>
            <a:r>
              <a:rPr lang="en-US"/>
              <a:t>Third level</a:t>
            </a:r>
          </a:p>
          <a:p>
            <a:pPr lvl="3"/>
            <a:r>
              <a:rPr lang="en-US"/>
              <a:t>Fourth level</a:t>
            </a:r>
          </a:p>
        </p:txBody>
      </p:sp>
      <p:sp>
        <p:nvSpPr>
          <p:cNvPr id="6" name="Chart Placeholder 5">
            <a:extLst>
              <a:ext uri="{FF2B5EF4-FFF2-40B4-BE49-F238E27FC236}">
                <a16:creationId xmlns:a16="http://schemas.microsoft.com/office/drawing/2014/main" id="{931EC2F9-E1C7-44EF-99B9-3FA0E2D88717}"/>
              </a:ext>
            </a:extLst>
          </p:cNvPr>
          <p:cNvSpPr>
            <a:spLocks noGrp="1"/>
          </p:cNvSpPr>
          <p:nvPr>
            <p:ph type="chart" sz="quarter" idx="13"/>
          </p:nvPr>
        </p:nvSpPr>
        <p:spPr>
          <a:xfrm>
            <a:off x="5329238" y="1536700"/>
            <a:ext cx="6238875" cy="4344988"/>
          </a:xfrm>
        </p:spPr>
        <p:txBody>
          <a:bodyPr>
            <a:normAutofit/>
          </a:bodyPr>
          <a:lstStyle>
            <a:lvl1pPr>
              <a:defRPr sz="1800"/>
            </a:lvl1pPr>
          </a:lstStyle>
          <a:p>
            <a:r>
              <a:rPr lang="en-US"/>
              <a:t>Click icon to add chart</a:t>
            </a:r>
          </a:p>
        </p:txBody>
      </p:sp>
    </p:spTree>
    <p:extLst>
      <p:ext uri="{BB962C8B-B14F-4D97-AF65-F5344CB8AC3E}">
        <p14:creationId xmlns:p14="http://schemas.microsoft.com/office/powerpoint/2010/main" val="2167804039"/>
      </p:ext>
    </p:extLst>
  </p:cSld>
  <p:clrMapOvr>
    <a:masterClrMapping/>
  </p:clrMapOvr>
  <p:extLst>
    <p:ext uri="{DCECCB84-F9BA-43D5-87BE-67443E8EF086}">
      <p15:sldGuideLst xmlns:p15="http://schemas.microsoft.com/office/powerpoint/2012/main">
        <p15:guide id="1" orient="horz" pos="96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con/Pictogram">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EC89B79-D8BA-0F49-A9B2-2BA803B43F7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712575" y="6442538"/>
            <a:ext cx="286935" cy="278937"/>
          </a:xfrm>
          <a:prstGeom prst="rect">
            <a:avLst/>
          </a:prstGeom>
        </p:spPr>
      </p:pic>
      <p:sp>
        <p:nvSpPr>
          <p:cNvPr id="12" name="Rectangle 11">
            <a:extLst>
              <a:ext uri="{FF2B5EF4-FFF2-40B4-BE49-F238E27FC236}">
                <a16:creationId xmlns:a16="http://schemas.microsoft.com/office/drawing/2014/main" id="{1877BF5F-87B5-6A49-A97B-096911491CB7}"/>
              </a:ext>
            </a:extLst>
          </p:cNvPr>
          <p:cNvSpPr/>
          <p:nvPr userDrawn="1"/>
        </p:nvSpPr>
        <p:spPr>
          <a:xfrm>
            <a:off x="-1" y="0"/>
            <a:ext cx="12192001" cy="108781"/>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EC4B6C95-DCA2-9542-A230-85642D2536E9}"/>
              </a:ext>
            </a:extLst>
          </p:cNvPr>
          <p:cNvSpPr>
            <a:spLocks noGrp="1"/>
          </p:cNvSpPr>
          <p:nvPr>
            <p:ph type="pic" sz="quarter" idx="10" hasCustomPrompt="1"/>
          </p:nvPr>
        </p:nvSpPr>
        <p:spPr>
          <a:xfrm>
            <a:off x="754063" y="2397125"/>
            <a:ext cx="1754187" cy="1903413"/>
          </a:xfrm>
          <a:prstGeom prst="rect">
            <a:avLst/>
          </a:prstGeom>
        </p:spPr>
        <p:txBody>
          <a:bodyPr>
            <a:normAutofit/>
          </a:bodyPr>
          <a:lstStyle>
            <a:lvl1pPr marL="344488" indent="-344488">
              <a:tabLst/>
              <a:defRPr sz="1800"/>
            </a:lvl1pPr>
          </a:lstStyle>
          <a:p>
            <a:r>
              <a:rPr lang="en-US"/>
              <a:t>Click Icon to Add Picture</a:t>
            </a:r>
          </a:p>
        </p:txBody>
      </p:sp>
      <p:sp>
        <p:nvSpPr>
          <p:cNvPr id="11" name="Picture Placeholder 4">
            <a:extLst>
              <a:ext uri="{FF2B5EF4-FFF2-40B4-BE49-F238E27FC236}">
                <a16:creationId xmlns:a16="http://schemas.microsoft.com/office/drawing/2014/main" id="{3DA309F5-4172-A645-ABEC-63F64D87827A}"/>
              </a:ext>
            </a:extLst>
          </p:cNvPr>
          <p:cNvSpPr>
            <a:spLocks noGrp="1"/>
          </p:cNvSpPr>
          <p:nvPr>
            <p:ph type="pic" sz="quarter" idx="11" hasCustomPrompt="1"/>
          </p:nvPr>
        </p:nvSpPr>
        <p:spPr>
          <a:xfrm>
            <a:off x="3801271" y="2397125"/>
            <a:ext cx="1754187" cy="1903413"/>
          </a:xfrm>
          <a:prstGeom prst="rect">
            <a:avLst/>
          </a:prstGeom>
        </p:spPr>
        <p:txBody>
          <a:bodyPr>
            <a:normAutofit/>
          </a:bodyPr>
          <a:lstStyle>
            <a:lvl1pPr marL="344488" indent="-344488">
              <a:tabLst/>
              <a:defRPr sz="1800"/>
            </a:lvl1pPr>
          </a:lstStyle>
          <a:p>
            <a:r>
              <a:rPr lang="en-US"/>
              <a:t>Click Icon to Add Picture</a:t>
            </a:r>
          </a:p>
        </p:txBody>
      </p:sp>
      <p:sp>
        <p:nvSpPr>
          <p:cNvPr id="13" name="Picture Placeholder 4">
            <a:extLst>
              <a:ext uri="{FF2B5EF4-FFF2-40B4-BE49-F238E27FC236}">
                <a16:creationId xmlns:a16="http://schemas.microsoft.com/office/drawing/2014/main" id="{38EAB1F4-5271-2C44-A1A1-ED3E87150984}"/>
              </a:ext>
            </a:extLst>
          </p:cNvPr>
          <p:cNvSpPr>
            <a:spLocks noGrp="1"/>
          </p:cNvSpPr>
          <p:nvPr>
            <p:ph type="pic" sz="quarter" idx="12" hasCustomPrompt="1"/>
          </p:nvPr>
        </p:nvSpPr>
        <p:spPr>
          <a:xfrm>
            <a:off x="6848479" y="2397125"/>
            <a:ext cx="1754187" cy="1903413"/>
          </a:xfrm>
          <a:prstGeom prst="rect">
            <a:avLst/>
          </a:prstGeom>
        </p:spPr>
        <p:txBody>
          <a:bodyPr>
            <a:normAutofit/>
          </a:bodyPr>
          <a:lstStyle>
            <a:lvl1pPr marL="344488" indent="-344488">
              <a:tabLst/>
              <a:defRPr sz="1800"/>
            </a:lvl1pPr>
          </a:lstStyle>
          <a:p>
            <a:r>
              <a:rPr lang="en-US"/>
              <a:t>Click Icon to Add Picture</a:t>
            </a:r>
          </a:p>
        </p:txBody>
      </p:sp>
      <p:sp>
        <p:nvSpPr>
          <p:cNvPr id="14" name="Picture Placeholder 4">
            <a:extLst>
              <a:ext uri="{FF2B5EF4-FFF2-40B4-BE49-F238E27FC236}">
                <a16:creationId xmlns:a16="http://schemas.microsoft.com/office/drawing/2014/main" id="{766092B1-4850-8243-AD4B-CDB9258BE67A}"/>
              </a:ext>
            </a:extLst>
          </p:cNvPr>
          <p:cNvSpPr>
            <a:spLocks noGrp="1"/>
          </p:cNvSpPr>
          <p:nvPr>
            <p:ph type="pic" sz="quarter" idx="13" hasCustomPrompt="1"/>
          </p:nvPr>
        </p:nvSpPr>
        <p:spPr>
          <a:xfrm>
            <a:off x="9877769" y="2397125"/>
            <a:ext cx="1754187" cy="1903413"/>
          </a:xfrm>
          <a:prstGeom prst="rect">
            <a:avLst/>
          </a:prstGeom>
        </p:spPr>
        <p:txBody>
          <a:bodyPr>
            <a:normAutofit/>
          </a:bodyPr>
          <a:lstStyle>
            <a:lvl1pPr marL="344488" indent="-344488">
              <a:tabLst/>
              <a:defRPr sz="1800"/>
            </a:lvl1pPr>
          </a:lstStyle>
          <a:p>
            <a:r>
              <a:rPr lang="en-US"/>
              <a:t>Click Icon to Add Picture</a:t>
            </a:r>
          </a:p>
        </p:txBody>
      </p:sp>
      <p:sp>
        <p:nvSpPr>
          <p:cNvPr id="15" name="Title 1">
            <a:extLst>
              <a:ext uri="{FF2B5EF4-FFF2-40B4-BE49-F238E27FC236}">
                <a16:creationId xmlns:a16="http://schemas.microsoft.com/office/drawing/2014/main" id="{00440442-96F0-B045-AD5E-C9AEDBD5B01C}"/>
              </a:ext>
            </a:extLst>
          </p:cNvPr>
          <p:cNvSpPr>
            <a:spLocks noGrp="1"/>
          </p:cNvSpPr>
          <p:nvPr>
            <p:ph type="title" hasCustomPrompt="1"/>
          </p:nvPr>
        </p:nvSpPr>
        <p:spPr>
          <a:xfrm>
            <a:off x="623455" y="457200"/>
            <a:ext cx="10944224" cy="842238"/>
          </a:xfrm>
          <a:prstGeom prst="rect">
            <a:avLst/>
          </a:prstGeom>
        </p:spPr>
        <p:txBody>
          <a:bodyPr anchor="b">
            <a:normAutofit/>
          </a:bodyPr>
          <a:lstStyle>
            <a:lvl1pPr>
              <a:defRPr sz="4200">
                <a:solidFill>
                  <a:schemeClr val="tx1"/>
                </a:solidFill>
                <a:latin typeface="Arial" panose="020B0604020202020204" pitchFamily="34" charset="0"/>
                <a:cs typeface="Arial" panose="020B0604020202020204" pitchFamily="34" charset="0"/>
              </a:defRPr>
            </a:lvl1pPr>
          </a:lstStyle>
          <a:p>
            <a:r>
              <a:rPr lang="en-US"/>
              <a:t>Click to Edit Master Style</a:t>
            </a:r>
          </a:p>
        </p:txBody>
      </p:sp>
      <p:cxnSp>
        <p:nvCxnSpPr>
          <p:cNvPr id="10" name="Straight Connector 9">
            <a:extLst>
              <a:ext uri="{FF2B5EF4-FFF2-40B4-BE49-F238E27FC236}">
                <a16:creationId xmlns:a16="http://schemas.microsoft.com/office/drawing/2014/main" id="{C56FC219-07A7-EF4C-AE8D-6D6C9D17F40E}"/>
              </a:ext>
            </a:extLst>
          </p:cNvPr>
          <p:cNvCxnSpPr/>
          <p:nvPr userDrawn="1"/>
        </p:nvCxnSpPr>
        <p:spPr>
          <a:xfrm>
            <a:off x="3152168" y="2157413"/>
            <a:ext cx="0" cy="235743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E78FEE4-F778-CD4F-8A6E-9E22B4556E9E}"/>
              </a:ext>
            </a:extLst>
          </p:cNvPr>
          <p:cNvCxnSpPr/>
          <p:nvPr userDrawn="1"/>
        </p:nvCxnSpPr>
        <p:spPr>
          <a:xfrm>
            <a:off x="6194191" y="2157413"/>
            <a:ext cx="0" cy="235743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FB8D220-BDAE-9A45-89D2-50B34A4B3F83}"/>
              </a:ext>
            </a:extLst>
          </p:cNvPr>
          <p:cNvCxnSpPr/>
          <p:nvPr userDrawn="1"/>
        </p:nvCxnSpPr>
        <p:spPr>
          <a:xfrm>
            <a:off x="9236214" y="2157413"/>
            <a:ext cx="0" cy="235743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F68806E9-B4E6-3949-996C-DFF2A2CEEEC0}"/>
              </a:ext>
            </a:extLst>
          </p:cNvPr>
          <p:cNvSpPr>
            <a:spLocks noGrp="1"/>
          </p:cNvSpPr>
          <p:nvPr>
            <p:ph type="body" sz="quarter" idx="14" hasCustomPrompt="1"/>
          </p:nvPr>
        </p:nvSpPr>
        <p:spPr>
          <a:xfrm>
            <a:off x="754063" y="4514850"/>
            <a:ext cx="1754187" cy="863600"/>
          </a:xfrm>
          <a:prstGeom prst="rect">
            <a:avLst/>
          </a:prstGeom>
        </p:spPr>
        <p:txBody>
          <a:bodyPr>
            <a:noAutofit/>
          </a:bodyPr>
          <a:lstStyle>
            <a:lvl1pPr marL="7938" indent="0">
              <a:buNone/>
              <a:tabLst/>
              <a:defRPr sz="1400"/>
            </a:lvl1pPr>
            <a:lvl2pPr>
              <a:buNone/>
              <a:defRPr sz="1200"/>
            </a:lvl2pPr>
            <a:lvl3pPr>
              <a:buNone/>
              <a:defRPr sz="1100"/>
            </a:lvl3pPr>
            <a:lvl4pPr>
              <a:buNone/>
              <a:defRPr sz="1050"/>
            </a:lvl4pPr>
            <a:lvl5pPr>
              <a:buNone/>
              <a:defRPr sz="1050"/>
            </a:lvl5pPr>
          </a:lstStyle>
          <a:p>
            <a:pPr lvl="0"/>
            <a:r>
              <a:rPr lang="en-US"/>
              <a:t>Click to Edit Master text styles</a:t>
            </a:r>
          </a:p>
        </p:txBody>
      </p:sp>
      <p:sp>
        <p:nvSpPr>
          <p:cNvPr id="18" name="Text Placeholder 2">
            <a:extLst>
              <a:ext uri="{FF2B5EF4-FFF2-40B4-BE49-F238E27FC236}">
                <a16:creationId xmlns:a16="http://schemas.microsoft.com/office/drawing/2014/main" id="{B0C7802E-0BAF-4A4F-9682-8B18308A1B5D}"/>
              </a:ext>
            </a:extLst>
          </p:cNvPr>
          <p:cNvSpPr>
            <a:spLocks noGrp="1"/>
          </p:cNvSpPr>
          <p:nvPr>
            <p:ph type="body" sz="quarter" idx="15" hasCustomPrompt="1"/>
          </p:nvPr>
        </p:nvSpPr>
        <p:spPr>
          <a:xfrm>
            <a:off x="3784130" y="4514850"/>
            <a:ext cx="1754187" cy="863600"/>
          </a:xfrm>
          <a:prstGeom prst="rect">
            <a:avLst/>
          </a:prstGeom>
        </p:spPr>
        <p:txBody>
          <a:bodyPr>
            <a:noAutofit/>
          </a:bodyPr>
          <a:lstStyle>
            <a:lvl1pPr marL="7938" indent="0">
              <a:buNone/>
              <a:tabLst/>
              <a:defRPr sz="1400"/>
            </a:lvl1pPr>
            <a:lvl2pPr>
              <a:buNone/>
              <a:defRPr sz="1200"/>
            </a:lvl2pPr>
            <a:lvl3pPr>
              <a:buNone/>
              <a:defRPr sz="1100"/>
            </a:lvl3pPr>
            <a:lvl4pPr>
              <a:buNone/>
              <a:defRPr sz="1050"/>
            </a:lvl4pPr>
            <a:lvl5pPr>
              <a:buNone/>
              <a:defRPr sz="1050"/>
            </a:lvl5pPr>
          </a:lstStyle>
          <a:p>
            <a:pPr lvl="0"/>
            <a:r>
              <a:rPr lang="en-US"/>
              <a:t>Click to Edit Master Text Styles</a:t>
            </a:r>
          </a:p>
        </p:txBody>
      </p:sp>
      <p:sp>
        <p:nvSpPr>
          <p:cNvPr id="19" name="Text Placeholder 2">
            <a:extLst>
              <a:ext uri="{FF2B5EF4-FFF2-40B4-BE49-F238E27FC236}">
                <a16:creationId xmlns:a16="http://schemas.microsoft.com/office/drawing/2014/main" id="{E0E1EA63-9821-F946-8B24-43BBBCBCA059}"/>
              </a:ext>
            </a:extLst>
          </p:cNvPr>
          <p:cNvSpPr>
            <a:spLocks noGrp="1"/>
          </p:cNvSpPr>
          <p:nvPr>
            <p:ph type="body" sz="quarter" idx="16" hasCustomPrompt="1"/>
          </p:nvPr>
        </p:nvSpPr>
        <p:spPr>
          <a:xfrm>
            <a:off x="6841091" y="4514850"/>
            <a:ext cx="1754187" cy="863600"/>
          </a:xfrm>
          <a:prstGeom prst="rect">
            <a:avLst/>
          </a:prstGeom>
        </p:spPr>
        <p:txBody>
          <a:bodyPr>
            <a:noAutofit/>
          </a:bodyPr>
          <a:lstStyle>
            <a:lvl1pPr marL="7938" indent="0">
              <a:buNone/>
              <a:tabLst/>
              <a:defRPr sz="1400"/>
            </a:lvl1pPr>
            <a:lvl2pPr>
              <a:buNone/>
              <a:defRPr sz="1200"/>
            </a:lvl2pPr>
            <a:lvl3pPr>
              <a:buNone/>
              <a:defRPr sz="1100"/>
            </a:lvl3pPr>
            <a:lvl4pPr>
              <a:buNone/>
              <a:defRPr sz="1050"/>
            </a:lvl4pPr>
            <a:lvl5pPr>
              <a:buNone/>
              <a:defRPr sz="1050"/>
            </a:lvl5pPr>
          </a:lstStyle>
          <a:p>
            <a:pPr lvl="0"/>
            <a:r>
              <a:rPr lang="en-US"/>
              <a:t>Click to Edit Master Text Styles</a:t>
            </a:r>
          </a:p>
        </p:txBody>
      </p:sp>
      <p:sp>
        <p:nvSpPr>
          <p:cNvPr id="20" name="Text Placeholder 2">
            <a:extLst>
              <a:ext uri="{FF2B5EF4-FFF2-40B4-BE49-F238E27FC236}">
                <a16:creationId xmlns:a16="http://schemas.microsoft.com/office/drawing/2014/main" id="{A0F1AD38-D9D5-C54E-BC9B-4C59FAB3EA27}"/>
              </a:ext>
            </a:extLst>
          </p:cNvPr>
          <p:cNvSpPr>
            <a:spLocks noGrp="1"/>
          </p:cNvSpPr>
          <p:nvPr>
            <p:ph type="body" sz="quarter" idx="17" hasCustomPrompt="1"/>
          </p:nvPr>
        </p:nvSpPr>
        <p:spPr>
          <a:xfrm>
            <a:off x="9880133" y="4514850"/>
            <a:ext cx="1754187" cy="863600"/>
          </a:xfrm>
          <a:prstGeom prst="rect">
            <a:avLst/>
          </a:prstGeom>
        </p:spPr>
        <p:txBody>
          <a:bodyPr>
            <a:noAutofit/>
          </a:bodyPr>
          <a:lstStyle>
            <a:lvl1pPr marL="7938" indent="0">
              <a:buNone/>
              <a:tabLst/>
              <a:defRPr sz="1400"/>
            </a:lvl1pPr>
            <a:lvl2pPr>
              <a:buNone/>
              <a:defRPr sz="1200"/>
            </a:lvl2pPr>
            <a:lvl3pPr>
              <a:buNone/>
              <a:defRPr sz="1100"/>
            </a:lvl3pPr>
            <a:lvl4pPr>
              <a:buNone/>
              <a:defRPr sz="1050"/>
            </a:lvl4pPr>
            <a:lvl5pPr>
              <a:buNone/>
              <a:defRPr sz="1050"/>
            </a:lvl5pPr>
          </a:lstStyle>
          <a:p>
            <a:pPr lvl="0"/>
            <a:r>
              <a:rPr lang="en-US"/>
              <a:t>Click to Edit Master Text Styles</a:t>
            </a:r>
          </a:p>
        </p:txBody>
      </p:sp>
    </p:spTree>
    <p:extLst>
      <p:ext uri="{BB962C8B-B14F-4D97-AF65-F5344CB8AC3E}">
        <p14:creationId xmlns:p14="http://schemas.microsoft.com/office/powerpoint/2010/main" val="35608522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gree Terms of Use">
    <p:spTree>
      <p:nvGrpSpPr>
        <p:cNvPr id="1" name=""/>
        <p:cNvGrpSpPr/>
        <p:nvPr/>
      </p:nvGrpSpPr>
      <p:grpSpPr>
        <a:xfrm>
          <a:off x="0" y="0"/>
          <a:ext cx="0" cy="0"/>
          <a:chOff x="0" y="0"/>
          <a:chExt cx="0" cy="0"/>
        </a:xfrm>
      </p:grpSpPr>
      <p:sp>
        <p:nvSpPr>
          <p:cNvPr id="8" name="Title Placeholder 1"/>
          <p:cNvSpPr>
            <a:spLocks noGrp="1"/>
          </p:cNvSpPr>
          <p:nvPr>
            <p:ph type="title" hasCustomPrompt="1"/>
          </p:nvPr>
        </p:nvSpPr>
        <p:spPr>
          <a:xfrm>
            <a:off x="609600" y="317500"/>
            <a:ext cx="10945368" cy="841248"/>
          </a:xfrm>
          <a:prstGeom prst="rect">
            <a:avLst/>
          </a:prstGeom>
        </p:spPr>
        <p:txBody>
          <a:bodyPr vert="horz" lIns="91440" tIns="45720" rIns="91440" bIns="45720" rtlCol="0" anchor="b" anchorCtr="0">
            <a:noAutofit/>
          </a:bodyPr>
          <a:lstStyle>
            <a:lvl1pPr algn="l">
              <a:defRPr lang="en-US" sz="4200" b="1" i="0" kern="1200" baseline="0" dirty="0">
                <a:solidFill>
                  <a:schemeClr val="tx1"/>
                </a:solidFill>
                <a:latin typeface="Arial" panose="020B0604020202020204" pitchFamily="34" charset="0"/>
                <a:ea typeface="+mj-ea"/>
                <a:cs typeface="Arial" panose="020B0604020202020204" pitchFamily="34" charset="0"/>
              </a:defRPr>
            </a:lvl1pPr>
          </a:lstStyle>
          <a:p>
            <a:r>
              <a:rPr lang="en-US"/>
              <a:t>Agreed Terms of Use</a:t>
            </a:r>
          </a:p>
        </p:txBody>
      </p:sp>
      <p:sp>
        <p:nvSpPr>
          <p:cNvPr id="6" name="Rectangle 5">
            <a:extLst>
              <a:ext uri="{FF2B5EF4-FFF2-40B4-BE49-F238E27FC236}">
                <a16:creationId xmlns:a16="http://schemas.microsoft.com/office/drawing/2014/main" id="{C98F4053-B3C2-544A-A642-DE8E60B900C7}"/>
              </a:ext>
            </a:extLst>
          </p:cNvPr>
          <p:cNvSpPr/>
          <p:nvPr userDrawn="1"/>
        </p:nvSpPr>
        <p:spPr>
          <a:xfrm>
            <a:off x="-1" y="0"/>
            <a:ext cx="12192001" cy="108781"/>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0E649A3-ECCA-844A-A78C-C5191DDBC15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712575" y="6442538"/>
            <a:ext cx="286935" cy="278937"/>
          </a:xfrm>
          <a:prstGeom prst="rect">
            <a:avLst/>
          </a:prstGeom>
        </p:spPr>
      </p:pic>
      <p:sp>
        <p:nvSpPr>
          <p:cNvPr id="4" name="Text Placeholder 3">
            <a:extLst>
              <a:ext uri="{FF2B5EF4-FFF2-40B4-BE49-F238E27FC236}">
                <a16:creationId xmlns:a16="http://schemas.microsoft.com/office/drawing/2014/main" id="{B23CEB64-EF92-2347-B093-10B42E57FE1D}"/>
              </a:ext>
            </a:extLst>
          </p:cNvPr>
          <p:cNvSpPr>
            <a:spLocks noGrp="1"/>
          </p:cNvSpPr>
          <p:nvPr>
            <p:ph type="body" sz="quarter" idx="12" hasCustomPrompt="1"/>
          </p:nvPr>
        </p:nvSpPr>
        <p:spPr>
          <a:xfrm>
            <a:off x="609601" y="1856508"/>
            <a:ext cx="10972798" cy="4586029"/>
          </a:xfrm>
          <a:prstGeom prst="rect">
            <a:avLst/>
          </a:prstGeom>
        </p:spPr>
        <p:txBody>
          <a:bodyPr>
            <a:normAutofit/>
          </a:bodyPr>
          <a:lstStyle>
            <a:lvl1pPr marL="465138" marR="0" indent="-465138" algn="ctr" defTabSz="914400" rtl="0" eaLnBrk="1" fontAlgn="auto" latinLnBrk="0" hangingPunct="1">
              <a:lnSpc>
                <a:spcPct val="100000"/>
              </a:lnSpc>
              <a:spcBef>
                <a:spcPts val="0"/>
              </a:spcBef>
              <a:spcAft>
                <a:spcPts val="0"/>
              </a:spcAft>
              <a:buClr>
                <a:schemeClr val="accent2"/>
              </a:buClr>
              <a:buSzPct val="90000"/>
              <a:buFont typeface=".Lucida Grande UI Regular"/>
              <a:buNone/>
              <a:tabLst/>
              <a:defRPr lang="en-US" sz="1500" kern="1200" baseline="0" dirty="0" smtClean="0">
                <a:solidFill>
                  <a:srgbClr val="54565B"/>
                </a:solidFill>
                <a:latin typeface="+mn-lt"/>
                <a:ea typeface="+mn-ea"/>
                <a:cs typeface="Arial" panose="020B0604020202020204" pitchFamily="34" charset="0"/>
              </a:defRPr>
            </a:lvl1pPr>
            <a:lvl2pPr algn="ctr">
              <a:buNone/>
              <a:defRPr sz="1200"/>
            </a:lvl2pPr>
          </a:lstStyle>
          <a:p>
            <a:pPr marL="465138" marR="0" lvl="0" indent="-465138" algn="ctr" defTabSz="914400" rtl="0" eaLnBrk="1" fontAlgn="auto" latinLnBrk="0" hangingPunct="1">
              <a:lnSpc>
                <a:spcPct val="100000"/>
              </a:lnSpc>
              <a:spcBef>
                <a:spcPts val="0"/>
              </a:spcBef>
              <a:spcAft>
                <a:spcPts val="0"/>
              </a:spcAft>
              <a:buClr>
                <a:schemeClr val="accent2"/>
              </a:buClr>
              <a:buSzPct val="90000"/>
              <a:buFont typeface=".Lucida Grande UI Regular"/>
              <a:buNone/>
              <a:tabLst/>
              <a:defRPr/>
            </a:pPr>
            <a:r>
              <a:rPr lang="en-US"/>
              <a:t>“Cherry Bekaert” is the brand name under which Cherry Bekaert LLP and Cherry Bekaert Advisory LLC, independently owned entities, provide professional services in an alternative practice structure in accordance with applicable professional standards. Cherry Bekaert LLP is a licensed CPA firm that provides attest services, and Cherry Bekaert Advisory LLC and its subsidiary entities provide tax and advisory services. For more details, visit cbh.com/disclosure. </a:t>
            </a:r>
          </a:p>
          <a:p>
            <a:pPr marL="465138" marR="0" lvl="0" indent="-465138" algn="ctr" defTabSz="914400" rtl="0" eaLnBrk="1" fontAlgn="auto" latinLnBrk="0" hangingPunct="1">
              <a:lnSpc>
                <a:spcPct val="100000"/>
              </a:lnSpc>
              <a:spcBef>
                <a:spcPts val="0"/>
              </a:spcBef>
              <a:spcAft>
                <a:spcPts val="0"/>
              </a:spcAft>
              <a:buClr>
                <a:schemeClr val="accent2"/>
              </a:buClr>
              <a:buSzPct val="90000"/>
              <a:buFont typeface=".Lucida Grande UI Regular"/>
              <a:buNone/>
              <a:tabLst/>
              <a:defRPr/>
            </a:pPr>
            <a:endParaRPr lang="en-US"/>
          </a:p>
          <a:p>
            <a:r>
              <a:rPr lang="en-US"/>
              <a:t>The information presented has been provided by Cherry Bekaert for general information purposes. It does not constitute legal, accounting, tax or other professional advice or services and is presented without any representation or warranty as to the accuracy or completeness of the information. While Cherry Bekaert has made every attempt to ensure that the information contained herein has been obtained from reliable sources, Cherry Bekaert is not responsible for any errors or omissions or for the results obtained from the use of this information. In no event will Cherry Bekaert, or Cherry Bekaert’s partners, agents or employees, be liable to you or anyone else for any decision made or action taken in reliance on the information contained herein or for any consequential, special or similar damages, even if advised of the possibility of such damages. Thank you for allowing us to serve your accounting, tax, and financial planning needs. We value your business and are committed to protecting your privacy. We hope you view our firm as your most trusted adviser, and we will work to continue earning your trust. </a:t>
            </a:r>
          </a:p>
          <a:p>
            <a:endParaRPr lang="en-US" sz="1400"/>
          </a:p>
          <a:p>
            <a:r>
              <a:rPr lang="en-US" sz="1400"/>
              <a:t>This presentation is protected by U.S. and international copyright laws. Reproduction, distribution, display </a:t>
            </a:r>
            <a:br>
              <a:rPr lang="en-US" sz="1400"/>
            </a:br>
            <a:r>
              <a:rPr lang="en-US" sz="1400"/>
              <a:t>and use of the presentation without written permission of the speaker is prohibited.</a:t>
            </a:r>
          </a:p>
        </p:txBody>
      </p:sp>
    </p:spTree>
    <p:extLst>
      <p:ext uri="{BB962C8B-B14F-4D97-AF65-F5344CB8AC3E}">
        <p14:creationId xmlns:p14="http://schemas.microsoft.com/office/powerpoint/2010/main" val="41387892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Questions and Contact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C6072D-38B0-5EEC-2EA2-92F33D39563A}"/>
              </a:ext>
            </a:extLst>
          </p:cNvPr>
          <p:cNvPicPr>
            <a:picLocks noChangeAspect="1"/>
          </p:cNvPicPr>
          <p:nvPr userDrawn="1"/>
        </p:nvPicPr>
        <p:blipFill>
          <a:blip r:embed="rId2"/>
          <a:stretch>
            <a:fillRect/>
          </a:stretch>
        </p:blipFill>
        <p:spPr>
          <a:xfrm>
            <a:off x="9283188" y="5701910"/>
            <a:ext cx="2285811" cy="579072"/>
          </a:xfrm>
          <a:prstGeom prst="rect">
            <a:avLst/>
          </a:prstGeom>
        </p:spPr>
      </p:pic>
      <p:sp>
        <p:nvSpPr>
          <p:cNvPr id="18" name="Rectangle 4">
            <a:extLst>
              <a:ext uri="{FF2B5EF4-FFF2-40B4-BE49-F238E27FC236}">
                <a16:creationId xmlns:a16="http://schemas.microsoft.com/office/drawing/2014/main" id="{9AC3109E-380E-C846-B3B9-7A22FF22A896}"/>
              </a:ext>
            </a:extLst>
          </p:cNvPr>
          <p:cNvSpPr/>
          <p:nvPr userDrawn="1"/>
        </p:nvSpPr>
        <p:spPr>
          <a:xfrm>
            <a:off x="0" y="0"/>
            <a:ext cx="12243007" cy="6879006"/>
          </a:xfrm>
          <a:custGeom>
            <a:avLst/>
            <a:gdLst>
              <a:gd name="connsiteX0" fmla="*/ 0 w 9219415"/>
              <a:gd name="connsiteY0" fmla="*/ 0 h 5099926"/>
              <a:gd name="connsiteX1" fmla="*/ 9219415 w 9219415"/>
              <a:gd name="connsiteY1" fmla="*/ 0 h 5099926"/>
              <a:gd name="connsiteX2" fmla="*/ 9219415 w 9219415"/>
              <a:gd name="connsiteY2" fmla="*/ 5099926 h 5099926"/>
              <a:gd name="connsiteX3" fmla="*/ 0 w 9219415"/>
              <a:gd name="connsiteY3" fmla="*/ 5099926 h 5099926"/>
              <a:gd name="connsiteX4" fmla="*/ 0 w 9219415"/>
              <a:gd name="connsiteY4" fmla="*/ 0 h 5099926"/>
              <a:gd name="connsiteX0" fmla="*/ 2922310 w 9219415"/>
              <a:gd name="connsiteY0" fmla="*/ 0 h 6212289"/>
              <a:gd name="connsiteX1" fmla="*/ 9219415 w 9219415"/>
              <a:gd name="connsiteY1" fmla="*/ 1112363 h 6212289"/>
              <a:gd name="connsiteX2" fmla="*/ 9219415 w 9219415"/>
              <a:gd name="connsiteY2" fmla="*/ 6212289 h 6212289"/>
              <a:gd name="connsiteX3" fmla="*/ 0 w 9219415"/>
              <a:gd name="connsiteY3" fmla="*/ 6212289 h 6212289"/>
              <a:gd name="connsiteX4" fmla="*/ 2922310 w 9219415"/>
              <a:gd name="connsiteY4" fmla="*/ 0 h 6212289"/>
              <a:gd name="connsiteX0" fmla="*/ 2922310 w 9219415"/>
              <a:gd name="connsiteY0" fmla="*/ 0 h 6212289"/>
              <a:gd name="connsiteX1" fmla="*/ 9219415 w 9219415"/>
              <a:gd name="connsiteY1" fmla="*/ 1112363 h 6212289"/>
              <a:gd name="connsiteX2" fmla="*/ 9219415 w 9219415"/>
              <a:gd name="connsiteY2" fmla="*/ 6212289 h 6212289"/>
              <a:gd name="connsiteX3" fmla="*/ 0 w 9219415"/>
              <a:gd name="connsiteY3" fmla="*/ 6212289 h 6212289"/>
              <a:gd name="connsiteX4" fmla="*/ 2922310 w 9219415"/>
              <a:gd name="connsiteY4" fmla="*/ 0 h 6212289"/>
              <a:gd name="connsiteX0" fmla="*/ 4487159 w 10784264"/>
              <a:gd name="connsiteY0" fmla="*/ 0 h 6212289"/>
              <a:gd name="connsiteX1" fmla="*/ 10784264 w 10784264"/>
              <a:gd name="connsiteY1" fmla="*/ 1112363 h 6212289"/>
              <a:gd name="connsiteX2" fmla="*/ 10784264 w 10784264"/>
              <a:gd name="connsiteY2" fmla="*/ 6212289 h 6212289"/>
              <a:gd name="connsiteX3" fmla="*/ 0 w 10784264"/>
              <a:gd name="connsiteY3" fmla="*/ 2978895 h 6212289"/>
              <a:gd name="connsiteX4" fmla="*/ 4487159 w 10784264"/>
              <a:gd name="connsiteY4" fmla="*/ 0 h 6212289"/>
              <a:gd name="connsiteX0" fmla="*/ 4487159 w 10784264"/>
              <a:gd name="connsiteY0" fmla="*/ 0 h 6212289"/>
              <a:gd name="connsiteX1" fmla="*/ 10784264 w 10784264"/>
              <a:gd name="connsiteY1" fmla="*/ 1112363 h 6212289"/>
              <a:gd name="connsiteX2" fmla="*/ 10784264 w 10784264"/>
              <a:gd name="connsiteY2" fmla="*/ 6212289 h 6212289"/>
              <a:gd name="connsiteX3" fmla="*/ 0 w 10784264"/>
              <a:gd name="connsiteY3" fmla="*/ 2978895 h 6212289"/>
              <a:gd name="connsiteX4" fmla="*/ 4487159 w 10784264"/>
              <a:gd name="connsiteY4" fmla="*/ 0 h 6212289"/>
              <a:gd name="connsiteX0" fmla="*/ 4498715 w 10795820"/>
              <a:gd name="connsiteY0" fmla="*/ 0 h 6905463"/>
              <a:gd name="connsiteX1" fmla="*/ 10795820 w 10795820"/>
              <a:gd name="connsiteY1" fmla="*/ 1112363 h 6905463"/>
              <a:gd name="connsiteX2" fmla="*/ 0 w 10795820"/>
              <a:gd name="connsiteY2" fmla="*/ 6905463 h 6905463"/>
              <a:gd name="connsiteX3" fmla="*/ 11556 w 10795820"/>
              <a:gd name="connsiteY3" fmla="*/ 2978895 h 6905463"/>
              <a:gd name="connsiteX4" fmla="*/ 4498715 w 10795820"/>
              <a:gd name="connsiteY4" fmla="*/ 0 h 6905463"/>
              <a:gd name="connsiteX0" fmla="*/ 4498715 w 10795820"/>
              <a:gd name="connsiteY0" fmla="*/ 0 h 6905463"/>
              <a:gd name="connsiteX1" fmla="*/ 10795820 w 10795820"/>
              <a:gd name="connsiteY1" fmla="*/ 1112363 h 6905463"/>
              <a:gd name="connsiteX2" fmla="*/ 0 w 10795820"/>
              <a:gd name="connsiteY2" fmla="*/ 6905463 h 6905463"/>
              <a:gd name="connsiteX3" fmla="*/ 11556 w 10795820"/>
              <a:gd name="connsiteY3" fmla="*/ 2978895 h 6905463"/>
              <a:gd name="connsiteX4" fmla="*/ 4498715 w 10795820"/>
              <a:gd name="connsiteY4" fmla="*/ 0 h 6905463"/>
              <a:gd name="connsiteX0" fmla="*/ 4487159 w 10784264"/>
              <a:gd name="connsiteY0" fmla="*/ 0 h 6905463"/>
              <a:gd name="connsiteX1" fmla="*/ 10784264 w 10784264"/>
              <a:gd name="connsiteY1" fmla="*/ 1112363 h 6905463"/>
              <a:gd name="connsiteX2" fmla="*/ 2097463 w 10784264"/>
              <a:gd name="connsiteY2" fmla="*/ 6905463 h 6905463"/>
              <a:gd name="connsiteX3" fmla="*/ 0 w 10784264"/>
              <a:gd name="connsiteY3" fmla="*/ 2978895 h 6905463"/>
              <a:gd name="connsiteX4" fmla="*/ 4487159 w 10784264"/>
              <a:gd name="connsiteY4" fmla="*/ 0 h 6905463"/>
              <a:gd name="connsiteX0" fmla="*/ 4487159 w 10784264"/>
              <a:gd name="connsiteY0" fmla="*/ 0 h 6905463"/>
              <a:gd name="connsiteX1" fmla="*/ 10784264 w 10784264"/>
              <a:gd name="connsiteY1" fmla="*/ 1112363 h 6905463"/>
              <a:gd name="connsiteX2" fmla="*/ 2097463 w 10784264"/>
              <a:gd name="connsiteY2" fmla="*/ 6905463 h 6905463"/>
              <a:gd name="connsiteX3" fmla="*/ 0 w 10784264"/>
              <a:gd name="connsiteY3" fmla="*/ 2978895 h 6905463"/>
              <a:gd name="connsiteX4" fmla="*/ 4487159 w 10784264"/>
              <a:gd name="connsiteY4" fmla="*/ 0 h 6905463"/>
              <a:gd name="connsiteX0" fmla="*/ 4487159 w 12214858"/>
              <a:gd name="connsiteY0" fmla="*/ 0 h 6905463"/>
              <a:gd name="connsiteX1" fmla="*/ 12214858 w 12214858"/>
              <a:gd name="connsiteY1" fmla="*/ 20982 h 6905463"/>
              <a:gd name="connsiteX2" fmla="*/ 2097463 w 12214858"/>
              <a:gd name="connsiteY2" fmla="*/ 6905463 h 6905463"/>
              <a:gd name="connsiteX3" fmla="*/ 0 w 12214858"/>
              <a:gd name="connsiteY3" fmla="*/ 2978895 h 6905463"/>
              <a:gd name="connsiteX4" fmla="*/ 4487159 w 12214858"/>
              <a:gd name="connsiteY4" fmla="*/ 0 h 6905463"/>
              <a:gd name="connsiteX0" fmla="*/ 4568182 w 12214858"/>
              <a:gd name="connsiteY0" fmla="*/ 175788 h 6884481"/>
              <a:gd name="connsiteX1" fmla="*/ 12214858 w 12214858"/>
              <a:gd name="connsiteY1" fmla="*/ 0 h 6884481"/>
              <a:gd name="connsiteX2" fmla="*/ 2097463 w 12214858"/>
              <a:gd name="connsiteY2" fmla="*/ 6884481 h 6884481"/>
              <a:gd name="connsiteX3" fmla="*/ 0 w 12214858"/>
              <a:gd name="connsiteY3" fmla="*/ 2957913 h 6884481"/>
              <a:gd name="connsiteX4" fmla="*/ 4568182 w 12214858"/>
              <a:gd name="connsiteY4" fmla="*/ 175788 h 6884481"/>
              <a:gd name="connsiteX0" fmla="*/ 4568182 w 12214858"/>
              <a:gd name="connsiteY0" fmla="*/ 175788 h 6884481"/>
              <a:gd name="connsiteX1" fmla="*/ 12214858 w 12214858"/>
              <a:gd name="connsiteY1" fmla="*/ 0 h 6884481"/>
              <a:gd name="connsiteX2" fmla="*/ 2097463 w 12214858"/>
              <a:gd name="connsiteY2" fmla="*/ 6884481 h 6884481"/>
              <a:gd name="connsiteX3" fmla="*/ 0 w 12214858"/>
              <a:gd name="connsiteY3" fmla="*/ 2957913 h 6884481"/>
              <a:gd name="connsiteX4" fmla="*/ 4568182 w 12214858"/>
              <a:gd name="connsiteY4" fmla="*/ 175788 h 6884481"/>
              <a:gd name="connsiteX0" fmla="*/ 4498734 w 12214858"/>
              <a:gd name="connsiteY0" fmla="*/ 0 h 6917037"/>
              <a:gd name="connsiteX1" fmla="*/ 12214858 w 12214858"/>
              <a:gd name="connsiteY1" fmla="*/ 32556 h 6917037"/>
              <a:gd name="connsiteX2" fmla="*/ 2097463 w 12214858"/>
              <a:gd name="connsiteY2" fmla="*/ 6917037 h 6917037"/>
              <a:gd name="connsiteX3" fmla="*/ 0 w 12214858"/>
              <a:gd name="connsiteY3" fmla="*/ 2990469 h 6917037"/>
              <a:gd name="connsiteX4" fmla="*/ 4498734 w 12214858"/>
              <a:gd name="connsiteY4" fmla="*/ 0 h 6917037"/>
              <a:gd name="connsiteX0" fmla="*/ 4498734 w 12214858"/>
              <a:gd name="connsiteY0" fmla="*/ 0 h 6917037"/>
              <a:gd name="connsiteX1" fmla="*/ 12214858 w 12214858"/>
              <a:gd name="connsiteY1" fmla="*/ 32556 h 6917037"/>
              <a:gd name="connsiteX2" fmla="*/ 2097463 w 12214858"/>
              <a:gd name="connsiteY2" fmla="*/ 6917037 h 6917037"/>
              <a:gd name="connsiteX3" fmla="*/ 0 w 12214858"/>
              <a:gd name="connsiteY3" fmla="*/ 2990469 h 6917037"/>
              <a:gd name="connsiteX4" fmla="*/ 4498734 w 12214858"/>
              <a:gd name="connsiteY4" fmla="*/ 0 h 6917037"/>
              <a:gd name="connsiteX0" fmla="*/ 4498734 w 12214858"/>
              <a:gd name="connsiteY0" fmla="*/ 0 h 6917037"/>
              <a:gd name="connsiteX1" fmla="*/ 12214858 w 12214858"/>
              <a:gd name="connsiteY1" fmla="*/ 32556 h 6917037"/>
              <a:gd name="connsiteX2" fmla="*/ 2097463 w 12214858"/>
              <a:gd name="connsiteY2" fmla="*/ 6917037 h 6917037"/>
              <a:gd name="connsiteX3" fmla="*/ 0 w 12214858"/>
              <a:gd name="connsiteY3" fmla="*/ 2990469 h 6917037"/>
              <a:gd name="connsiteX4" fmla="*/ 4498734 w 12214858"/>
              <a:gd name="connsiteY4" fmla="*/ 0 h 6917037"/>
              <a:gd name="connsiteX0" fmla="*/ 4499039 w 12215163"/>
              <a:gd name="connsiteY0" fmla="*/ 0 h 6917037"/>
              <a:gd name="connsiteX1" fmla="*/ 12215163 w 12215163"/>
              <a:gd name="connsiteY1" fmla="*/ 32556 h 6917037"/>
              <a:gd name="connsiteX2" fmla="*/ 2097768 w 12215163"/>
              <a:gd name="connsiteY2" fmla="*/ 6917037 h 6917037"/>
              <a:gd name="connsiteX3" fmla="*/ 305 w 12215163"/>
              <a:gd name="connsiteY3" fmla="*/ 2990469 h 6917037"/>
              <a:gd name="connsiteX4" fmla="*/ 4499039 w 12215163"/>
              <a:gd name="connsiteY4" fmla="*/ 0 h 6917037"/>
              <a:gd name="connsiteX0" fmla="*/ 4781534 w 12497658"/>
              <a:gd name="connsiteY0" fmla="*/ 0 h 7214320"/>
              <a:gd name="connsiteX1" fmla="*/ 12497658 w 12497658"/>
              <a:gd name="connsiteY1" fmla="*/ 32556 h 7214320"/>
              <a:gd name="connsiteX2" fmla="*/ 2380263 w 12497658"/>
              <a:gd name="connsiteY2" fmla="*/ 6917037 h 7214320"/>
              <a:gd name="connsiteX3" fmla="*/ 676340 w 12497658"/>
              <a:gd name="connsiteY3" fmla="*/ 5671595 h 7214320"/>
              <a:gd name="connsiteX4" fmla="*/ 282800 w 12497658"/>
              <a:gd name="connsiteY4" fmla="*/ 2990469 h 7214320"/>
              <a:gd name="connsiteX5" fmla="*/ 4781534 w 12497658"/>
              <a:gd name="connsiteY5" fmla="*/ 0 h 7214320"/>
              <a:gd name="connsiteX0" fmla="*/ 4891628 w 12607752"/>
              <a:gd name="connsiteY0" fmla="*/ 0 h 7270281"/>
              <a:gd name="connsiteX1" fmla="*/ 12607752 w 12607752"/>
              <a:gd name="connsiteY1" fmla="*/ 32556 h 7270281"/>
              <a:gd name="connsiteX2" fmla="*/ 2490357 w 12607752"/>
              <a:gd name="connsiteY2" fmla="*/ 6917037 h 7270281"/>
              <a:gd name="connsiteX3" fmla="*/ 404469 w 12607752"/>
              <a:gd name="connsiteY3" fmla="*/ 6041984 h 7270281"/>
              <a:gd name="connsiteX4" fmla="*/ 392894 w 12607752"/>
              <a:gd name="connsiteY4" fmla="*/ 2990469 h 7270281"/>
              <a:gd name="connsiteX5" fmla="*/ 4891628 w 12607752"/>
              <a:gd name="connsiteY5" fmla="*/ 0 h 7270281"/>
              <a:gd name="connsiteX0" fmla="*/ 4808115 w 12524239"/>
              <a:gd name="connsiteY0" fmla="*/ 0 h 7270281"/>
              <a:gd name="connsiteX1" fmla="*/ 12524239 w 12524239"/>
              <a:gd name="connsiteY1" fmla="*/ 32556 h 7270281"/>
              <a:gd name="connsiteX2" fmla="*/ 2406844 w 12524239"/>
              <a:gd name="connsiteY2" fmla="*/ 6917037 h 7270281"/>
              <a:gd name="connsiteX3" fmla="*/ 320956 w 12524239"/>
              <a:gd name="connsiteY3" fmla="*/ 6041984 h 7270281"/>
              <a:gd name="connsiteX4" fmla="*/ 309381 w 12524239"/>
              <a:gd name="connsiteY4" fmla="*/ 2990469 h 7270281"/>
              <a:gd name="connsiteX5" fmla="*/ 4808115 w 12524239"/>
              <a:gd name="connsiteY5" fmla="*/ 0 h 7270281"/>
              <a:gd name="connsiteX0" fmla="*/ 4808115 w 12524239"/>
              <a:gd name="connsiteY0" fmla="*/ 0 h 7297405"/>
              <a:gd name="connsiteX1" fmla="*/ 12524239 w 12524239"/>
              <a:gd name="connsiteY1" fmla="*/ 32556 h 7297405"/>
              <a:gd name="connsiteX2" fmla="*/ 2406844 w 12524239"/>
              <a:gd name="connsiteY2" fmla="*/ 6917037 h 7297405"/>
              <a:gd name="connsiteX3" fmla="*/ 320956 w 12524239"/>
              <a:gd name="connsiteY3" fmla="*/ 6041984 h 7297405"/>
              <a:gd name="connsiteX4" fmla="*/ 309381 w 12524239"/>
              <a:gd name="connsiteY4" fmla="*/ 2990469 h 7297405"/>
              <a:gd name="connsiteX5" fmla="*/ 4808115 w 12524239"/>
              <a:gd name="connsiteY5" fmla="*/ 0 h 7297405"/>
              <a:gd name="connsiteX0" fmla="*/ 4808115 w 12524239"/>
              <a:gd name="connsiteY0" fmla="*/ 0 h 6934047"/>
              <a:gd name="connsiteX1" fmla="*/ 12524239 w 12524239"/>
              <a:gd name="connsiteY1" fmla="*/ 32556 h 6934047"/>
              <a:gd name="connsiteX2" fmla="*/ 2406844 w 12524239"/>
              <a:gd name="connsiteY2" fmla="*/ 6917037 h 6934047"/>
              <a:gd name="connsiteX3" fmla="*/ 320956 w 12524239"/>
              <a:gd name="connsiteY3" fmla="*/ 6041984 h 6934047"/>
              <a:gd name="connsiteX4" fmla="*/ 309381 w 12524239"/>
              <a:gd name="connsiteY4" fmla="*/ 2990469 h 6934047"/>
              <a:gd name="connsiteX5" fmla="*/ 4808115 w 12524239"/>
              <a:gd name="connsiteY5" fmla="*/ 0 h 6934047"/>
              <a:gd name="connsiteX0" fmla="*/ 4808115 w 12997328"/>
              <a:gd name="connsiteY0" fmla="*/ 0 h 6934047"/>
              <a:gd name="connsiteX1" fmla="*/ 12524239 w 12997328"/>
              <a:gd name="connsiteY1" fmla="*/ 32556 h 6934047"/>
              <a:gd name="connsiteX2" fmla="*/ 11096987 w 12997328"/>
              <a:gd name="connsiteY2" fmla="*/ 902825 h 6934047"/>
              <a:gd name="connsiteX3" fmla="*/ 2406844 w 12997328"/>
              <a:gd name="connsiteY3" fmla="*/ 6917037 h 6934047"/>
              <a:gd name="connsiteX4" fmla="*/ 320956 w 12997328"/>
              <a:gd name="connsiteY4" fmla="*/ 6041984 h 6934047"/>
              <a:gd name="connsiteX5" fmla="*/ 309381 w 12997328"/>
              <a:gd name="connsiteY5" fmla="*/ 2990469 h 6934047"/>
              <a:gd name="connsiteX6" fmla="*/ 4808115 w 12997328"/>
              <a:gd name="connsiteY6" fmla="*/ 0 h 6934047"/>
              <a:gd name="connsiteX0" fmla="*/ 4808115 w 13547722"/>
              <a:gd name="connsiteY0" fmla="*/ 0 h 6934047"/>
              <a:gd name="connsiteX1" fmla="*/ 12524239 w 13547722"/>
              <a:gd name="connsiteY1" fmla="*/ 32556 h 6934047"/>
              <a:gd name="connsiteX2" fmla="*/ 12497524 w 13547722"/>
              <a:gd name="connsiteY2" fmla="*/ 4919240 h 6934047"/>
              <a:gd name="connsiteX3" fmla="*/ 2406844 w 13547722"/>
              <a:gd name="connsiteY3" fmla="*/ 6917037 h 6934047"/>
              <a:gd name="connsiteX4" fmla="*/ 320956 w 13547722"/>
              <a:gd name="connsiteY4" fmla="*/ 6041984 h 6934047"/>
              <a:gd name="connsiteX5" fmla="*/ 309381 w 13547722"/>
              <a:gd name="connsiteY5" fmla="*/ 2990469 h 6934047"/>
              <a:gd name="connsiteX6" fmla="*/ 4808115 w 13547722"/>
              <a:gd name="connsiteY6" fmla="*/ 0 h 6934047"/>
              <a:gd name="connsiteX0" fmla="*/ 4808115 w 13547722"/>
              <a:gd name="connsiteY0" fmla="*/ 0 h 6934047"/>
              <a:gd name="connsiteX1" fmla="*/ 12524239 w 13547722"/>
              <a:gd name="connsiteY1" fmla="*/ 32556 h 6934047"/>
              <a:gd name="connsiteX2" fmla="*/ 12497524 w 13547722"/>
              <a:gd name="connsiteY2" fmla="*/ 4919240 h 6934047"/>
              <a:gd name="connsiteX3" fmla="*/ 2406844 w 13547722"/>
              <a:gd name="connsiteY3" fmla="*/ 6917037 h 6934047"/>
              <a:gd name="connsiteX4" fmla="*/ 320956 w 13547722"/>
              <a:gd name="connsiteY4" fmla="*/ 6041984 h 6934047"/>
              <a:gd name="connsiteX5" fmla="*/ 309381 w 13547722"/>
              <a:gd name="connsiteY5" fmla="*/ 2990469 h 6934047"/>
              <a:gd name="connsiteX6" fmla="*/ 4808115 w 13547722"/>
              <a:gd name="connsiteY6" fmla="*/ 0 h 6934047"/>
              <a:gd name="connsiteX0" fmla="*/ 4808115 w 13547722"/>
              <a:gd name="connsiteY0" fmla="*/ 0 h 6934013"/>
              <a:gd name="connsiteX1" fmla="*/ 12524239 w 13547722"/>
              <a:gd name="connsiteY1" fmla="*/ 32556 h 6934013"/>
              <a:gd name="connsiteX2" fmla="*/ 12497524 w 13547722"/>
              <a:gd name="connsiteY2" fmla="*/ 4919240 h 6934013"/>
              <a:gd name="connsiteX3" fmla="*/ 2406844 w 13547722"/>
              <a:gd name="connsiteY3" fmla="*/ 6917037 h 6934013"/>
              <a:gd name="connsiteX4" fmla="*/ 320956 w 13547722"/>
              <a:gd name="connsiteY4" fmla="*/ 6041984 h 6934013"/>
              <a:gd name="connsiteX5" fmla="*/ 309381 w 13547722"/>
              <a:gd name="connsiteY5" fmla="*/ 2990469 h 6934013"/>
              <a:gd name="connsiteX6" fmla="*/ 4808115 w 13547722"/>
              <a:gd name="connsiteY6" fmla="*/ 0 h 6934013"/>
              <a:gd name="connsiteX0" fmla="*/ 4817637 w 13557244"/>
              <a:gd name="connsiteY0" fmla="*/ 0 h 7203284"/>
              <a:gd name="connsiteX1" fmla="*/ 12533761 w 13557244"/>
              <a:gd name="connsiteY1" fmla="*/ 32556 h 7203284"/>
              <a:gd name="connsiteX2" fmla="*/ 12507046 w 13557244"/>
              <a:gd name="connsiteY2" fmla="*/ 4919240 h 7203284"/>
              <a:gd name="connsiteX3" fmla="*/ 2416366 w 13557244"/>
              <a:gd name="connsiteY3" fmla="*/ 6917037 h 7203284"/>
              <a:gd name="connsiteX4" fmla="*/ 295754 w 13557244"/>
              <a:gd name="connsiteY4" fmla="*/ 6782764 h 7203284"/>
              <a:gd name="connsiteX5" fmla="*/ 318903 w 13557244"/>
              <a:gd name="connsiteY5" fmla="*/ 2990469 h 7203284"/>
              <a:gd name="connsiteX6" fmla="*/ 4817637 w 13557244"/>
              <a:gd name="connsiteY6" fmla="*/ 0 h 7203284"/>
              <a:gd name="connsiteX0" fmla="*/ 4817637 w 13557244"/>
              <a:gd name="connsiteY0" fmla="*/ 0 h 6917037"/>
              <a:gd name="connsiteX1" fmla="*/ 12533761 w 13557244"/>
              <a:gd name="connsiteY1" fmla="*/ 32556 h 6917037"/>
              <a:gd name="connsiteX2" fmla="*/ 12507046 w 13557244"/>
              <a:gd name="connsiteY2" fmla="*/ 4919240 h 6917037"/>
              <a:gd name="connsiteX3" fmla="*/ 2416366 w 13557244"/>
              <a:gd name="connsiteY3" fmla="*/ 6917037 h 6917037"/>
              <a:gd name="connsiteX4" fmla="*/ 295754 w 13557244"/>
              <a:gd name="connsiteY4" fmla="*/ 6782764 h 6917037"/>
              <a:gd name="connsiteX5" fmla="*/ 318903 w 13557244"/>
              <a:gd name="connsiteY5" fmla="*/ 2990469 h 6917037"/>
              <a:gd name="connsiteX6" fmla="*/ 4817637 w 13557244"/>
              <a:gd name="connsiteY6" fmla="*/ 0 h 6917037"/>
              <a:gd name="connsiteX0" fmla="*/ 4814401 w 13554008"/>
              <a:gd name="connsiteY0" fmla="*/ 0 h 6917037"/>
              <a:gd name="connsiteX1" fmla="*/ 12530525 w 13554008"/>
              <a:gd name="connsiteY1" fmla="*/ 32556 h 6917037"/>
              <a:gd name="connsiteX2" fmla="*/ 12503810 w 13554008"/>
              <a:gd name="connsiteY2" fmla="*/ 4919240 h 6917037"/>
              <a:gd name="connsiteX3" fmla="*/ 2413130 w 13554008"/>
              <a:gd name="connsiteY3" fmla="*/ 6917037 h 6917037"/>
              <a:gd name="connsiteX4" fmla="*/ 304092 w 13554008"/>
              <a:gd name="connsiteY4" fmla="*/ 6875362 h 6917037"/>
              <a:gd name="connsiteX5" fmla="*/ 315667 w 13554008"/>
              <a:gd name="connsiteY5" fmla="*/ 2990469 h 6917037"/>
              <a:gd name="connsiteX6" fmla="*/ 4814401 w 13554008"/>
              <a:gd name="connsiteY6" fmla="*/ 0 h 6917037"/>
              <a:gd name="connsiteX0" fmla="*/ 4798662 w 13538269"/>
              <a:gd name="connsiteY0" fmla="*/ 0 h 6917037"/>
              <a:gd name="connsiteX1" fmla="*/ 12514786 w 13538269"/>
              <a:gd name="connsiteY1" fmla="*/ 32556 h 6917037"/>
              <a:gd name="connsiteX2" fmla="*/ 12488071 w 13538269"/>
              <a:gd name="connsiteY2" fmla="*/ 4919240 h 6917037"/>
              <a:gd name="connsiteX3" fmla="*/ 2397391 w 13538269"/>
              <a:gd name="connsiteY3" fmla="*/ 6917037 h 6917037"/>
              <a:gd name="connsiteX4" fmla="*/ 288353 w 13538269"/>
              <a:gd name="connsiteY4" fmla="*/ 6875362 h 6917037"/>
              <a:gd name="connsiteX5" fmla="*/ 299928 w 13538269"/>
              <a:gd name="connsiteY5" fmla="*/ 2990469 h 6917037"/>
              <a:gd name="connsiteX6" fmla="*/ 4798662 w 13538269"/>
              <a:gd name="connsiteY6" fmla="*/ 0 h 6917037"/>
              <a:gd name="connsiteX0" fmla="*/ 4510309 w 13249916"/>
              <a:gd name="connsiteY0" fmla="*/ 0 h 6917037"/>
              <a:gd name="connsiteX1" fmla="*/ 12226433 w 13249916"/>
              <a:gd name="connsiteY1" fmla="*/ 32556 h 6917037"/>
              <a:gd name="connsiteX2" fmla="*/ 12199718 w 13249916"/>
              <a:gd name="connsiteY2" fmla="*/ 4919240 h 6917037"/>
              <a:gd name="connsiteX3" fmla="*/ 2109038 w 13249916"/>
              <a:gd name="connsiteY3" fmla="*/ 6917037 h 6917037"/>
              <a:gd name="connsiteX4" fmla="*/ 0 w 13249916"/>
              <a:gd name="connsiteY4" fmla="*/ 6875362 h 6917037"/>
              <a:gd name="connsiteX5" fmla="*/ 11575 w 13249916"/>
              <a:gd name="connsiteY5" fmla="*/ 2990469 h 6917037"/>
              <a:gd name="connsiteX6" fmla="*/ 4510309 w 13249916"/>
              <a:gd name="connsiteY6" fmla="*/ 0 h 6917037"/>
              <a:gd name="connsiteX0" fmla="*/ 4510309 w 13249916"/>
              <a:gd name="connsiteY0" fmla="*/ 0 h 6917037"/>
              <a:gd name="connsiteX1" fmla="*/ 12226433 w 13249916"/>
              <a:gd name="connsiteY1" fmla="*/ 32556 h 6917037"/>
              <a:gd name="connsiteX2" fmla="*/ 12199718 w 13249916"/>
              <a:gd name="connsiteY2" fmla="*/ 4919240 h 6917037"/>
              <a:gd name="connsiteX3" fmla="*/ 2109038 w 13249916"/>
              <a:gd name="connsiteY3" fmla="*/ 6917037 h 6917037"/>
              <a:gd name="connsiteX4" fmla="*/ 0 w 13249916"/>
              <a:gd name="connsiteY4" fmla="*/ 6875362 h 6917037"/>
              <a:gd name="connsiteX5" fmla="*/ 11575 w 13249916"/>
              <a:gd name="connsiteY5" fmla="*/ 2990469 h 6917037"/>
              <a:gd name="connsiteX6" fmla="*/ 4510309 w 13249916"/>
              <a:gd name="connsiteY6" fmla="*/ 0 h 6917037"/>
              <a:gd name="connsiteX0" fmla="*/ 4510309 w 13249916"/>
              <a:gd name="connsiteY0" fmla="*/ 0 h 6917037"/>
              <a:gd name="connsiteX1" fmla="*/ 12226433 w 13249916"/>
              <a:gd name="connsiteY1" fmla="*/ 32556 h 6917037"/>
              <a:gd name="connsiteX2" fmla="*/ 12199718 w 13249916"/>
              <a:gd name="connsiteY2" fmla="*/ 4919240 h 6917037"/>
              <a:gd name="connsiteX3" fmla="*/ 2109038 w 13249916"/>
              <a:gd name="connsiteY3" fmla="*/ 6917037 h 6917037"/>
              <a:gd name="connsiteX4" fmla="*/ 0 w 13249916"/>
              <a:gd name="connsiteY4" fmla="*/ 6875362 h 6917037"/>
              <a:gd name="connsiteX5" fmla="*/ 11575 w 13249916"/>
              <a:gd name="connsiteY5" fmla="*/ 2990469 h 6917037"/>
              <a:gd name="connsiteX6" fmla="*/ 4510309 w 13249916"/>
              <a:gd name="connsiteY6" fmla="*/ 0 h 6917037"/>
              <a:gd name="connsiteX0" fmla="*/ 4510309 w 13249916"/>
              <a:gd name="connsiteY0" fmla="*/ 0 h 6917037"/>
              <a:gd name="connsiteX1" fmla="*/ 12226433 w 13249916"/>
              <a:gd name="connsiteY1" fmla="*/ 32556 h 6917037"/>
              <a:gd name="connsiteX2" fmla="*/ 12199718 w 13249916"/>
              <a:gd name="connsiteY2" fmla="*/ 4919240 h 6917037"/>
              <a:gd name="connsiteX3" fmla="*/ 2109038 w 13249916"/>
              <a:gd name="connsiteY3" fmla="*/ 6917037 h 6917037"/>
              <a:gd name="connsiteX4" fmla="*/ 0 w 13249916"/>
              <a:gd name="connsiteY4" fmla="*/ 6875362 h 6917037"/>
              <a:gd name="connsiteX5" fmla="*/ 11575 w 13249916"/>
              <a:gd name="connsiteY5" fmla="*/ 2990469 h 6917037"/>
              <a:gd name="connsiteX6" fmla="*/ 4510309 w 13249916"/>
              <a:gd name="connsiteY6" fmla="*/ 0 h 6917037"/>
              <a:gd name="connsiteX0" fmla="*/ 4510309 w 12692251"/>
              <a:gd name="connsiteY0" fmla="*/ 0 h 6917037"/>
              <a:gd name="connsiteX1" fmla="*/ 12226433 w 12692251"/>
              <a:gd name="connsiteY1" fmla="*/ 32556 h 6917037"/>
              <a:gd name="connsiteX2" fmla="*/ 12199718 w 12692251"/>
              <a:gd name="connsiteY2" fmla="*/ 4919240 h 6917037"/>
              <a:gd name="connsiteX3" fmla="*/ 2109038 w 12692251"/>
              <a:gd name="connsiteY3" fmla="*/ 6917037 h 6917037"/>
              <a:gd name="connsiteX4" fmla="*/ 0 w 12692251"/>
              <a:gd name="connsiteY4" fmla="*/ 6875362 h 6917037"/>
              <a:gd name="connsiteX5" fmla="*/ 11575 w 12692251"/>
              <a:gd name="connsiteY5" fmla="*/ 2990469 h 6917037"/>
              <a:gd name="connsiteX6" fmla="*/ 4510309 w 12692251"/>
              <a:gd name="connsiteY6" fmla="*/ 0 h 6917037"/>
              <a:gd name="connsiteX0" fmla="*/ 4510309 w 12229378"/>
              <a:gd name="connsiteY0" fmla="*/ 0 h 6917037"/>
              <a:gd name="connsiteX1" fmla="*/ 12226433 w 12229378"/>
              <a:gd name="connsiteY1" fmla="*/ 32556 h 6917037"/>
              <a:gd name="connsiteX2" fmla="*/ 12199718 w 12229378"/>
              <a:gd name="connsiteY2" fmla="*/ 4919240 h 6917037"/>
              <a:gd name="connsiteX3" fmla="*/ 2109038 w 12229378"/>
              <a:gd name="connsiteY3" fmla="*/ 6917037 h 6917037"/>
              <a:gd name="connsiteX4" fmla="*/ 0 w 12229378"/>
              <a:gd name="connsiteY4" fmla="*/ 6875362 h 6917037"/>
              <a:gd name="connsiteX5" fmla="*/ 11575 w 12229378"/>
              <a:gd name="connsiteY5" fmla="*/ 2990469 h 6917037"/>
              <a:gd name="connsiteX6" fmla="*/ 4510309 w 12229378"/>
              <a:gd name="connsiteY6" fmla="*/ 0 h 6917037"/>
              <a:gd name="connsiteX0" fmla="*/ 4510309 w 12221423"/>
              <a:gd name="connsiteY0" fmla="*/ 0 h 6917037"/>
              <a:gd name="connsiteX1" fmla="*/ 12214858 w 12221423"/>
              <a:gd name="connsiteY1" fmla="*/ 9407 h 6917037"/>
              <a:gd name="connsiteX2" fmla="*/ 12199718 w 12221423"/>
              <a:gd name="connsiteY2" fmla="*/ 4919240 h 6917037"/>
              <a:gd name="connsiteX3" fmla="*/ 2109038 w 12221423"/>
              <a:gd name="connsiteY3" fmla="*/ 6917037 h 6917037"/>
              <a:gd name="connsiteX4" fmla="*/ 0 w 12221423"/>
              <a:gd name="connsiteY4" fmla="*/ 6875362 h 6917037"/>
              <a:gd name="connsiteX5" fmla="*/ 11575 w 12221423"/>
              <a:gd name="connsiteY5" fmla="*/ 2990469 h 6917037"/>
              <a:gd name="connsiteX6" fmla="*/ 4510309 w 12221423"/>
              <a:gd name="connsiteY6" fmla="*/ 0 h 6917037"/>
              <a:gd name="connsiteX0" fmla="*/ 4510309 w 12221423"/>
              <a:gd name="connsiteY0" fmla="*/ 0 h 6917037"/>
              <a:gd name="connsiteX1" fmla="*/ 12214858 w 12221423"/>
              <a:gd name="connsiteY1" fmla="*/ 9407 h 6917037"/>
              <a:gd name="connsiteX2" fmla="*/ 12199718 w 12221423"/>
              <a:gd name="connsiteY2" fmla="*/ 4919240 h 6917037"/>
              <a:gd name="connsiteX3" fmla="*/ 2109038 w 12221423"/>
              <a:gd name="connsiteY3" fmla="*/ 6917037 h 6917037"/>
              <a:gd name="connsiteX4" fmla="*/ 0 w 12221423"/>
              <a:gd name="connsiteY4" fmla="*/ 6875362 h 6917037"/>
              <a:gd name="connsiteX5" fmla="*/ 11575 w 12221423"/>
              <a:gd name="connsiteY5" fmla="*/ 2990469 h 6917037"/>
              <a:gd name="connsiteX6" fmla="*/ 4510309 w 12221423"/>
              <a:gd name="connsiteY6" fmla="*/ 0 h 6917037"/>
              <a:gd name="connsiteX0" fmla="*/ 4510309 w 12221423"/>
              <a:gd name="connsiteY0" fmla="*/ 0 h 6917037"/>
              <a:gd name="connsiteX1" fmla="*/ 12214858 w 12221423"/>
              <a:gd name="connsiteY1" fmla="*/ 9407 h 6917037"/>
              <a:gd name="connsiteX2" fmla="*/ 12199718 w 12221423"/>
              <a:gd name="connsiteY2" fmla="*/ 4919240 h 6917037"/>
              <a:gd name="connsiteX3" fmla="*/ 2109038 w 12221423"/>
              <a:gd name="connsiteY3" fmla="*/ 6917037 h 6917037"/>
              <a:gd name="connsiteX4" fmla="*/ 0 w 12221423"/>
              <a:gd name="connsiteY4" fmla="*/ 6875362 h 6917037"/>
              <a:gd name="connsiteX5" fmla="*/ 11575 w 12221423"/>
              <a:gd name="connsiteY5" fmla="*/ 2990469 h 6917037"/>
              <a:gd name="connsiteX6" fmla="*/ 4510309 w 12221423"/>
              <a:gd name="connsiteY6" fmla="*/ 0 h 6917037"/>
              <a:gd name="connsiteX0" fmla="*/ 4531414 w 12242528"/>
              <a:gd name="connsiteY0" fmla="*/ 0 h 6917037"/>
              <a:gd name="connsiteX1" fmla="*/ 12235963 w 12242528"/>
              <a:gd name="connsiteY1" fmla="*/ 9407 h 6917037"/>
              <a:gd name="connsiteX2" fmla="*/ 12220823 w 12242528"/>
              <a:gd name="connsiteY2" fmla="*/ 4919240 h 6917037"/>
              <a:gd name="connsiteX3" fmla="*/ 2130143 w 12242528"/>
              <a:gd name="connsiteY3" fmla="*/ 6917037 h 6917037"/>
              <a:gd name="connsiteX4" fmla="*/ 21105 w 12242528"/>
              <a:gd name="connsiteY4" fmla="*/ 6875362 h 6917037"/>
              <a:gd name="connsiteX5" fmla="*/ 32680 w 12242528"/>
              <a:gd name="connsiteY5" fmla="*/ 2990469 h 6917037"/>
              <a:gd name="connsiteX6" fmla="*/ 4531414 w 12242528"/>
              <a:gd name="connsiteY6" fmla="*/ 0 h 6917037"/>
              <a:gd name="connsiteX0" fmla="*/ 4554582 w 12265696"/>
              <a:gd name="connsiteY0" fmla="*/ 0 h 6917037"/>
              <a:gd name="connsiteX1" fmla="*/ 12259131 w 12265696"/>
              <a:gd name="connsiteY1" fmla="*/ 9407 h 6917037"/>
              <a:gd name="connsiteX2" fmla="*/ 12243991 w 12265696"/>
              <a:gd name="connsiteY2" fmla="*/ 4919240 h 6917037"/>
              <a:gd name="connsiteX3" fmla="*/ 2153311 w 12265696"/>
              <a:gd name="connsiteY3" fmla="*/ 6917037 h 6917037"/>
              <a:gd name="connsiteX4" fmla="*/ 44273 w 12265696"/>
              <a:gd name="connsiteY4" fmla="*/ 6875362 h 6917037"/>
              <a:gd name="connsiteX5" fmla="*/ 27568 w 12265696"/>
              <a:gd name="connsiteY5" fmla="*/ 3047030 h 6917037"/>
              <a:gd name="connsiteX6" fmla="*/ 4554582 w 12265696"/>
              <a:gd name="connsiteY6" fmla="*/ 0 h 6917037"/>
              <a:gd name="connsiteX0" fmla="*/ 4554582 w 12265696"/>
              <a:gd name="connsiteY0" fmla="*/ 0 h 6917037"/>
              <a:gd name="connsiteX1" fmla="*/ 12259131 w 12265696"/>
              <a:gd name="connsiteY1" fmla="*/ 9407 h 6917037"/>
              <a:gd name="connsiteX2" fmla="*/ 12243991 w 12265696"/>
              <a:gd name="connsiteY2" fmla="*/ 4919240 h 6917037"/>
              <a:gd name="connsiteX3" fmla="*/ 2153311 w 12265696"/>
              <a:gd name="connsiteY3" fmla="*/ 6917037 h 6917037"/>
              <a:gd name="connsiteX4" fmla="*/ 44273 w 12265696"/>
              <a:gd name="connsiteY4" fmla="*/ 6875362 h 6917037"/>
              <a:gd name="connsiteX5" fmla="*/ 27568 w 12265696"/>
              <a:gd name="connsiteY5" fmla="*/ 3047030 h 6917037"/>
              <a:gd name="connsiteX6" fmla="*/ 4554582 w 12265696"/>
              <a:gd name="connsiteY6" fmla="*/ 0 h 6917037"/>
              <a:gd name="connsiteX0" fmla="*/ 4528062 w 12239176"/>
              <a:gd name="connsiteY0" fmla="*/ 0 h 6917037"/>
              <a:gd name="connsiteX1" fmla="*/ 12232611 w 12239176"/>
              <a:gd name="connsiteY1" fmla="*/ 9407 h 6917037"/>
              <a:gd name="connsiteX2" fmla="*/ 12217471 w 12239176"/>
              <a:gd name="connsiteY2" fmla="*/ 4919240 h 6917037"/>
              <a:gd name="connsiteX3" fmla="*/ 2126791 w 12239176"/>
              <a:gd name="connsiteY3" fmla="*/ 6917037 h 6917037"/>
              <a:gd name="connsiteX4" fmla="*/ 17753 w 12239176"/>
              <a:gd name="connsiteY4" fmla="*/ 6875362 h 6917037"/>
              <a:gd name="connsiteX5" fmla="*/ 1048 w 12239176"/>
              <a:gd name="connsiteY5" fmla="*/ 3047030 h 6917037"/>
              <a:gd name="connsiteX6" fmla="*/ 4528062 w 12239176"/>
              <a:gd name="connsiteY6" fmla="*/ 0 h 6917037"/>
              <a:gd name="connsiteX0" fmla="*/ 4527014 w 12238128"/>
              <a:gd name="connsiteY0" fmla="*/ 0 h 6917037"/>
              <a:gd name="connsiteX1" fmla="*/ 12231563 w 12238128"/>
              <a:gd name="connsiteY1" fmla="*/ 9407 h 6917037"/>
              <a:gd name="connsiteX2" fmla="*/ 12216423 w 12238128"/>
              <a:gd name="connsiteY2" fmla="*/ 4919240 h 6917037"/>
              <a:gd name="connsiteX3" fmla="*/ 2125743 w 12238128"/>
              <a:gd name="connsiteY3" fmla="*/ 6917037 h 6917037"/>
              <a:gd name="connsiteX4" fmla="*/ 16705 w 12238128"/>
              <a:gd name="connsiteY4" fmla="*/ 6875362 h 6917037"/>
              <a:gd name="connsiteX5" fmla="*/ 0 w 12238128"/>
              <a:gd name="connsiteY5" fmla="*/ 3047030 h 6917037"/>
              <a:gd name="connsiteX6" fmla="*/ 4527014 w 12238128"/>
              <a:gd name="connsiteY6" fmla="*/ 0 h 6917037"/>
              <a:gd name="connsiteX0" fmla="*/ 4527014 w 12238128"/>
              <a:gd name="connsiteY0" fmla="*/ 0 h 6917037"/>
              <a:gd name="connsiteX1" fmla="*/ 12231563 w 12238128"/>
              <a:gd name="connsiteY1" fmla="*/ 9407 h 6917037"/>
              <a:gd name="connsiteX2" fmla="*/ 12216423 w 12238128"/>
              <a:gd name="connsiteY2" fmla="*/ 4919240 h 6917037"/>
              <a:gd name="connsiteX3" fmla="*/ 2125743 w 12238128"/>
              <a:gd name="connsiteY3" fmla="*/ 6917037 h 6917037"/>
              <a:gd name="connsiteX4" fmla="*/ 16705 w 12238128"/>
              <a:gd name="connsiteY4" fmla="*/ 6875362 h 6917037"/>
              <a:gd name="connsiteX5" fmla="*/ 0 w 12238128"/>
              <a:gd name="connsiteY5" fmla="*/ 3047030 h 6917037"/>
              <a:gd name="connsiteX6" fmla="*/ 4527014 w 12238128"/>
              <a:gd name="connsiteY6" fmla="*/ 0 h 6917037"/>
              <a:gd name="connsiteX0" fmla="*/ 4527014 w 12238128"/>
              <a:gd name="connsiteY0" fmla="*/ 0 h 6917037"/>
              <a:gd name="connsiteX1" fmla="*/ 12231563 w 12238128"/>
              <a:gd name="connsiteY1" fmla="*/ 9407 h 6917037"/>
              <a:gd name="connsiteX2" fmla="*/ 12216423 w 12238128"/>
              <a:gd name="connsiteY2" fmla="*/ 4919240 h 6917037"/>
              <a:gd name="connsiteX3" fmla="*/ 2125743 w 12238128"/>
              <a:gd name="connsiteY3" fmla="*/ 6917037 h 6917037"/>
              <a:gd name="connsiteX4" fmla="*/ 16705 w 12238128"/>
              <a:gd name="connsiteY4" fmla="*/ 6875362 h 6917037"/>
              <a:gd name="connsiteX5" fmla="*/ 0 w 12238128"/>
              <a:gd name="connsiteY5" fmla="*/ 3047030 h 6917037"/>
              <a:gd name="connsiteX6" fmla="*/ 4527014 w 12238128"/>
              <a:gd name="connsiteY6" fmla="*/ 0 h 6917037"/>
              <a:gd name="connsiteX0" fmla="*/ 4531893 w 12243007"/>
              <a:gd name="connsiteY0" fmla="*/ 0 h 6917037"/>
              <a:gd name="connsiteX1" fmla="*/ 12236442 w 12243007"/>
              <a:gd name="connsiteY1" fmla="*/ 9407 h 6917037"/>
              <a:gd name="connsiteX2" fmla="*/ 12221302 w 12243007"/>
              <a:gd name="connsiteY2" fmla="*/ 4919240 h 6917037"/>
              <a:gd name="connsiteX3" fmla="*/ 2130622 w 12243007"/>
              <a:gd name="connsiteY3" fmla="*/ 6917037 h 6917037"/>
              <a:gd name="connsiteX4" fmla="*/ 3369 w 12243007"/>
              <a:gd name="connsiteY4" fmla="*/ 6879006 h 6917037"/>
              <a:gd name="connsiteX5" fmla="*/ 4879 w 12243007"/>
              <a:gd name="connsiteY5" fmla="*/ 3047030 h 6917037"/>
              <a:gd name="connsiteX6" fmla="*/ 4531893 w 12243007"/>
              <a:gd name="connsiteY6" fmla="*/ 0 h 6917037"/>
              <a:gd name="connsiteX0" fmla="*/ 4531893 w 12243007"/>
              <a:gd name="connsiteY0" fmla="*/ 0 h 6917037"/>
              <a:gd name="connsiteX1" fmla="*/ 12236442 w 12243007"/>
              <a:gd name="connsiteY1" fmla="*/ 9407 h 6917037"/>
              <a:gd name="connsiteX2" fmla="*/ 12221302 w 12243007"/>
              <a:gd name="connsiteY2" fmla="*/ 4919240 h 6917037"/>
              <a:gd name="connsiteX3" fmla="*/ 2130622 w 12243007"/>
              <a:gd name="connsiteY3" fmla="*/ 6917037 h 6917037"/>
              <a:gd name="connsiteX4" fmla="*/ 3369 w 12243007"/>
              <a:gd name="connsiteY4" fmla="*/ 6879006 h 6917037"/>
              <a:gd name="connsiteX5" fmla="*/ 4879 w 12243007"/>
              <a:gd name="connsiteY5" fmla="*/ 3047030 h 6917037"/>
              <a:gd name="connsiteX6" fmla="*/ 4531893 w 12243007"/>
              <a:gd name="connsiteY6" fmla="*/ 0 h 6917037"/>
              <a:gd name="connsiteX0" fmla="*/ 4531893 w 12243007"/>
              <a:gd name="connsiteY0" fmla="*/ 0 h 6879006"/>
              <a:gd name="connsiteX1" fmla="*/ 12236442 w 12243007"/>
              <a:gd name="connsiteY1" fmla="*/ 9407 h 6879006"/>
              <a:gd name="connsiteX2" fmla="*/ 12221302 w 12243007"/>
              <a:gd name="connsiteY2" fmla="*/ 4919240 h 6879006"/>
              <a:gd name="connsiteX3" fmla="*/ 2134265 w 12243007"/>
              <a:gd name="connsiteY3" fmla="*/ 6876964 h 6879006"/>
              <a:gd name="connsiteX4" fmla="*/ 3369 w 12243007"/>
              <a:gd name="connsiteY4" fmla="*/ 6879006 h 6879006"/>
              <a:gd name="connsiteX5" fmla="*/ 4879 w 12243007"/>
              <a:gd name="connsiteY5" fmla="*/ 3047030 h 6879006"/>
              <a:gd name="connsiteX6" fmla="*/ 4531893 w 12243007"/>
              <a:gd name="connsiteY6" fmla="*/ 0 h 6879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43007" h="6879006">
                <a:moveTo>
                  <a:pt x="4531893" y="0"/>
                </a:moveTo>
                <a:lnTo>
                  <a:pt x="12236442" y="9407"/>
                </a:lnTo>
                <a:cubicBezTo>
                  <a:pt x="12242865" y="1317346"/>
                  <a:pt x="12252354" y="3494034"/>
                  <a:pt x="12221302" y="4919240"/>
                </a:cubicBezTo>
                <a:cubicBezTo>
                  <a:pt x="9227131" y="4886035"/>
                  <a:pt x="4821521" y="5488002"/>
                  <a:pt x="2134265" y="6876964"/>
                </a:cubicBezTo>
                <a:lnTo>
                  <a:pt x="3369" y="6879006"/>
                </a:lnTo>
                <a:cubicBezTo>
                  <a:pt x="-7959" y="5975101"/>
                  <a:pt x="13639" y="3540238"/>
                  <a:pt x="4879" y="3047030"/>
                </a:cubicBezTo>
                <a:cubicBezTo>
                  <a:pt x="794205" y="1886021"/>
                  <a:pt x="3071773" y="272749"/>
                  <a:pt x="4531893" y="0"/>
                </a:cubicBezTo>
                <a:close/>
              </a:path>
            </a:pathLst>
          </a:custGeom>
          <a:solidFill>
            <a:srgbClr val="B9DE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6B8951AD-7D77-DB4B-AA3F-309719AD6398}"/>
              </a:ext>
            </a:extLst>
          </p:cNvPr>
          <p:cNvSpPr>
            <a:spLocks noGrp="1"/>
          </p:cNvSpPr>
          <p:nvPr>
            <p:ph type="title" hasCustomPrompt="1"/>
          </p:nvPr>
        </p:nvSpPr>
        <p:spPr>
          <a:xfrm>
            <a:off x="756318" y="2118701"/>
            <a:ext cx="3932237" cy="1163782"/>
          </a:xfrm>
          <a:prstGeom prst="rect">
            <a:avLst/>
          </a:prstGeom>
        </p:spPr>
        <p:txBody>
          <a:bodyPr anchor="b">
            <a:normAutofit/>
          </a:bodyPr>
          <a:lstStyle>
            <a:lvl1pPr>
              <a:defRPr sz="36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Title 1">
            <a:extLst>
              <a:ext uri="{FF2B5EF4-FFF2-40B4-BE49-F238E27FC236}">
                <a16:creationId xmlns:a16="http://schemas.microsoft.com/office/drawing/2014/main" id="{65474B76-6AD2-9942-B8D1-A8DCB5137717}"/>
              </a:ext>
            </a:extLst>
          </p:cNvPr>
          <p:cNvSpPr txBox="1">
            <a:spLocks/>
          </p:cNvSpPr>
          <p:nvPr userDrawn="1"/>
        </p:nvSpPr>
        <p:spPr>
          <a:xfrm>
            <a:off x="7706642" y="4621465"/>
            <a:ext cx="3932237" cy="116378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b="1" i="0" kern="1200" baseline="0">
                <a:solidFill>
                  <a:schemeClr val="tx1">
                    <a:lumMod val="65000"/>
                    <a:lumOff val="35000"/>
                  </a:schemeClr>
                </a:solidFill>
                <a:latin typeface="Arial" panose="020B0604020202020204" pitchFamily="34" charset="0"/>
                <a:ea typeface="+mj-ea"/>
                <a:cs typeface="+mj-cs"/>
              </a:defRPr>
            </a:lvl1pPr>
          </a:lstStyle>
          <a:p>
            <a:endParaRPr lang="en-US" sz="2400" b="1">
              <a:latin typeface="Arial" panose="020B0604020202020204" pitchFamily="34" charset="0"/>
              <a:cs typeface="Arial" panose="020B0604020202020204" pitchFamily="34" charset="0"/>
            </a:endParaRPr>
          </a:p>
        </p:txBody>
      </p:sp>
      <p:sp>
        <p:nvSpPr>
          <p:cNvPr id="15" name="Text Placeholder 3">
            <a:extLst>
              <a:ext uri="{FF2B5EF4-FFF2-40B4-BE49-F238E27FC236}">
                <a16:creationId xmlns:a16="http://schemas.microsoft.com/office/drawing/2014/main" id="{C5A095BF-C043-D14D-889A-EDF8D4D234AA}"/>
              </a:ext>
            </a:extLst>
          </p:cNvPr>
          <p:cNvSpPr>
            <a:spLocks noGrp="1"/>
          </p:cNvSpPr>
          <p:nvPr>
            <p:ph type="body" sz="half" idx="2" hasCustomPrompt="1"/>
          </p:nvPr>
        </p:nvSpPr>
        <p:spPr>
          <a:xfrm>
            <a:off x="7745494" y="1692185"/>
            <a:ext cx="4308763" cy="2743337"/>
          </a:xfrm>
          <a:prstGeom prst="rect">
            <a:avLst/>
          </a:prstGeom>
        </p:spPr>
        <p:txBody>
          <a:bodyPr/>
          <a:lstStyle>
            <a:lvl1pPr marL="12700" indent="0">
              <a:lnSpc>
                <a:spcPct val="110000"/>
              </a:lnSpc>
              <a:buFont typeface="Arial" panose="020B0604020202020204" pitchFamily="34" charset="0"/>
              <a:buNone/>
              <a:tabLst/>
              <a:defRPr sz="1600">
                <a:solidFill>
                  <a:schemeClr val="tx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Text Placeholder 2">
            <a:extLst>
              <a:ext uri="{FF2B5EF4-FFF2-40B4-BE49-F238E27FC236}">
                <a16:creationId xmlns:a16="http://schemas.microsoft.com/office/drawing/2014/main" id="{C7658E8E-B485-5A48-9843-04FE3A6E2F8E}"/>
              </a:ext>
            </a:extLst>
          </p:cNvPr>
          <p:cNvSpPr>
            <a:spLocks noGrp="1"/>
          </p:cNvSpPr>
          <p:nvPr>
            <p:ph type="body" sz="quarter" idx="10" hasCustomPrompt="1"/>
          </p:nvPr>
        </p:nvSpPr>
        <p:spPr>
          <a:xfrm>
            <a:off x="7745413" y="854075"/>
            <a:ext cx="4308475" cy="771525"/>
          </a:xfrm>
          <a:prstGeom prst="rect">
            <a:avLst/>
          </a:prstGeom>
        </p:spPr>
        <p:txBody>
          <a:bodyPr anchor="b" anchorCtr="0"/>
          <a:lstStyle>
            <a:lvl1pPr>
              <a:buNone/>
              <a:defRPr>
                <a:solidFill>
                  <a:schemeClr val="tx1"/>
                </a:solidFill>
              </a:defRPr>
            </a:lvl1pPr>
          </a:lstStyle>
          <a:p>
            <a:r>
              <a:rPr lang="en-US" sz="2800" b="1">
                <a:latin typeface="Arial" panose="020B0604020202020204" pitchFamily="34" charset="0"/>
                <a:cs typeface="Arial" panose="020B0604020202020204" pitchFamily="34" charset="0"/>
              </a:rPr>
              <a:t>Contacts</a:t>
            </a:r>
          </a:p>
        </p:txBody>
      </p:sp>
      <p:sp>
        <p:nvSpPr>
          <p:cNvPr id="2" name="TextBox 1">
            <a:extLst>
              <a:ext uri="{FF2B5EF4-FFF2-40B4-BE49-F238E27FC236}">
                <a16:creationId xmlns:a16="http://schemas.microsoft.com/office/drawing/2014/main" id="{284BA8FD-6A3E-4242-A111-6134DCF37EC8}"/>
              </a:ext>
            </a:extLst>
          </p:cNvPr>
          <p:cNvSpPr txBox="1"/>
          <p:nvPr userDrawn="1"/>
        </p:nvSpPr>
        <p:spPr>
          <a:xfrm>
            <a:off x="609600" y="4576575"/>
            <a:ext cx="4626935" cy="1077218"/>
          </a:xfrm>
          <a:prstGeom prst="rect">
            <a:avLst/>
          </a:prstGeom>
          <a:noFill/>
        </p:spPr>
        <p:txBody>
          <a:bodyPr wrap="square" lIns="0" tIns="0" rIns="0" bIns="0" rtlCol="0">
            <a:spAutoFit/>
          </a:bodyPr>
          <a:lstStyle/>
          <a:p>
            <a:r>
              <a:rPr lang="en-US" sz="700" b="1"/>
              <a:t>About Cherry Bekaert</a:t>
            </a:r>
          </a:p>
          <a:p>
            <a:r>
              <a:rPr lang="en-US" sz="700"/>
              <a:t>“Cherry Bekaert” is the brand name under which Cherry Bekaert LLP and Cherry Bekaert Advisory LLC, independently owned entities, provide professional services in an alternative practice structure in accordance with applicable professional standards. Cherry Bekaert LLP is a licensed CPA firm that provides attest services, and Cherry Bekaert Advisory LLC and its subsidiary entities provide tax and advisory services. For more details, visit cbh.com/disclosure. </a:t>
            </a:r>
          </a:p>
          <a:p>
            <a:endParaRPr lang="en-US" sz="700"/>
          </a:p>
          <a:p>
            <a:r>
              <a:rPr lang="en-US" sz="700"/>
              <a:t>This material has been prepared for general informational purposes only and is not intended to be relied upon as tax, accounting, or other professional advice. Before taking any action, you should consult a professional advisor familiar with your particular facts and circumstances.</a:t>
            </a:r>
          </a:p>
        </p:txBody>
      </p:sp>
      <p:pic>
        <p:nvPicPr>
          <p:cNvPr id="8" name="Picture 7">
            <a:extLst>
              <a:ext uri="{FF2B5EF4-FFF2-40B4-BE49-F238E27FC236}">
                <a16:creationId xmlns:a16="http://schemas.microsoft.com/office/drawing/2014/main" id="{F082987F-D501-5849-90CF-B18BBEF79C54}"/>
              </a:ext>
            </a:extLst>
          </p:cNvPr>
          <p:cNvPicPr>
            <a:picLocks noChangeAspect="1"/>
          </p:cNvPicPr>
          <p:nvPr userDrawn="1"/>
        </p:nvPicPr>
        <p:blipFill>
          <a:blip r:embed="rId3"/>
          <a:stretch>
            <a:fillRect/>
          </a:stretch>
        </p:blipFill>
        <p:spPr>
          <a:xfrm>
            <a:off x="593652" y="5704552"/>
            <a:ext cx="1168841" cy="250729"/>
          </a:xfrm>
          <a:prstGeom prst="rect">
            <a:avLst/>
          </a:prstGeom>
        </p:spPr>
      </p:pic>
      <p:sp>
        <p:nvSpPr>
          <p:cNvPr id="16" name="TextBox 15">
            <a:extLst>
              <a:ext uri="{FF2B5EF4-FFF2-40B4-BE49-F238E27FC236}">
                <a16:creationId xmlns:a16="http://schemas.microsoft.com/office/drawing/2014/main" id="{90B02D43-3BB6-9544-B531-F411468807A5}"/>
              </a:ext>
            </a:extLst>
          </p:cNvPr>
          <p:cNvSpPr txBox="1"/>
          <p:nvPr userDrawn="1"/>
        </p:nvSpPr>
        <p:spPr>
          <a:xfrm>
            <a:off x="609601" y="6008535"/>
            <a:ext cx="1075660" cy="107722"/>
          </a:xfrm>
          <a:prstGeom prst="rect">
            <a:avLst/>
          </a:prstGeom>
          <a:noFill/>
        </p:spPr>
        <p:txBody>
          <a:bodyPr wrap="square" lIns="0" tIns="0" rIns="0" bIns="0" rtlCol="0">
            <a:spAutoFit/>
          </a:bodyPr>
          <a:lstStyle/>
          <a:p>
            <a:r>
              <a:rPr lang="en-US" sz="700" b="1"/>
              <a:t>cbh.com</a:t>
            </a:r>
          </a:p>
        </p:txBody>
      </p:sp>
    </p:spTree>
    <p:extLst>
      <p:ext uri="{BB962C8B-B14F-4D97-AF65-F5344CB8AC3E}">
        <p14:creationId xmlns:p14="http://schemas.microsoft.com/office/powerpoint/2010/main" val="24556972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cSld name="Green Tint Swash Cover">
    <p:spTree>
      <p:nvGrpSpPr>
        <p:cNvPr id="1" name=""/>
        <p:cNvGrpSpPr/>
        <p:nvPr/>
      </p:nvGrpSpPr>
      <p:grpSpPr>
        <a:xfrm>
          <a:off x="0" y="0"/>
          <a:ext cx="0" cy="0"/>
          <a:chOff x="0" y="0"/>
          <a:chExt cx="0" cy="0"/>
        </a:xfrm>
      </p:grpSpPr>
      <p:sp>
        <p:nvSpPr>
          <p:cNvPr id="14" name="Rectangle 4">
            <a:extLst>
              <a:ext uri="{FF2B5EF4-FFF2-40B4-BE49-F238E27FC236}">
                <a16:creationId xmlns:a16="http://schemas.microsoft.com/office/drawing/2014/main" id="{956944D5-59B9-994C-A757-6A05362234F4}"/>
              </a:ext>
            </a:extLst>
          </p:cNvPr>
          <p:cNvSpPr/>
          <p:nvPr/>
        </p:nvSpPr>
        <p:spPr>
          <a:xfrm>
            <a:off x="-14160" y="0"/>
            <a:ext cx="12243007" cy="6879006"/>
          </a:xfrm>
          <a:custGeom>
            <a:avLst/>
            <a:gdLst>
              <a:gd name="connsiteX0" fmla="*/ 0 w 9219415"/>
              <a:gd name="connsiteY0" fmla="*/ 0 h 5099926"/>
              <a:gd name="connsiteX1" fmla="*/ 9219415 w 9219415"/>
              <a:gd name="connsiteY1" fmla="*/ 0 h 5099926"/>
              <a:gd name="connsiteX2" fmla="*/ 9219415 w 9219415"/>
              <a:gd name="connsiteY2" fmla="*/ 5099926 h 5099926"/>
              <a:gd name="connsiteX3" fmla="*/ 0 w 9219415"/>
              <a:gd name="connsiteY3" fmla="*/ 5099926 h 5099926"/>
              <a:gd name="connsiteX4" fmla="*/ 0 w 9219415"/>
              <a:gd name="connsiteY4" fmla="*/ 0 h 5099926"/>
              <a:gd name="connsiteX0" fmla="*/ 2922310 w 9219415"/>
              <a:gd name="connsiteY0" fmla="*/ 0 h 6212289"/>
              <a:gd name="connsiteX1" fmla="*/ 9219415 w 9219415"/>
              <a:gd name="connsiteY1" fmla="*/ 1112363 h 6212289"/>
              <a:gd name="connsiteX2" fmla="*/ 9219415 w 9219415"/>
              <a:gd name="connsiteY2" fmla="*/ 6212289 h 6212289"/>
              <a:gd name="connsiteX3" fmla="*/ 0 w 9219415"/>
              <a:gd name="connsiteY3" fmla="*/ 6212289 h 6212289"/>
              <a:gd name="connsiteX4" fmla="*/ 2922310 w 9219415"/>
              <a:gd name="connsiteY4" fmla="*/ 0 h 6212289"/>
              <a:gd name="connsiteX0" fmla="*/ 2922310 w 9219415"/>
              <a:gd name="connsiteY0" fmla="*/ 0 h 6212289"/>
              <a:gd name="connsiteX1" fmla="*/ 9219415 w 9219415"/>
              <a:gd name="connsiteY1" fmla="*/ 1112363 h 6212289"/>
              <a:gd name="connsiteX2" fmla="*/ 9219415 w 9219415"/>
              <a:gd name="connsiteY2" fmla="*/ 6212289 h 6212289"/>
              <a:gd name="connsiteX3" fmla="*/ 0 w 9219415"/>
              <a:gd name="connsiteY3" fmla="*/ 6212289 h 6212289"/>
              <a:gd name="connsiteX4" fmla="*/ 2922310 w 9219415"/>
              <a:gd name="connsiteY4" fmla="*/ 0 h 6212289"/>
              <a:gd name="connsiteX0" fmla="*/ 4487159 w 10784264"/>
              <a:gd name="connsiteY0" fmla="*/ 0 h 6212289"/>
              <a:gd name="connsiteX1" fmla="*/ 10784264 w 10784264"/>
              <a:gd name="connsiteY1" fmla="*/ 1112363 h 6212289"/>
              <a:gd name="connsiteX2" fmla="*/ 10784264 w 10784264"/>
              <a:gd name="connsiteY2" fmla="*/ 6212289 h 6212289"/>
              <a:gd name="connsiteX3" fmla="*/ 0 w 10784264"/>
              <a:gd name="connsiteY3" fmla="*/ 2978895 h 6212289"/>
              <a:gd name="connsiteX4" fmla="*/ 4487159 w 10784264"/>
              <a:gd name="connsiteY4" fmla="*/ 0 h 6212289"/>
              <a:gd name="connsiteX0" fmla="*/ 4487159 w 10784264"/>
              <a:gd name="connsiteY0" fmla="*/ 0 h 6212289"/>
              <a:gd name="connsiteX1" fmla="*/ 10784264 w 10784264"/>
              <a:gd name="connsiteY1" fmla="*/ 1112363 h 6212289"/>
              <a:gd name="connsiteX2" fmla="*/ 10784264 w 10784264"/>
              <a:gd name="connsiteY2" fmla="*/ 6212289 h 6212289"/>
              <a:gd name="connsiteX3" fmla="*/ 0 w 10784264"/>
              <a:gd name="connsiteY3" fmla="*/ 2978895 h 6212289"/>
              <a:gd name="connsiteX4" fmla="*/ 4487159 w 10784264"/>
              <a:gd name="connsiteY4" fmla="*/ 0 h 6212289"/>
              <a:gd name="connsiteX0" fmla="*/ 4498715 w 10795820"/>
              <a:gd name="connsiteY0" fmla="*/ 0 h 6905463"/>
              <a:gd name="connsiteX1" fmla="*/ 10795820 w 10795820"/>
              <a:gd name="connsiteY1" fmla="*/ 1112363 h 6905463"/>
              <a:gd name="connsiteX2" fmla="*/ 0 w 10795820"/>
              <a:gd name="connsiteY2" fmla="*/ 6905463 h 6905463"/>
              <a:gd name="connsiteX3" fmla="*/ 11556 w 10795820"/>
              <a:gd name="connsiteY3" fmla="*/ 2978895 h 6905463"/>
              <a:gd name="connsiteX4" fmla="*/ 4498715 w 10795820"/>
              <a:gd name="connsiteY4" fmla="*/ 0 h 6905463"/>
              <a:gd name="connsiteX0" fmla="*/ 4498715 w 10795820"/>
              <a:gd name="connsiteY0" fmla="*/ 0 h 6905463"/>
              <a:gd name="connsiteX1" fmla="*/ 10795820 w 10795820"/>
              <a:gd name="connsiteY1" fmla="*/ 1112363 h 6905463"/>
              <a:gd name="connsiteX2" fmla="*/ 0 w 10795820"/>
              <a:gd name="connsiteY2" fmla="*/ 6905463 h 6905463"/>
              <a:gd name="connsiteX3" fmla="*/ 11556 w 10795820"/>
              <a:gd name="connsiteY3" fmla="*/ 2978895 h 6905463"/>
              <a:gd name="connsiteX4" fmla="*/ 4498715 w 10795820"/>
              <a:gd name="connsiteY4" fmla="*/ 0 h 6905463"/>
              <a:gd name="connsiteX0" fmla="*/ 4487159 w 10784264"/>
              <a:gd name="connsiteY0" fmla="*/ 0 h 6905463"/>
              <a:gd name="connsiteX1" fmla="*/ 10784264 w 10784264"/>
              <a:gd name="connsiteY1" fmla="*/ 1112363 h 6905463"/>
              <a:gd name="connsiteX2" fmla="*/ 2097463 w 10784264"/>
              <a:gd name="connsiteY2" fmla="*/ 6905463 h 6905463"/>
              <a:gd name="connsiteX3" fmla="*/ 0 w 10784264"/>
              <a:gd name="connsiteY3" fmla="*/ 2978895 h 6905463"/>
              <a:gd name="connsiteX4" fmla="*/ 4487159 w 10784264"/>
              <a:gd name="connsiteY4" fmla="*/ 0 h 6905463"/>
              <a:gd name="connsiteX0" fmla="*/ 4487159 w 10784264"/>
              <a:gd name="connsiteY0" fmla="*/ 0 h 6905463"/>
              <a:gd name="connsiteX1" fmla="*/ 10784264 w 10784264"/>
              <a:gd name="connsiteY1" fmla="*/ 1112363 h 6905463"/>
              <a:gd name="connsiteX2" fmla="*/ 2097463 w 10784264"/>
              <a:gd name="connsiteY2" fmla="*/ 6905463 h 6905463"/>
              <a:gd name="connsiteX3" fmla="*/ 0 w 10784264"/>
              <a:gd name="connsiteY3" fmla="*/ 2978895 h 6905463"/>
              <a:gd name="connsiteX4" fmla="*/ 4487159 w 10784264"/>
              <a:gd name="connsiteY4" fmla="*/ 0 h 6905463"/>
              <a:gd name="connsiteX0" fmla="*/ 4487159 w 12214858"/>
              <a:gd name="connsiteY0" fmla="*/ 0 h 6905463"/>
              <a:gd name="connsiteX1" fmla="*/ 12214858 w 12214858"/>
              <a:gd name="connsiteY1" fmla="*/ 20982 h 6905463"/>
              <a:gd name="connsiteX2" fmla="*/ 2097463 w 12214858"/>
              <a:gd name="connsiteY2" fmla="*/ 6905463 h 6905463"/>
              <a:gd name="connsiteX3" fmla="*/ 0 w 12214858"/>
              <a:gd name="connsiteY3" fmla="*/ 2978895 h 6905463"/>
              <a:gd name="connsiteX4" fmla="*/ 4487159 w 12214858"/>
              <a:gd name="connsiteY4" fmla="*/ 0 h 6905463"/>
              <a:gd name="connsiteX0" fmla="*/ 4568182 w 12214858"/>
              <a:gd name="connsiteY0" fmla="*/ 175788 h 6884481"/>
              <a:gd name="connsiteX1" fmla="*/ 12214858 w 12214858"/>
              <a:gd name="connsiteY1" fmla="*/ 0 h 6884481"/>
              <a:gd name="connsiteX2" fmla="*/ 2097463 w 12214858"/>
              <a:gd name="connsiteY2" fmla="*/ 6884481 h 6884481"/>
              <a:gd name="connsiteX3" fmla="*/ 0 w 12214858"/>
              <a:gd name="connsiteY3" fmla="*/ 2957913 h 6884481"/>
              <a:gd name="connsiteX4" fmla="*/ 4568182 w 12214858"/>
              <a:gd name="connsiteY4" fmla="*/ 175788 h 6884481"/>
              <a:gd name="connsiteX0" fmla="*/ 4568182 w 12214858"/>
              <a:gd name="connsiteY0" fmla="*/ 175788 h 6884481"/>
              <a:gd name="connsiteX1" fmla="*/ 12214858 w 12214858"/>
              <a:gd name="connsiteY1" fmla="*/ 0 h 6884481"/>
              <a:gd name="connsiteX2" fmla="*/ 2097463 w 12214858"/>
              <a:gd name="connsiteY2" fmla="*/ 6884481 h 6884481"/>
              <a:gd name="connsiteX3" fmla="*/ 0 w 12214858"/>
              <a:gd name="connsiteY3" fmla="*/ 2957913 h 6884481"/>
              <a:gd name="connsiteX4" fmla="*/ 4568182 w 12214858"/>
              <a:gd name="connsiteY4" fmla="*/ 175788 h 6884481"/>
              <a:gd name="connsiteX0" fmla="*/ 4498734 w 12214858"/>
              <a:gd name="connsiteY0" fmla="*/ 0 h 6917037"/>
              <a:gd name="connsiteX1" fmla="*/ 12214858 w 12214858"/>
              <a:gd name="connsiteY1" fmla="*/ 32556 h 6917037"/>
              <a:gd name="connsiteX2" fmla="*/ 2097463 w 12214858"/>
              <a:gd name="connsiteY2" fmla="*/ 6917037 h 6917037"/>
              <a:gd name="connsiteX3" fmla="*/ 0 w 12214858"/>
              <a:gd name="connsiteY3" fmla="*/ 2990469 h 6917037"/>
              <a:gd name="connsiteX4" fmla="*/ 4498734 w 12214858"/>
              <a:gd name="connsiteY4" fmla="*/ 0 h 6917037"/>
              <a:gd name="connsiteX0" fmla="*/ 4498734 w 12214858"/>
              <a:gd name="connsiteY0" fmla="*/ 0 h 6917037"/>
              <a:gd name="connsiteX1" fmla="*/ 12214858 w 12214858"/>
              <a:gd name="connsiteY1" fmla="*/ 32556 h 6917037"/>
              <a:gd name="connsiteX2" fmla="*/ 2097463 w 12214858"/>
              <a:gd name="connsiteY2" fmla="*/ 6917037 h 6917037"/>
              <a:gd name="connsiteX3" fmla="*/ 0 w 12214858"/>
              <a:gd name="connsiteY3" fmla="*/ 2990469 h 6917037"/>
              <a:gd name="connsiteX4" fmla="*/ 4498734 w 12214858"/>
              <a:gd name="connsiteY4" fmla="*/ 0 h 6917037"/>
              <a:gd name="connsiteX0" fmla="*/ 4498734 w 12214858"/>
              <a:gd name="connsiteY0" fmla="*/ 0 h 6917037"/>
              <a:gd name="connsiteX1" fmla="*/ 12214858 w 12214858"/>
              <a:gd name="connsiteY1" fmla="*/ 32556 h 6917037"/>
              <a:gd name="connsiteX2" fmla="*/ 2097463 w 12214858"/>
              <a:gd name="connsiteY2" fmla="*/ 6917037 h 6917037"/>
              <a:gd name="connsiteX3" fmla="*/ 0 w 12214858"/>
              <a:gd name="connsiteY3" fmla="*/ 2990469 h 6917037"/>
              <a:gd name="connsiteX4" fmla="*/ 4498734 w 12214858"/>
              <a:gd name="connsiteY4" fmla="*/ 0 h 6917037"/>
              <a:gd name="connsiteX0" fmla="*/ 4499039 w 12215163"/>
              <a:gd name="connsiteY0" fmla="*/ 0 h 6917037"/>
              <a:gd name="connsiteX1" fmla="*/ 12215163 w 12215163"/>
              <a:gd name="connsiteY1" fmla="*/ 32556 h 6917037"/>
              <a:gd name="connsiteX2" fmla="*/ 2097768 w 12215163"/>
              <a:gd name="connsiteY2" fmla="*/ 6917037 h 6917037"/>
              <a:gd name="connsiteX3" fmla="*/ 305 w 12215163"/>
              <a:gd name="connsiteY3" fmla="*/ 2990469 h 6917037"/>
              <a:gd name="connsiteX4" fmla="*/ 4499039 w 12215163"/>
              <a:gd name="connsiteY4" fmla="*/ 0 h 6917037"/>
              <a:gd name="connsiteX0" fmla="*/ 4781534 w 12497658"/>
              <a:gd name="connsiteY0" fmla="*/ 0 h 7214320"/>
              <a:gd name="connsiteX1" fmla="*/ 12497658 w 12497658"/>
              <a:gd name="connsiteY1" fmla="*/ 32556 h 7214320"/>
              <a:gd name="connsiteX2" fmla="*/ 2380263 w 12497658"/>
              <a:gd name="connsiteY2" fmla="*/ 6917037 h 7214320"/>
              <a:gd name="connsiteX3" fmla="*/ 676340 w 12497658"/>
              <a:gd name="connsiteY3" fmla="*/ 5671595 h 7214320"/>
              <a:gd name="connsiteX4" fmla="*/ 282800 w 12497658"/>
              <a:gd name="connsiteY4" fmla="*/ 2990469 h 7214320"/>
              <a:gd name="connsiteX5" fmla="*/ 4781534 w 12497658"/>
              <a:gd name="connsiteY5" fmla="*/ 0 h 7214320"/>
              <a:gd name="connsiteX0" fmla="*/ 4891628 w 12607752"/>
              <a:gd name="connsiteY0" fmla="*/ 0 h 7270281"/>
              <a:gd name="connsiteX1" fmla="*/ 12607752 w 12607752"/>
              <a:gd name="connsiteY1" fmla="*/ 32556 h 7270281"/>
              <a:gd name="connsiteX2" fmla="*/ 2490357 w 12607752"/>
              <a:gd name="connsiteY2" fmla="*/ 6917037 h 7270281"/>
              <a:gd name="connsiteX3" fmla="*/ 404469 w 12607752"/>
              <a:gd name="connsiteY3" fmla="*/ 6041984 h 7270281"/>
              <a:gd name="connsiteX4" fmla="*/ 392894 w 12607752"/>
              <a:gd name="connsiteY4" fmla="*/ 2990469 h 7270281"/>
              <a:gd name="connsiteX5" fmla="*/ 4891628 w 12607752"/>
              <a:gd name="connsiteY5" fmla="*/ 0 h 7270281"/>
              <a:gd name="connsiteX0" fmla="*/ 4808115 w 12524239"/>
              <a:gd name="connsiteY0" fmla="*/ 0 h 7270281"/>
              <a:gd name="connsiteX1" fmla="*/ 12524239 w 12524239"/>
              <a:gd name="connsiteY1" fmla="*/ 32556 h 7270281"/>
              <a:gd name="connsiteX2" fmla="*/ 2406844 w 12524239"/>
              <a:gd name="connsiteY2" fmla="*/ 6917037 h 7270281"/>
              <a:gd name="connsiteX3" fmla="*/ 320956 w 12524239"/>
              <a:gd name="connsiteY3" fmla="*/ 6041984 h 7270281"/>
              <a:gd name="connsiteX4" fmla="*/ 309381 w 12524239"/>
              <a:gd name="connsiteY4" fmla="*/ 2990469 h 7270281"/>
              <a:gd name="connsiteX5" fmla="*/ 4808115 w 12524239"/>
              <a:gd name="connsiteY5" fmla="*/ 0 h 7270281"/>
              <a:gd name="connsiteX0" fmla="*/ 4808115 w 12524239"/>
              <a:gd name="connsiteY0" fmla="*/ 0 h 7297405"/>
              <a:gd name="connsiteX1" fmla="*/ 12524239 w 12524239"/>
              <a:gd name="connsiteY1" fmla="*/ 32556 h 7297405"/>
              <a:gd name="connsiteX2" fmla="*/ 2406844 w 12524239"/>
              <a:gd name="connsiteY2" fmla="*/ 6917037 h 7297405"/>
              <a:gd name="connsiteX3" fmla="*/ 320956 w 12524239"/>
              <a:gd name="connsiteY3" fmla="*/ 6041984 h 7297405"/>
              <a:gd name="connsiteX4" fmla="*/ 309381 w 12524239"/>
              <a:gd name="connsiteY4" fmla="*/ 2990469 h 7297405"/>
              <a:gd name="connsiteX5" fmla="*/ 4808115 w 12524239"/>
              <a:gd name="connsiteY5" fmla="*/ 0 h 7297405"/>
              <a:gd name="connsiteX0" fmla="*/ 4808115 w 12524239"/>
              <a:gd name="connsiteY0" fmla="*/ 0 h 6934047"/>
              <a:gd name="connsiteX1" fmla="*/ 12524239 w 12524239"/>
              <a:gd name="connsiteY1" fmla="*/ 32556 h 6934047"/>
              <a:gd name="connsiteX2" fmla="*/ 2406844 w 12524239"/>
              <a:gd name="connsiteY2" fmla="*/ 6917037 h 6934047"/>
              <a:gd name="connsiteX3" fmla="*/ 320956 w 12524239"/>
              <a:gd name="connsiteY3" fmla="*/ 6041984 h 6934047"/>
              <a:gd name="connsiteX4" fmla="*/ 309381 w 12524239"/>
              <a:gd name="connsiteY4" fmla="*/ 2990469 h 6934047"/>
              <a:gd name="connsiteX5" fmla="*/ 4808115 w 12524239"/>
              <a:gd name="connsiteY5" fmla="*/ 0 h 6934047"/>
              <a:gd name="connsiteX0" fmla="*/ 4808115 w 12997328"/>
              <a:gd name="connsiteY0" fmla="*/ 0 h 6934047"/>
              <a:gd name="connsiteX1" fmla="*/ 12524239 w 12997328"/>
              <a:gd name="connsiteY1" fmla="*/ 32556 h 6934047"/>
              <a:gd name="connsiteX2" fmla="*/ 11096987 w 12997328"/>
              <a:gd name="connsiteY2" fmla="*/ 902825 h 6934047"/>
              <a:gd name="connsiteX3" fmla="*/ 2406844 w 12997328"/>
              <a:gd name="connsiteY3" fmla="*/ 6917037 h 6934047"/>
              <a:gd name="connsiteX4" fmla="*/ 320956 w 12997328"/>
              <a:gd name="connsiteY4" fmla="*/ 6041984 h 6934047"/>
              <a:gd name="connsiteX5" fmla="*/ 309381 w 12997328"/>
              <a:gd name="connsiteY5" fmla="*/ 2990469 h 6934047"/>
              <a:gd name="connsiteX6" fmla="*/ 4808115 w 12997328"/>
              <a:gd name="connsiteY6" fmla="*/ 0 h 6934047"/>
              <a:gd name="connsiteX0" fmla="*/ 4808115 w 13547722"/>
              <a:gd name="connsiteY0" fmla="*/ 0 h 6934047"/>
              <a:gd name="connsiteX1" fmla="*/ 12524239 w 13547722"/>
              <a:gd name="connsiteY1" fmla="*/ 32556 h 6934047"/>
              <a:gd name="connsiteX2" fmla="*/ 12497524 w 13547722"/>
              <a:gd name="connsiteY2" fmla="*/ 4919240 h 6934047"/>
              <a:gd name="connsiteX3" fmla="*/ 2406844 w 13547722"/>
              <a:gd name="connsiteY3" fmla="*/ 6917037 h 6934047"/>
              <a:gd name="connsiteX4" fmla="*/ 320956 w 13547722"/>
              <a:gd name="connsiteY4" fmla="*/ 6041984 h 6934047"/>
              <a:gd name="connsiteX5" fmla="*/ 309381 w 13547722"/>
              <a:gd name="connsiteY5" fmla="*/ 2990469 h 6934047"/>
              <a:gd name="connsiteX6" fmla="*/ 4808115 w 13547722"/>
              <a:gd name="connsiteY6" fmla="*/ 0 h 6934047"/>
              <a:gd name="connsiteX0" fmla="*/ 4808115 w 13547722"/>
              <a:gd name="connsiteY0" fmla="*/ 0 h 6934047"/>
              <a:gd name="connsiteX1" fmla="*/ 12524239 w 13547722"/>
              <a:gd name="connsiteY1" fmla="*/ 32556 h 6934047"/>
              <a:gd name="connsiteX2" fmla="*/ 12497524 w 13547722"/>
              <a:gd name="connsiteY2" fmla="*/ 4919240 h 6934047"/>
              <a:gd name="connsiteX3" fmla="*/ 2406844 w 13547722"/>
              <a:gd name="connsiteY3" fmla="*/ 6917037 h 6934047"/>
              <a:gd name="connsiteX4" fmla="*/ 320956 w 13547722"/>
              <a:gd name="connsiteY4" fmla="*/ 6041984 h 6934047"/>
              <a:gd name="connsiteX5" fmla="*/ 309381 w 13547722"/>
              <a:gd name="connsiteY5" fmla="*/ 2990469 h 6934047"/>
              <a:gd name="connsiteX6" fmla="*/ 4808115 w 13547722"/>
              <a:gd name="connsiteY6" fmla="*/ 0 h 6934047"/>
              <a:gd name="connsiteX0" fmla="*/ 4808115 w 13547722"/>
              <a:gd name="connsiteY0" fmla="*/ 0 h 6934013"/>
              <a:gd name="connsiteX1" fmla="*/ 12524239 w 13547722"/>
              <a:gd name="connsiteY1" fmla="*/ 32556 h 6934013"/>
              <a:gd name="connsiteX2" fmla="*/ 12497524 w 13547722"/>
              <a:gd name="connsiteY2" fmla="*/ 4919240 h 6934013"/>
              <a:gd name="connsiteX3" fmla="*/ 2406844 w 13547722"/>
              <a:gd name="connsiteY3" fmla="*/ 6917037 h 6934013"/>
              <a:gd name="connsiteX4" fmla="*/ 320956 w 13547722"/>
              <a:gd name="connsiteY4" fmla="*/ 6041984 h 6934013"/>
              <a:gd name="connsiteX5" fmla="*/ 309381 w 13547722"/>
              <a:gd name="connsiteY5" fmla="*/ 2990469 h 6934013"/>
              <a:gd name="connsiteX6" fmla="*/ 4808115 w 13547722"/>
              <a:gd name="connsiteY6" fmla="*/ 0 h 6934013"/>
              <a:gd name="connsiteX0" fmla="*/ 4817637 w 13557244"/>
              <a:gd name="connsiteY0" fmla="*/ 0 h 7203284"/>
              <a:gd name="connsiteX1" fmla="*/ 12533761 w 13557244"/>
              <a:gd name="connsiteY1" fmla="*/ 32556 h 7203284"/>
              <a:gd name="connsiteX2" fmla="*/ 12507046 w 13557244"/>
              <a:gd name="connsiteY2" fmla="*/ 4919240 h 7203284"/>
              <a:gd name="connsiteX3" fmla="*/ 2416366 w 13557244"/>
              <a:gd name="connsiteY3" fmla="*/ 6917037 h 7203284"/>
              <a:gd name="connsiteX4" fmla="*/ 295754 w 13557244"/>
              <a:gd name="connsiteY4" fmla="*/ 6782764 h 7203284"/>
              <a:gd name="connsiteX5" fmla="*/ 318903 w 13557244"/>
              <a:gd name="connsiteY5" fmla="*/ 2990469 h 7203284"/>
              <a:gd name="connsiteX6" fmla="*/ 4817637 w 13557244"/>
              <a:gd name="connsiteY6" fmla="*/ 0 h 7203284"/>
              <a:gd name="connsiteX0" fmla="*/ 4817637 w 13557244"/>
              <a:gd name="connsiteY0" fmla="*/ 0 h 6917037"/>
              <a:gd name="connsiteX1" fmla="*/ 12533761 w 13557244"/>
              <a:gd name="connsiteY1" fmla="*/ 32556 h 6917037"/>
              <a:gd name="connsiteX2" fmla="*/ 12507046 w 13557244"/>
              <a:gd name="connsiteY2" fmla="*/ 4919240 h 6917037"/>
              <a:gd name="connsiteX3" fmla="*/ 2416366 w 13557244"/>
              <a:gd name="connsiteY3" fmla="*/ 6917037 h 6917037"/>
              <a:gd name="connsiteX4" fmla="*/ 295754 w 13557244"/>
              <a:gd name="connsiteY4" fmla="*/ 6782764 h 6917037"/>
              <a:gd name="connsiteX5" fmla="*/ 318903 w 13557244"/>
              <a:gd name="connsiteY5" fmla="*/ 2990469 h 6917037"/>
              <a:gd name="connsiteX6" fmla="*/ 4817637 w 13557244"/>
              <a:gd name="connsiteY6" fmla="*/ 0 h 6917037"/>
              <a:gd name="connsiteX0" fmla="*/ 4814401 w 13554008"/>
              <a:gd name="connsiteY0" fmla="*/ 0 h 6917037"/>
              <a:gd name="connsiteX1" fmla="*/ 12530525 w 13554008"/>
              <a:gd name="connsiteY1" fmla="*/ 32556 h 6917037"/>
              <a:gd name="connsiteX2" fmla="*/ 12503810 w 13554008"/>
              <a:gd name="connsiteY2" fmla="*/ 4919240 h 6917037"/>
              <a:gd name="connsiteX3" fmla="*/ 2413130 w 13554008"/>
              <a:gd name="connsiteY3" fmla="*/ 6917037 h 6917037"/>
              <a:gd name="connsiteX4" fmla="*/ 304092 w 13554008"/>
              <a:gd name="connsiteY4" fmla="*/ 6875362 h 6917037"/>
              <a:gd name="connsiteX5" fmla="*/ 315667 w 13554008"/>
              <a:gd name="connsiteY5" fmla="*/ 2990469 h 6917037"/>
              <a:gd name="connsiteX6" fmla="*/ 4814401 w 13554008"/>
              <a:gd name="connsiteY6" fmla="*/ 0 h 6917037"/>
              <a:gd name="connsiteX0" fmla="*/ 4798662 w 13538269"/>
              <a:gd name="connsiteY0" fmla="*/ 0 h 6917037"/>
              <a:gd name="connsiteX1" fmla="*/ 12514786 w 13538269"/>
              <a:gd name="connsiteY1" fmla="*/ 32556 h 6917037"/>
              <a:gd name="connsiteX2" fmla="*/ 12488071 w 13538269"/>
              <a:gd name="connsiteY2" fmla="*/ 4919240 h 6917037"/>
              <a:gd name="connsiteX3" fmla="*/ 2397391 w 13538269"/>
              <a:gd name="connsiteY3" fmla="*/ 6917037 h 6917037"/>
              <a:gd name="connsiteX4" fmla="*/ 288353 w 13538269"/>
              <a:gd name="connsiteY4" fmla="*/ 6875362 h 6917037"/>
              <a:gd name="connsiteX5" fmla="*/ 299928 w 13538269"/>
              <a:gd name="connsiteY5" fmla="*/ 2990469 h 6917037"/>
              <a:gd name="connsiteX6" fmla="*/ 4798662 w 13538269"/>
              <a:gd name="connsiteY6" fmla="*/ 0 h 6917037"/>
              <a:gd name="connsiteX0" fmla="*/ 4510309 w 13249916"/>
              <a:gd name="connsiteY0" fmla="*/ 0 h 6917037"/>
              <a:gd name="connsiteX1" fmla="*/ 12226433 w 13249916"/>
              <a:gd name="connsiteY1" fmla="*/ 32556 h 6917037"/>
              <a:gd name="connsiteX2" fmla="*/ 12199718 w 13249916"/>
              <a:gd name="connsiteY2" fmla="*/ 4919240 h 6917037"/>
              <a:gd name="connsiteX3" fmla="*/ 2109038 w 13249916"/>
              <a:gd name="connsiteY3" fmla="*/ 6917037 h 6917037"/>
              <a:gd name="connsiteX4" fmla="*/ 0 w 13249916"/>
              <a:gd name="connsiteY4" fmla="*/ 6875362 h 6917037"/>
              <a:gd name="connsiteX5" fmla="*/ 11575 w 13249916"/>
              <a:gd name="connsiteY5" fmla="*/ 2990469 h 6917037"/>
              <a:gd name="connsiteX6" fmla="*/ 4510309 w 13249916"/>
              <a:gd name="connsiteY6" fmla="*/ 0 h 6917037"/>
              <a:gd name="connsiteX0" fmla="*/ 4510309 w 13249916"/>
              <a:gd name="connsiteY0" fmla="*/ 0 h 6917037"/>
              <a:gd name="connsiteX1" fmla="*/ 12226433 w 13249916"/>
              <a:gd name="connsiteY1" fmla="*/ 32556 h 6917037"/>
              <a:gd name="connsiteX2" fmla="*/ 12199718 w 13249916"/>
              <a:gd name="connsiteY2" fmla="*/ 4919240 h 6917037"/>
              <a:gd name="connsiteX3" fmla="*/ 2109038 w 13249916"/>
              <a:gd name="connsiteY3" fmla="*/ 6917037 h 6917037"/>
              <a:gd name="connsiteX4" fmla="*/ 0 w 13249916"/>
              <a:gd name="connsiteY4" fmla="*/ 6875362 h 6917037"/>
              <a:gd name="connsiteX5" fmla="*/ 11575 w 13249916"/>
              <a:gd name="connsiteY5" fmla="*/ 2990469 h 6917037"/>
              <a:gd name="connsiteX6" fmla="*/ 4510309 w 13249916"/>
              <a:gd name="connsiteY6" fmla="*/ 0 h 6917037"/>
              <a:gd name="connsiteX0" fmla="*/ 4510309 w 13249916"/>
              <a:gd name="connsiteY0" fmla="*/ 0 h 6917037"/>
              <a:gd name="connsiteX1" fmla="*/ 12226433 w 13249916"/>
              <a:gd name="connsiteY1" fmla="*/ 32556 h 6917037"/>
              <a:gd name="connsiteX2" fmla="*/ 12199718 w 13249916"/>
              <a:gd name="connsiteY2" fmla="*/ 4919240 h 6917037"/>
              <a:gd name="connsiteX3" fmla="*/ 2109038 w 13249916"/>
              <a:gd name="connsiteY3" fmla="*/ 6917037 h 6917037"/>
              <a:gd name="connsiteX4" fmla="*/ 0 w 13249916"/>
              <a:gd name="connsiteY4" fmla="*/ 6875362 h 6917037"/>
              <a:gd name="connsiteX5" fmla="*/ 11575 w 13249916"/>
              <a:gd name="connsiteY5" fmla="*/ 2990469 h 6917037"/>
              <a:gd name="connsiteX6" fmla="*/ 4510309 w 13249916"/>
              <a:gd name="connsiteY6" fmla="*/ 0 h 6917037"/>
              <a:gd name="connsiteX0" fmla="*/ 4510309 w 13249916"/>
              <a:gd name="connsiteY0" fmla="*/ 0 h 6917037"/>
              <a:gd name="connsiteX1" fmla="*/ 12226433 w 13249916"/>
              <a:gd name="connsiteY1" fmla="*/ 32556 h 6917037"/>
              <a:gd name="connsiteX2" fmla="*/ 12199718 w 13249916"/>
              <a:gd name="connsiteY2" fmla="*/ 4919240 h 6917037"/>
              <a:gd name="connsiteX3" fmla="*/ 2109038 w 13249916"/>
              <a:gd name="connsiteY3" fmla="*/ 6917037 h 6917037"/>
              <a:gd name="connsiteX4" fmla="*/ 0 w 13249916"/>
              <a:gd name="connsiteY4" fmla="*/ 6875362 h 6917037"/>
              <a:gd name="connsiteX5" fmla="*/ 11575 w 13249916"/>
              <a:gd name="connsiteY5" fmla="*/ 2990469 h 6917037"/>
              <a:gd name="connsiteX6" fmla="*/ 4510309 w 13249916"/>
              <a:gd name="connsiteY6" fmla="*/ 0 h 6917037"/>
              <a:gd name="connsiteX0" fmla="*/ 4510309 w 12692251"/>
              <a:gd name="connsiteY0" fmla="*/ 0 h 6917037"/>
              <a:gd name="connsiteX1" fmla="*/ 12226433 w 12692251"/>
              <a:gd name="connsiteY1" fmla="*/ 32556 h 6917037"/>
              <a:gd name="connsiteX2" fmla="*/ 12199718 w 12692251"/>
              <a:gd name="connsiteY2" fmla="*/ 4919240 h 6917037"/>
              <a:gd name="connsiteX3" fmla="*/ 2109038 w 12692251"/>
              <a:gd name="connsiteY3" fmla="*/ 6917037 h 6917037"/>
              <a:gd name="connsiteX4" fmla="*/ 0 w 12692251"/>
              <a:gd name="connsiteY4" fmla="*/ 6875362 h 6917037"/>
              <a:gd name="connsiteX5" fmla="*/ 11575 w 12692251"/>
              <a:gd name="connsiteY5" fmla="*/ 2990469 h 6917037"/>
              <a:gd name="connsiteX6" fmla="*/ 4510309 w 12692251"/>
              <a:gd name="connsiteY6" fmla="*/ 0 h 6917037"/>
              <a:gd name="connsiteX0" fmla="*/ 4510309 w 12229378"/>
              <a:gd name="connsiteY0" fmla="*/ 0 h 6917037"/>
              <a:gd name="connsiteX1" fmla="*/ 12226433 w 12229378"/>
              <a:gd name="connsiteY1" fmla="*/ 32556 h 6917037"/>
              <a:gd name="connsiteX2" fmla="*/ 12199718 w 12229378"/>
              <a:gd name="connsiteY2" fmla="*/ 4919240 h 6917037"/>
              <a:gd name="connsiteX3" fmla="*/ 2109038 w 12229378"/>
              <a:gd name="connsiteY3" fmla="*/ 6917037 h 6917037"/>
              <a:gd name="connsiteX4" fmla="*/ 0 w 12229378"/>
              <a:gd name="connsiteY4" fmla="*/ 6875362 h 6917037"/>
              <a:gd name="connsiteX5" fmla="*/ 11575 w 12229378"/>
              <a:gd name="connsiteY5" fmla="*/ 2990469 h 6917037"/>
              <a:gd name="connsiteX6" fmla="*/ 4510309 w 12229378"/>
              <a:gd name="connsiteY6" fmla="*/ 0 h 6917037"/>
              <a:gd name="connsiteX0" fmla="*/ 4510309 w 12221423"/>
              <a:gd name="connsiteY0" fmla="*/ 0 h 6917037"/>
              <a:gd name="connsiteX1" fmla="*/ 12214858 w 12221423"/>
              <a:gd name="connsiteY1" fmla="*/ 9407 h 6917037"/>
              <a:gd name="connsiteX2" fmla="*/ 12199718 w 12221423"/>
              <a:gd name="connsiteY2" fmla="*/ 4919240 h 6917037"/>
              <a:gd name="connsiteX3" fmla="*/ 2109038 w 12221423"/>
              <a:gd name="connsiteY3" fmla="*/ 6917037 h 6917037"/>
              <a:gd name="connsiteX4" fmla="*/ 0 w 12221423"/>
              <a:gd name="connsiteY4" fmla="*/ 6875362 h 6917037"/>
              <a:gd name="connsiteX5" fmla="*/ 11575 w 12221423"/>
              <a:gd name="connsiteY5" fmla="*/ 2990469 h 6917037"/>
              <a:gd name="connsiteX6" fmla="*/ 4510309 w 12221423"/>
              <a:gd name="connsiteY6" fmla="*/ 0 h 6917037"/>
              <a:gd name="connsiteX0" fmla="*/ 4510309 w 12221423"/>
              <a:gd name="connsiteY0" fmla="*/ 0 h 6917037"/>
              <a:gd name="connsiteX1" fmla="*/ 12214858 w 12221423"/>
              <a:gd name="connsiteY1" fmla="*/ 9407 h 6917037"/>
              <a:gd name="connsiteX2" fmla="*/ 12199718 w 12221423"/>
              <a:gd name="connsiteY2" fmla="*/ 4919240 h 6917037"/>
              <a:gd name="connsiteX3" fmla="*/ 2109038 w 12221423"/>
              <a:gd name="connsiteY3" fmla="*/ 6917037 h 6917037"/>
              <a:gd name="connsiteX4" fmla="*/ 0 w 12221423"/>
              <a:gd name="connsiteY4" fmla="*/ 6875362 h 6917037"/>
              <a:gd name="connsiteX5" fmla="*/ 11575 w 12221423"/>
              <a:gd name="connsiteY5" fmla="*/ 2990469 h 6917037"/>
              <a:gd name="connsiteX6" fmla="*/ 4510309 w 12221423"/>
              <a:gd name="connsiteY6" fmla="*/ 0 h 6917037"/>
              <a:gd name="connsiteX0" fmla="*/ 4510309 w 12221423"/>
              <a:gd name="connsiteY0" fmla="*/ 0 h 6917037"/>
              <a:gd name="connsiteX1" fmla="*/ 12214858 w 12221423"/>
              <a:gd name="connsiteY1" fmla="*/ 9407 h 6917037"/>
              <a:gd name="connsiteX2" fmla="*/ 12199718 w 12221423"/>
              <a:gd name="connsiteY2" fmla="*/ 4919240 h 6917037"/>
              <a:gd name="connsiteX3" fmla="*/ 2109038 w 12221423"/>
              <a:gd name="connsiteY3" fmla="*/ 6917037 h 6917037"/>
              <a:gd name="connsiteX4" fmla="*/ 0 w 12221423"/>
              <a:gd name="connsiteY4" fmla="*/ 6875362 h 6917037"/>
              <a:gd name="connsiteX5" fmla="*/ 11575 w 12221423"/>
              <a:gd name="connsiteY5" fmla="*/ 2990469 h 6917037"/>
              <a:gd name="connsiteX6" fmla="*/ 4510309 w 12221423"/>
              <a:gd name="connsiteY6" fmla="*/ 0 h 6917037"/>
              <a:gd name="connsiteX0" fmla="*/ 4531414 w 12242528"/>
              <a:gd name="connsiteY0" fmla="*/ 0 h 6917037"/>
              <a:gd name="connsiteX1" fmla="*/ 12235963 w 12242528"/>
              <a:gd name="connsiteY1" fmla="*/ 9407 h 6917037"/>
              <a:gd name="connsiteX2" fmla="*/ 12220823 w 12242528"/>
              <a:gd name="connsiteY2" fmla="*/ 4919240 h 6917037"/>
              <a:gd name="connsiteX3" fmla="*/ 2130143 w 12242528"/>
              <a:gd name="connsiteY3" fmla="*/ 6917037 h 6917037"/>
              <a:gd name="connsiteX4" fmla="*/ 21105 w 12242528"/>
              <a:gd name="connsiteY4" fmla="*/ 6875362 h 6917037"/>
              <a:gd name="connsiteX5" fmla="*/ 32680 w 12242528"/>
              <a:gd name="connsiteY5" fmla="*/ 2990469 h 6917037"/>
              <a:gd name="connsiteX6" fmla="*/ 4531414 w 12242528"/>
              <a:gd name="connsiteY6" fmla="*/ 0 h 6917037"/>
              <a:gd name="connsiteX0" fmla="*/ 4554582 w 12265696"/>
              <a:gd name="connsiteY0" fmla="*/ 0 h 6917037"/>
              <a:gd name="connsiteX1" fmla="*/ 12259131 w 12265696"/>
              <a:gd name="connsiteY1" fmla="*/ 9407 h 6917037"/>
              <a:gd name="connsiteX2" fmla="*/ 12243991 w 12265696"/>
              <a:gd name="connsiteY2" fmla="*/ 4919240 h 6917037"/>
              <a:gd name="connsiteX3" fmla="*/ 2153311 w 12265696"/>
              <a:gd name="connsiteY3" fmla="*/ 6917037 h 6917037"/>
              <a:gd name="connsiteX4" fmla="*/ 44273 w 12265696"/>
              <a:gd name="connsiteY4" fmla="*/ 6875362 h 6917037"/>
              <a:gd name="connsiteX5" fmla="*/ 27568 w 12265696"/>
              <a:gd name="connsiteY5" fmla="*/ 3047030 h 6917037"/>
              <a:gd name="connsiteX6" fmla="*/ 4554582 w 12265696"/>
              <a:gd name="connsiteY6" fmla="*/ 0 h 6917037"/>
              <a:gd name="connsiteX0" fmla="*/ 4554582 w 12265696"/>
              <a:gd name="connsiteY0" fmla="*/ 0 h 6917037"/>
              <a:gd name="connsiteX1" fmla="*/ 12259131 w 12265696"/>
              <a:gd name="connsiteY1" fmla="*/ 9407 h 6917037"/>
              <a:gd name="connsiteX2" fmla="*/ 12243991 w 12265696"/>
              <a:gd name="connsiteY2" fmla="*/ 4919240 h 6917037"/>
              <a:gd name="connsiteX3" fmla="*/ 2153311 w 12265696"/>
              <a:gd name="connsiteY3" fmla="*/ 6917037 h 6917037"/>
              <a:gd name="connsiteX4" fmla="*/ 44273 w 12265696"/>
              <a:gd name="connsiteY4" fmla="*/ 6875362 h 6917037"/>
              <a:gd name="connsiteX5" fmla="*/ 27568 w 12265696"/>
              <a:gd name="connsiteY5" fmla="*/ 3047030 h 6917037"/>
              <a:gd name="connsiteX6" fmla="*/ 4554582 w 12265696"/>
              <a:gd name="connsiteY6" fmla="*/ 0 h 6917037"/>
              <a:gd name="connsiteX0" fmla="*/ 4528062 w 12239176"/>
              <a:gd name="connsiteY0" fmla="*/ 0 h 6917037"/>
              <a:gd name="connsiteX1" fmla="*/ 12232611 w 12239176"/>
              <a:gd name="connsiteY1" fmla="*/ 9407 h 6917037"/>
              <a:gd name="connsiteX2" fmla="*/ 12217471 w 12239176"/>
              <a:gd name="connsiteY2" fmla="*/ 4919240 h 6917037"/>
              <a:gd name="connsiteX3" fmla="*/ 2126791 w 12239176"/>
              <a:gd name="connsiteY3" fmla="*/ 6917037 h 6917037"/>
              <a:gd name="connsiteX4" fmla="*/ 17753 w 12239176"/>
              <a:gd name="connsiteY4" fmla="*/ 6875362 h 6917037"/>
              <a:gd name="connsiteX5" fmla="*/ 1048 w 12239176"/>
              <a:gd name="connsiteY5" fmla="*/ 3047030 h 6917037"/>
              <a:gd name="connsiteX6" fmla="*/ 4528062 w 12239176"/>
              <a:gd name="connsiteY6" fmla="*/ 0 h 6917037"/>
              <a:gd name="connsiteX0" fmla="*/ 4527014 w 12238128"/>
              <a:gd name="connsiteY0" fmla="*/ 0 h 6917037"/>
              <a:gd name="connsiteX1" fmla="*/ 12231563 w 12238128"/>
              <a:gd name="connsiteY1" fmla="*/ 9407 h 6917037"/>
              <a:gd name="connsiteX2" fmla="*/ 12216423 w 12238128"/>
              <a:gd name="connsiteY2" fmla="*/ 4919240 h 6917037"/>
              <a:gd name="connsiteX3" fmla="*/ 2125743 w 12238128"/>
              <a:gd name="connsiteY3" fmla="*/ 6917037 h 6917037"/>
              <a:gd name="connsiteX4" fmla="*/ 16705 w 12238128"/>
              <a:gd name="connsiteY4" fmla="*/ 6875362 h 6917037"/>
              <a:gd name="connsiteX5" fmla="*/ 0 w 12238128"/>
              <a:gd name="connsiteY5" fmla="*/ 3047030 h 6917037"/>
              <a:gd name="connsiteX6" fmla="*/ 4527014 w 12238128"/>
              <a:gd name="connsiteY6" fmla="*/ 0 h 6917037"/>
              <a:gd name="connsiteX0" fmla="*/ 4527014 w 12238128"/>
              <a:gd name="connsiteY0" fmla="*/ 0 h 6917037"/>
              <a:gd name="connsiteX1" fmla="*/ 12231563 w 12238128"/>
              <a:gd name="connsiteY1" fmla="*/ 9407 h 6917037"/>
              <a:gd name="connsiteX2" fmla="*/ 12216423 w 12238128"/>
              <a:gd name="connsiteY2" fmla="*/ 4919240 h 6917037"/>
              <a:gd name="connsiteX3" fmla="*/ 2125743 w 12238128"/>
              <a:gd name="connsiteY3" fmla="*/ 6917037 h 6917037"/>
              <a:gd name="connsiteX4" fmla="*/ 16705 w 12238128"/>
              <a:gd name="connsiteY4" fmla="*/ 6875362 h 6917037"/>
              <a:gd name="connsiteX5" fmla="*/ 0 w 12238128"/>
              <a:gd name="connsiteY5" fmla="*/ 3047030 h 6917037"/>
              <a:gd name="connsiteX6" fmla="*/ 4527014 w 12238128"/>
              <a:gd name="connsiteY6" fmla="*/ 0 h 6917037"/>
              <a:gd name="connsiteX0" fmla="*/ 4527014 w 12238128"/>
              <a:gd name="connsiteY0" fmla="*/ 0 h 6917037"/>
              <a:gd name="connsiteX1" fmla="*/ 12231563 w 12238128"/>
              <a:gd name="connsiteY1" fmla="*/ 9407 h 6917037"/>
              <a:gd name="connsiteX2" fmla="*/ 12216423 w 12238128"/>
              <a:gd name="connsiteY2" fmla="*/ 4919240 h 6917037"/>
              <a:gd name="connsiteX3" fmla="*/ 2125743 w 12238128"/>
              <a:gd name="connsiteY3" fmla="*/ 6917037 h 6917037"/>
              <a:gd name="connsiteX4" fmla="*/ 16705 w 12238128"/>
              <a:gd name="connsiteY4" fmla="*/ 6875362 h 6917037"/>
              <a:gd name="connsiteX5" fmla="*/ 0 w 12238128"/>
              <a:gd name="connsiteY5" fmla="*/ 3047030 h 6917037"/>
              <a:gd name="connsiteX6" fmla="*/ 4527014 w 12238128"/>
              <a:gd name="connsiteY6" fmla="*/ 0 h 6917037"/>
              <a:gd name="connsiteX0" fmla="*/ 4531893 w 12243007"/>
              <a:gd name="connsiteY0" fmla="*/ 0 h 6917037"/>
              <a:gd name="connsiteX1" fmla="*/ 12236442 w 12243007"/>
              <a:gd name="connsiteY1" fmla="*/ 9407 h 6917037"/>
              <a:gd name="connsiteX2" fmla="*/ 12221302 w 12243007"/>
              <a:gd name="connsiteY2" fmla="*/ 4919240 h 6917037"/>
              <a:gd name="connsiteX3" fmla="*/ 2130622 w 12243007"/>
              <a:gd name="connsiteY3" fmla="*/ 6917037 h 6917037"/>
              <a:gd name="connsiteX4" fmla="*/ 3369 w 12243007"/>
              <a:gd name="connsiteY4" fmla="*/ 6879006 h 6917037"/>
              <a:gd name="connsiteX5" fmla="*/ 4879 w 12243007"/>
              <a:gd name="connsiteY5" fmla="*/ 3047030 h 6917037"/>
              <a:gd name="connsiteX6" fmla="*/ 4531893 w 12243007"/>
              <a:gd name="connsiteY6" fmla="*/ 0 h 6917037"/>
              <a:gd name="connsiteX0" fmla="*/ 4531893 w 12243007"/>
              <a:gd name="connsiteY0" fmla="*/ 0 h 6917037"/>
              <a:gd name="connsiteX1" fmla="*/ 12236442 w 12243007"/>
              <a:gd name="connsiteY1" fmla="*/ 9407 h 6917037"/>
              <a:gd name="connsiteX2" fmla="*/ 12221302 w 12243007"/>
              <a:gd name="connsiteY2" fmla="*/ 4919240 h 6917037"/>
              <a:gd name="connsiteX3" fmla="*/ 2130622 w 12243007"/>
              <a:gd name="connsiteY3" fmla="*/ 6917037 h 6917037"/>
              <a:gd name="connsiteX4" fmla="*/ 3369 w 12243007"/>
              <a:gd name="connsiteY4" fmla="*/ 6879006 h 6917037"/>
              <a:gd name="connsiteX5" fmla="*/ 4879 w 12243007"/>
              <a:gd name="connsiteY5" fmla="*/ 3047030 h 6917037"/>
              <a:gd name="connsiteX6" fmla="*/ 4531893 w 12243007"/>
              <a:gd name="connsiteY6" fmla="*/ 0 h 6917037"/>
              <a:gd name="connsiteX0" fmla="*/ 4531893 w 12243007"/>
              <a:gd name="connsiteY0" fmla="*/ 0 h 6879006"/>
              <a:gd name="connsiteX1" fmla="*/ 12236442 w 12243007"/>
              <a:gd name="connsiteY1" fmla="*/ 9407 h 6879006"/>
              <a:gd name="connsiteX2" fmla="*/ 12221302 w 12243007"/>
              <a:gd name="connsiteY2" fmla="*/ 4919240 h 6879006"/>
              <a:gd name="connsiteX3" fmla="*/ 2134265 w 12243007"/>
              <a:gd name="connsiteY3" fmla="*/ 6876964 h 6879006"/>
              <a:gd name="connsiteX4" fmla="*/ 3369 w 12243007"/>
              <a:gd name="connsiteY4" fmla="*/ 6879006 h 6879006"/>
              <a:gd name="connsiteX5" fmla="*/ 4879 w 12243007"/>
              <a:gd name="connsiteY5" fmla="*/ 3047030 h 6879006"/>
              <a:gd name="connsiteX6" fmla="*/ 4531893 w 12243007"/>
              <a:gd name="connsiteY6" fmla="*/ 0 h 6879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43007" h="6879006">
                <a:moveTo>
                  <a:pt x="4531893" y="0"/>
                </a:moveTo>
                <a:lnTo>
                  <a:pt x="12236442" y="9407"/>
                </a:lnTo>
                <a:cubicBezTo>
                  <a:pt x="12242865" y="1317346"/>
                  <a:pt x="12252354" y="3494034"/>
                  <a:pt x="12221302" y="4919240"/>
                </a:cubicBezTo>
                <a:cubicBezTo>
                  <a:pt x="9227131" y="4886035"/>
                  <a:pt x="4821521" y="5488002"/>
                  <a:pt x="2134265" y="6876964"/>
                </a:cubicBezTo>
                <a:lnTo>
                  <a:pt x="3369" y="6879006"/>
                </a:lnTo>
                <a:cubicBezTo>
                  <a:pt x="-7959" y="5975101"/>
                  <a:pt x="13639" y="3540238"/>
                  <a:pt x="4879" y="3047030"/>
                </a:cubicBezTo>
                <a:cubicBezTo>
                  <a:pt x="794205" y="1886021"/>
                  <a:pt x="3071773" y="272749"/>
                  <a:pt x="4531893" y="0"/>
                </a:cubicBezTo>
                <a:close/>
              </a:path>
            </a:pathLst>
          </a:custGeom>
          <a:solidFill>
            <a:srgbClr val="B9D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AD60A7DD-16F6-FB49-98EA-C1415FF322EB}"/>
              </a:ext>
            </a:extLst>
          </p:cNvPr>
          <p:cNvSpPr>
            <a:spLocks noGrp="1"/>
          </p:cNvSpPr>
          <p:nvPr>
            <p:ph type="ctrTitle" hasCustomPrompt="1"/>
          </p:nvPr>
        </p:nvSpPr>
        <p:spPr>
          <a:xfrm>
            <a:off x="2438400" y="2620676"/>
            <a:ext cx="7352371" cy="997220"/>
          </a:xfrm>
          <a:prstGeom prst="rect">
            <a:avLst/>
          </a:prstGeom>
        </p:spPr>
        <p:txBody>
          <a:bodyPr anchor="b">
            <a:normAutofit/>
          </a:bodyPr>
          <a:lstStyle>
            <a:lvl1pPr algn="l">
              <a:defRPr sz="4200">
                <a:solidFill>
                  <a:schemeClr val="bg1"/>
                </a:solidFill>
                <a:latin typeface="Arial" panose="020B0604020202020204" pitchFamily="34" charset="0"/>
                <a:cs typeface="Arial" panose="020B0604020202020204" pitchFamily="34" charset="0"/>
              </a:defRPr>
            </a:lvl1pPr>
          </a:lstStyle>
          <a:p>
            <a:r>
              <a:rPr lang="en-US" dirty="0"/>
              <a:t>Click to Edit Title Slide</a:t>
            </a:r>
          </a:p>
        </p:txBody>
      </p:sp>
      <p:sp>
        <p:nvSpPr>
          <p:cNvPr id="9" name="Subtitle 2">
            <a:extLst>
              <a:ext uri="{FF2B5EF4-FFF2-40B4-BE49-F238E27FC236}">
                <a16:creationId xmlns:a16="http://schemas.microsoft.com/office/drawing/2014/main" id="{32F0A33B-1F95-4347-8EDE-C3F39E2AE393}"/>
              </a:ext>
            </a:extLst>
          </p:cNvPr>
          <p:cNvSpPr>
            <a:spLocks noGrp="1"/>
          </p:cNvSpPr>
          <p:nvPr>
            <p:ph type="subTitle" idx="1" hasCustomPrompt="1"/>
          </p:nvPr>
        </p:nvSpPr>
        <p:spPr>
          <a:xfrm>
            <a:off x="2438400" y="3709971"/>
            <a:ext cx="7352371" cy="1655762"/>
          </a:xfrm>
          <a:prstGeom prst="rect">
            <a:avLst/>
          </a:prstGeom>
        </p:spPr>
        <p:txBody>
          <a:bodyPr/>
          <a:lstStyle>
            <a:lvl1pPr marL="0" indent="0" algn="l">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a:t>Subheader</a:t>
            </a:r>
            <a:r>
              <a:rPr lang="en-US" dirty="0"/>
              <a:t> Placement</a:t>
            </a:r>
          </a:p>
        </p:txBody>
      </p:sp>
      <p:sp>
        <p:nvSpPr>
          <p:cNvPr id="10" name="Parallelogram 9">
            <a:extLst>
              <a:ext uri="{FF2B5EF4-FFF2-40B4-BE49-F238E27FC236}">
                <a16:creationId xmlns:a16="http://schemas.microsoft.com/office/drawing/2014/main" id="{DEB1A768-6F04-0344-AB6E-315D20F7D2A9}"/>
              </a:ext>
            </a:extLst>
          </p:cNvPr>
          <p:cNvSpPr/>
          <p:nvPr/>
        </p:nvSpPr>
        <p:spPr>
          <a:xfrm>
            <a:off x="2438400" y="4260769"/>
            <a:ext cx="1917891" cy="121052"/>
          </a:xfrm>
          <a:prstGeom prst="parallelogram">
            <a:avLst>
              <a:gd name="adj" fmla="val 81372"/>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Picture 7">
            <a:extLst>
              <a:ext uri="{FF2B5EF4-FFF2-40B4-BE49-F238E27FC236}">
                <a16:creationId xmlns:a16="http://schemas.microsoft.com/office/drawing/2014/main" id="{9707A526-C67C-0968-9027-82A941BA7EAE}"/>
              </a:ext>
            </a:extLst>
          </p:cNvPr>
          <p:cNvPicPr>
            <a:picLocks noChangeAspect="1"/>
          </p:cNvPicPr>
          <p:nvPr/>
        </p:nvPicPr>
        <p:blipFill>
          <a:blip r:embed="rId2"/>
          <a:stretch>
            <a:fillRect/>
          </a:stretch>
        </p:blipFill>
        <p:spPr>
          <a:xfrm>
            <a:off x="9320132" y="5701910"/>
            <a:ext cx="2285811" cy="579072"/>
          </a:xfrm>
          <a:prstGeom prst="rect">
            <a:avLst/>
          </a:prstGeom>
        </p:spPr>
      </p:pic>
    </p:spTree>
    <p:extLst>
      <p:ext uri="{BB962C8B-B14F-4D97-AF65-F5344CB8AC3E}">
        <p14:creationId xmlns:p14="http://schemas.microsoft.com/office/powerpoint/2010/main" val="2539499941"/>
      </p:ext>
    </p:extLst>
  </p:cSld>
  <p:clrMapOvr>
    <a:masterClrMapping/>
  </p:clrMapOvr>
  <p:extLst>
    <p:ext uri="{DCECCB84-F9BA-43D5-87BE-67443E8EF086}">
      <p15:sldGuideLst xmlns:p15="http://schemas.microsoft.com/office/powerpoint/2012/main">
        <p15:guide id="1" pos="912">
          <p15:clr>
            <a:srgbClr val="FBAE40"/>
          </p15:clr>
        </p15:guide>
        <p15:guide id="2" orient="horz" pos="2747">
          <p15:clr>
            <a:srgbClr val="FBAE40"/>
          </p15:clr>
        </p15:guide>
        <p15:guide id="3" pos="153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Bright Green Color Bar Cov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922BEB3-302D-54A3-B616-8529FB2E2677}"/>
              </a:ext>
            </a:extLst>
          </p:cNvPr>
          <p:cNvPicPr>
            <a:picLocks noChangeAspect="1"/>
          </p:cNvPicPr>
          <p:nvPr userDrawn="1"/>
        </p:nvPicPr>
        <p:blipFill>
          <a:blip r:embed="rId2"/>
          <a:stretch>
            <a:fillRect/>
          </a:stretch>
        </p:blipFill>
        <p:spPr>
          <a:xfrm>
            <a:off x="9320132" y="5701910"/>
            <a:ext cx="2285811" cy="579072"/>
          </a:xfrm>
          <a:prstGeom prst="rect">
            <a:avLst/>
          </a:prstGeom>
        </p:spPr>
      </p:pic>
      <p:sp>
        <p:nvSpPr>
          <p:cNvPr id="2" name="Title 1">
            <a:extLst>
              <a:ext uri="{FF2B5EF4-FFF2-40B4-BE49-F238E27FC236}">
                <a16:creationId xmlns:a16="http://schemas.microsoft.com/office/drawing/2014/main" id="{735DD06B-5581-A740-BBB1-C01F6ED75C27}"/>
              </a:ext>
            </a:extLst>
          </p:cNvPr>
          <p:cNvSpPr>
            <a:spLocks noGrp="1"/>
          </p:cNvSpPr>
          <p:nvPr>
            <p:ph type="ctrTitle" hasCustomPrompt="1"/>
          </p:nvPr>
        </p:nvSpPr>
        <p:spPr>
          <a:xfrm>
            <a:off x="2449033" y="2700670"/>
            <a:ext cx="7352371" cy="1474647"/>
          </a:xfrm>
          <a:prstGeom prst="rect">
            <a:avLst/>
          </a:prstGeom>
        </p:spPr>
        <p:txBody>
          <a:bodyPr anchor="b">
            <a:normAutofit/>
          </a:bodyPr>
          <a:lstStyle>
            <a:lvl1pPr algn="l">
              <a:defRPr sz="4200">
                <a:solidFill>
                  <a:schemeClr val="tx1"/>
                </a:solidFill>
                <a:latin typeface="Arial" panose="020B0604020202020204" pitchFamily="34" charset="0"/>
                <a:cs typeface="Arial" panose="020B0604020202020204" pitchFamily="34" charset="0"/>
              </a:defRPr>
            </a:lvl1pPr>
          </a:lstStyle>
          <a:p>
            <a:r>
              <a:rPr lang="en-US"/>
              <a:t>Click to Edit Title Slide</a:t>
            </a:r>
          </a:p>
        </p:txBody>
      </p:sp>
      <p:sp>
        <p:nvSpPr>
          <p:cNvPr id="3" name="Subtitle 2">
            <a:extLst>
              <a:ext uri="{FF2B5EF4-FFF2-40B4-BE49-F238E27FC236}">
                <a16:creationId xmlns:a16="http://schemas.microsoft.com/office/drawing/2014/main" id="{ACC5C272-8D94-3A40-9282-8C3BADCC43BC}"/>
              </a:ext>
            </a:extLst>
          </p:cNvPr>
          <p:cNvSpPr>
            <a:spLocks noGrp="1"/>
          </p:cNvSpPr>
          <p:nvPr>
            <p:ph type="subTitle" idx="1" hasCustomPrompt="1"/>
          </p:nvPr>
        </p:nvSpPr>
        <p:spPr>
          <a:xfrm>
            <a:off x="2449033" y="4267392"/>
            <a:ext cx="7352371" cy="1655762"/>
          </a:xfrm>
          <a:prstGeom prst="rect">
            <a:avLst/>
          </a:prstGeom>
        </p:spPr>
        <p:txBody>
          <a:bodyPr/>
          <a:lstStyle>
            <a:lvl1pPr marL="0" indent="0" algn="l">
              <a:buNone/>
              <a:defRPr sz="2400">
                <a:solidFill>
                  <a:schemeClr val="tx1">
                    <a:lumMod val="65000"/>
                    <a:lumOff val="35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Subheader</a:t>
            </a:r>
            <a:r>
              <a:rPr lang="en-US"/>
              <a:t> Placement</a:t>
            </a:r>
          </a:p>
        </p:txBody>
      </p:sp>
      <p:pic>
        <p:nvPicPr>
          <p:cNvPr id="11" name="Picture 10">
            <a:extLst>
              <a:ext uri="{FF2B5EF4-FFF2-40B4-BE49-F238E27FC236}">
                <a16:creationId xmlns:a16="http://schemas.microsoft.com/office/drawing/2014/main" id="{1CBB9D01-793A-2C4F-8F69-43F25BD5070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130" y="6289882"/>
            <a:ext cx="12161520" cy="415718"/>
          </a:xfrm>
          <a:prstGeom prst="rect">
            <a:avLst/>
          </a:prstGeom>
        </p:spPr>
      </p:pic>
      <p:pic>
        <p:nvPicPr>
          <p:cNvPr id="5" name="Picture 4">
            <a:extLst>
              <a:ext uri="{FF2B5EF4-FFF2-40B4-BE49-F238E27FC236}">
                <a16:creationId xmlns:a16="http://schemas.microsoft.com/office/drawing/2014/main" id="{D67B96F2-7A38-FD4D-B5BF-20A110C7AA3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b="54309"/>
          <a:stretch/>
        </p:blipFill>
        <p:spPr>
          <a:xfrm>
            <a:off x="-11151" y="-11151"/>
            <a:ext cx="12192000" cy="3133493"/>
          </a:xfrm>
          <a:prstGeom prst="rect">
            <a:avLst/>
          </a:prstGeom>
          <a:effectLst/>
        </p:spPr>
      </p:pic>
    </p:spTree>
    <p:extLst>
      <p:ext uri="{BB962C8B-B14F-4D97-AF65-F5344CB8AC3E}">
        <p14:creationId xmlns:p14="http://schemas.microsoft.com/office/powerpoint/2010/main" val="2211721064"/>
      </p:ext>
    </p:extLst>
  </p:cSld>
  <p:clrMapOvr>
    <a:masterClrMapping/>
  </p:clrMapOvr>
  <p:extLst>
    <p:ext uri="{DCECCB84-F9BA-43D5-87BE-67443E8EF086}">
      <p15:sldGuideLst xmlns:p15="http://schemas.microsoft.com/office/powerpoint/2012/main">
        <p15:guide id="1" pos="1536"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cSld name="1_Quote Car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4C315FA-8924-9845-8B09-8952A929C8AE}"/>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6DAD434-8C1D-5A46-B1B5-AB404C5D9793}"/>
              </a:ext>
            </a:extLst>
          </p:cNvPr>
          <p:cNvSpPr>
            <a:spLocks noGrp="1"/>
          </p:cNvSpPr>
          <p:nvPr>
            <p:ph type="title" hasCustomPrompt="1"/>
          </p:nvPr>
        </p:nvSpPr>
        <p:spPr>
          <a:xfrm>
            <a:off x="1773382" y="1828800"/>
            <a:ext cx="8935649" cy="3463636"/>
          </a:xfrm>
          <a:prstGeom prst="rect">
            <a:avLst/>
          </a:prstGeom>
        </p:spPr>
        <p:txBody>
          <a:bodyPr/>
          <a:lstStyle>
            <a:lvl1pPr algn="ctr">
              <a:defRPr sz="4000" b="0" i="1">
                <a:solidFill>
                  <a:schemeClr val="bg1"/>
                </a:solidFill>
                <a:latin typeface="Arial" panose="020B0604020202020204" pitchFamily="34" charset="0"/>
                <a:cs typeface="Arial" panose="020B0604020202020204" pitchFamily="34" charset="0"/>
              </a:defRPr>
            </a:lvl1pPr>
          </a:lstStyle>
          <a:p>
            <a:r>
              <a:rPr lang="en-US"/>
              <a:t>Insert Statement or Quotes Here</a:t>
            </a:r>
          </a:p>
        </p:txBody>
      </p:sp>
      <p:pic>
        <p:nvPicPr>
          <p:cNvPr id="10" name="Picture 9">
            <a:extLst>
              <a:ext uri="{FF2B5EF4-FFF2-40B4-BE49-F238E27FC236}">
                <a16:creationId xmlns:a16="http://schemas.microsoft.com/office/drawing/2014/main" id="{AA5DC2CB-B5BB-9940-98BF-B89A91022FE8}"/>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100000"/>
                    </a14:imgEffect>
                  </a14:imgLayer>
                </a14:imgProps>
              </a:ext>
            </a:extLst>
          </a:blip>
          <a:srcRect l="74034" t="80684"/>
          <a:stretch/>
        </p:blipFill>
        <p:spPr>
          <a:xfrm>
            <a:off x="9823476" y="5864469"/>
            <a:ext cx="2368524" cy="993531"/>
          </a:xfrm>
          <a:prstGeom prst="rect">
            <a:avLst/>
          </a:prstGeom>
          <a:effectLst/>
        </p:spPr>
      </p:pic>
      <p:pic>
        <p:nvPicPr>
          <p:cNvPr id="11" name="Picture 10">
            <a:extLst>
              <a:ext uri="{FF2B5EF4-FFF2-40B4-BE49-F238E27FC236}">
                <a16:creationId xmlns:a16="http://schemas.microsoft.com/office/drawing/2014/main" id="{9FC8CBD2-BC40-134B-9371-9BA8D6ED2010}"/>
              </a:ext>
            </a:extLst>
          </p:cNvPr>
          <p:cNvPicPr>
            <a:picLocks noChangeAspect="1"/>
          </p:cNvPicPr>
          <p:nvPr userDrawn="1"/>
        </p:nvPicPr>
        <p:blipFill>
          <a:blip r:embed="rId4"/>
          <a:srcRect/>
          <a:stretch/>
        </p:blipFill>
        <p:spPr>
          <a:xfrm>
            <a:off x="11712575" y="6442538"/>
            <a:ext cx="286935" cy="278937"/>
          </a:xfrm>
          <a:prstGeom prst="rect">
            <a:avLst/>
          </a:prstGeom>
        </p:spPr>
      </p:pic>
    </p:spTree>
    <p:extLst>
      <p:ext uri="{BB962C8B-B14F-4D97-AF65-F5344CB8AC3E}">
        <p14:creationId xmlns:p14="http://schemas.microsoft.com/office/powerpoint/2010/main" val="27558456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Default Conten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FAB7A-DA75-C54D-AAC2-6B47ECF3B5C2}"/>
              </a:ext>
            </a:extLst>
          </p:cNvPr>
          <p:cNvSpPr>
            <a:spLocks noGrp="1"/>
          </p:cNvSpPr>
          <p:nvPr>
            <p:ph type="title" hasCustomPrompt="1"/>
          </p:nvPr>
        </p:nvSpPr>
        <p:spPr>
          <a:xfrm>
            <a:off x="621792" y="457200"/>
            <a:ext cx="10945368" cy="841248"/>
          </a:xfrm>
          <a:prstGeom prst="rect">
            <a:avLst/>
          </a:prstGeom>
        </p:spPr>
        <p:txBody>
          <a:bodyPr anchor="b" anchorCtr="0"/>
          <a:lstStyle>
            <a:lvl1pPr>
              <a:defRPr sz="4200">
                <a:solidFill>
                  <a:schemeClr val="tx1"/>
                </a:solidFill>
                <a:latin typeface="Arial" panose="020B0604020202020204" pitchFamily="34" charset="0"/>
                <a:cs typeface="Arial" panose="020B0604020202020204" pitchFamily="34" charset="0"/>
              </a:defRPr>
            </a:lvl1pPr>
          </a:lstStyle>
          <a:p>
            <a:r>
              <a:rPr lang="en-US" dirty="0"/>
              <a:t>Click to Edit Master Style</a:t>
            </a:r>
          </a:p>
        </p:txBody>
      </p:sp>
      <p:sp>
        <p:nvSpPr>
          <p:cNvPr id="6" name="Rectangle 5">
            <a:extLst>
              <a:ext uri="{FF2B5EF4-FFF2-40B4-BE49-F238E27FC236}">
                <a16:creationId xmlns:a16="http://schemas.microsoft.com/office/drawing/2014/main" id="{A6858BF4-187E-6C44-B080-1A2385C47F9E}"/>
              </a:ext>
            </a:extLst>
          </p:cNvPr>
          <p:cNvSpPr/>
          <p:nvPr/>
        </p:nvSpPr>
        <p:spPr>
          <a:xfrm>
            <a:off x="-1" y="0"/>
            <a:ext cx="12192001" cy="108781"/>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EC89B79-D8BA-0F49-A9B2-2BA803B43F7F}"/>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712575" y="6442538"/>
            <a:ext cx="286935" cy="278937"/>
          </a:xfrm>
          <a:prstGeom prst="rect">
            <a:avLst/>
          </a:prstGeom>
        </p:spPr>
      </p:pic>
      <p:sp>
        <p:nvSpPr>
          <p:cNvPr id="9" name="Content Placeholder 8">
            <a:extLst>
              <a:ext uri="{FF2B5EF4-FFF2-40B4-BE49-F238E27FC236}">
                <a16:creationId xmlns:a16="http://schemas.microsoft.com/office/drawing/2014/main" id="{D5D76B86-6306-49EC-9ACC-7BD535D2358C}"/>
              </a:ext>
            </a:extLst>
          </p:cNvPr>
          <p:cNvSpPr>
            <a:spLocks noGrp="1"/>
          </p:cNvSpPr>
          <p:nvPr>
            <p:ph sz="quarter" idx="13" hasCustomPrompt="1"/>
          </p:nvPr>
        </p:nvSpPr>
        <p:spPr>
          <a:xfrm>
            <a:off x="622300" y="1497013"/>
            <a:ext cx="10972800" cy="4867928"/>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420961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Default Content Slide W/Sub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FAB7A-DA75-C54D-AAC2-6B47ECF3B5C2}"/>
              </a:ext>
            </a:extLst>
          </p:cNvPr>
          <p:cNvSpPr>
            <a:spLocks noGrp="1"/>
          </p:cNvSpPr>
          <p:nvPr>
            <p:ph type="title" hasCustomPrompt="1"/>
          </p:nvPr>
        </p:nvSpPr>
        <p:spPr>
          <a:xfrm>
            <a:off x="621792" y="457200"/>
            <a:ext cx="10945368" cy="841248"/>
          </a:xfrm>
          <a:prstGeom prst="rect">
            <a:avLst/>
          </a:prstGeom>
        </p:spPr>
        <p:txBody>
          <a:bodyPr anchor="b" anchorCtr="0"/>
          <a:lstStyle>
            <a:lvl1pPr>
              <a:defRPr sz="4200">
                <a:solidFill>
                  <a:schemeClr val="tx1"/>
                </a:solidFill>
                <a:latin typeface="Arial" panose="020B0604020202020204" pitchFamily="34" charset="0"/>
                <a:cs typeface="Arial" panose="020B0604020202020204" pitchFamily="34" charset="0"/>
              </a:defRPr>
            </a:lvl1pPr>
          </a:lstStyle>
          <a:p>
            <a:r>
              <a:rPr lang="en-US" dirty="0"/>
              <a:t>Click to Edit Master Style</a:t>
            </a:r>
          </a:p>
        </p:txBody>
      </p:sp>
      <p:sp>
        <p:nvSpPr>
          <p:cNvPr id="6" name="Rectangle 5">
            <a:extLst>
              <a:ext uri="{FF2B5EF4-FFF2-40B4-BE49-F238E27FC236}">
                <a16:creationId xmlns:a16="http://schemas.microsoft.com/office/drawing/2014/main" id="{A6858BF4-187E-6C44-B080-1A2385C47F9E}"/>
              </a:ext>
            </a:extLst>
          </p:cNvPr>
          <p:cNvSpPr/>
          <p:nvPr/>
        </p:nvSpPr>
        <p:spPr>
          <a:xfrm>
            <a:off x="-1" y="0"/>
            <a:ext cx="12192001" cy="108781"/>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EC89B79-D8BA-0F49-A9B2-2BA803B43F7F}"/>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712575" y="6442538"/>
            <a:ext cx="286935" cy="278937"/>
          </a:xfrm>
          <a:prstGeom prst="rect">
            <a:avLst/>
          </a:prstGeom>
        </p:spPr>
      </p:pic>
      <p:sp>
        <p:nvSpPr>
          <p:cNvPr id="10" name="Text Placeholder 9">
            <a:extLst>
              <a:ext uri="{FF2B5EF4-FFF2-40B4-BE49-F238E27FC236}">
                <a16:creationId xmlns:a16="http://schemas.microsoft.com/office/drawing/2014/main" id="{86267EF6-805A-C647-8F8E-66CC888986BB}"/>
              </a:ext>
            </a:extLst>
          </p:cNvPr>
          <p:cNvSpPr>
            <a:spLocks noGrp="1"/>
          </p:cNvSpPr>
          <p:nvPr>
            <p:ph type="body" sz="quarter" idx="13"/>
          </p:nvPr>
        </p:nvSpPr>
        <p:spPr>
          <a:xfrm>
            <a:off x="609600" y="1333500"/>
            <a:ext cx="10945368" cy="876300"/>
          </a:xfrm>
          <a:prstGeom prst="rect">
            <a:avLst/>
          </a:prstGeom>
        </p:spPr>
        <p:txBody>
          <a:bodyPr>
            <a:normAutofit/>
          </a:bodyPr>
          <a:lstStyle>
            <a:lvl1pPr marL="0" indent="0">
              <a:buNone/>
              <a:defRPr sz="2000">
                <a:solidFill>
                  <a:schemeClr val="tx1">
                    <a:lumMod val="50000"/>
                    <a:lumOff val="50000"/>
                  </a:schemeClr>
                </a:solidFill>
              </a:defRPr>
            </a:lvl1pPr>
          </a:lstStyle>
          <a:p>
            <a:pPr lvl="0"/>
            <a:r>
              <a:rPr lang="en-US"/>
              <a:t>Click to edit Master text styles</a:t>
            </a:r>
          </a:p>
        </p:txBody>
      </p:sp>
      <p:sp>
        <p:nvSpPr>
          <p:cNvPr id="4" name="Content Placeholder 3">
            <a:extLst>
              <a:ext uri="{FF2B5EF4-FFF2-40B4-BE49-F238E27FC236}">
                <a16:creationId xmlns:a16="http://schemas.microsoft.com/office/drawing/2014/main" id="{92E86FEB-E7F2-4BC6-8216-037D13C9171E}"/>
              </a:ext>
            </a:extLst>
          </p:cNvPr>
          <p:cNvSpPr>
            <a:spLocks noGrp="1"/>
          </p:cNvSpPr>
          <p:nvPr>
            <p:ph sz="quarter" idx="14"/>
          </p:nvPr>
        </p:nvSpPr>
        <p:spPr>
          <a:xfrm>
            <a:off x="609600" y="2209799"/>
            <a:ext cx="10945813" cy="41013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106526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FAB7A-DA75-C54D-AAC2-6B47ECF3B5C2}"/>
              </a:ext>
            </a:extLst>
          </p:cNvPr>
          <p:cNvSpPr>
            <a:spLocks noGrp="1"/>
          </p:cNvSpPr>
          <p:nvPr>
            <p:ph type="title" hasCustomPrompt="1"/>
          </p:nvPr>
        </p:nvSpPr>
        <p:spPr>
          <a:xfrm>
            <a:off x="621792" y="457200"/>
            <a:ext cx="10945368" cy="841248"/>
          </a:xfrm>
          <a:prstGeom prst="rect">
            <a:avLst/>
          </a:prstGeom>
        </p:spPr>
        <p:txBody>
          <a:bodyPr anchor="b" anchorCtr="0"/>
          <a:lstStyle>
            <a:lvl1pPr>
              <a:defRPr sz="4200">
                <a:solidFill>
                  <a:schemeClr val="tx1"/>
                </a:solidFill>
                <a:latin typeface="Arial" panose="020B0604020202020204" pitchFamily="34" charset="0"/>
                <a:cs typeface="Arial" panose="020B0604020202020204" pitchFamily="34" charset="0"/>
              </a:defRPr>
            </a:lvl1pPr>
          </a:lstStyle>
          <a:p>
            <a:r>
              <a:rPr lang="en-US" dirty="0"/>
              <a:t>Click to Edit Master Style</a:t>
            </a:r>
          </a:p>
        </p:txBody>
      </p:sp>
      <p:sp>
        <p:nvSpPr>
          <p:cNvPr id="6" name="Rectangle 5">
            <a:extLst>
              <a:ext uri="{FF2B5EF4-FFF2-40B4-BE49-F238E27FC236}">
                <a16:creationId xmlns:a16="http://schemas.microsoft.com/office/drawing/2014/main" id="{A6858BF4-187E-6C44-B080-1A2385C47F9E}"/>
              </a:ext>
            </a:extLst>
          </p:cNvPr>
          <p:cNvSpPr/>
          <p:nvPr/>
        </p:nvSpPr>
        <p:spPr>
          <a:xfrm>
            <a:off x="-1" y="0"/>
            <a:ext cx="12192001" cy="108781"/>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EC89B79-D8BA-0F49-A9B2-2BA803B43F7F}"/>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712575" y="6442538"/>
            <a:ext cx="286935" cy="278937"/>
          </a:xfrm>
          <a:prstGeom prst="rect">
            <a:avLst/>
          </a:prstGeom>
        </p:spPr>
      </p:pic>
    </p:spTree>
    <p:extLst>
      <p:ext uri="{BB962C8B-B14F-4D97-AF65-F5344CB8AC3E}">
        <p14:creationId xmlns:p14="http://schemas.microsoft.com/office/powerpoint/2010/main" val="18611593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Content Slide w/ 2 Col. Bullet 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9B820-BFE4-954B-97B8-AC5517A36D30}"/>
              </a:ext>
            </a:extLst>
          </p:cNvPr>
          <p:cNvSpPr>
            <a:spLocks noGrp="1"/>
          </p:cNvSpPr>
          <p:nvPr>
            <p:ph type="title" hasCustomPrompt="1"/>
          </p:nvPr>
        </p:nvSpPr>
        <p:spPr>
          <a:xfrm>
            <a:off x="623455" y="457200"/>
            <a:ext cx="10944224" cy="842238"/>
          </a:xfrm>
          <a:prstGeom prst="rect">
            <a:avLst/>
          </a:prstGeom>
        </p:spPr>
        <p:txBody>
          <a:bodyPr anchor="b">
            <a:normAutofit/>
          </a:bodyPr>
          <a:lstStyle>
            <a:lvl1pPr>
              <a:defRPr sz="4200">
                <a:solidFill>
                  <a:schemeClr val="tx1"/>
                </a:solidFill>
                <a:latin typeface="Arial" panose="020B0604020202020204" pitchFamily="34" charset="0"/>
                <a:cs typeface="Arial" panose="020B0604020202020204" pitchFamily="34" charset="0"/>
              </a:defRPr>
            </a:lvl1pPr>
          </a:lstStyle>
          <a:p>
            <a:r>
              <a:rPr lang="en-US" dirty="0"/>
              <a:t>Click to Edit Master Style</a:t>
            </a:r>
          </a:p>
        </p:txBody>
      </p:sp>
      <p:pic>
        <p:nvPicPr>
          <p:cNvPr id="9" name="Picture 8">
            <a:extLst>
              <a:ext uri="{FF2B5EF4-FFF2-40B4-BE49-F238E27FC236}">
                <a16:creationId xmlns:a16="http://schemas.microsoft.com/office/drawing/2014/main" id="{4EC89B79-D8BA-0F49-A9B2-2BA803B43F7F}"/>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712575" y="6442538"/>
            <a:ext cx="286935" cy="278937"/>
          </a:xfrm>
          <a:prstGeom prst="rect">
            <a:avLst/>
          </a:prstGeom>
        </p:spPr>
      </p:pic>
      <p:sp>
        <p:nvSpPr>
          <p:cNvPr id="15" name="Rectangle 14">
            <a:extLst>
              <a:ext uri="{FF2B5EF4-FFF2-40B4-BE49-F238E27FC236}">
                <a16:creationId xmlns:a16="http://schemas.microsoft.com/office/drawing/2014/main" id="{CB3EE21B-3086-4E45-85CE-9EB684CD98D1}"/>
              </a:ext>
            </a:extLst>
          </p:cNvPr>
          <p:cNvSpPr/>
          <p:nvPr/>
        </p:nvSpPr>
        <p:spPr>
          <a:xfrm>
            <a:off x="-1" y="0"/>
            <a:ext cx="12192001" cy="108781"/>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B3F01DDD-9C3E-4575-9ABF-A751106E782D}"/>
              </a:ext>
            </a:extLst>
          </p:cNvPr>
          <p:cNvSpPr>
            <a:spLocks noGrp="1"/>
          </p:cNvSpPr>
          <p:nvPr>
            <p:ph sz="quarter" idx="13" hasCustomPrompt="1"/>
          </p:nvPr>
        </p:nvSpPr>
        <p:spPr>
          <a:xfrm>
            <a:off x="623888" y="2984968"/>
            <a:ext cx="5465762" cy="2286000"/>
          </a:xfrm>
        </p:spPr>
        <p:txBody>
          <a:bodyPr>
            <a:normAutofit/>
          </a:bodyPr>
          <a:lstStyle>
            <a:lvl1pPr>
              <a:defRPr sz="2400"/>
            </a:lvl1pPr>
            <a:lvl2pPr>
              <a:defRPr sz="2000"/>
            </a:lvl2pPr>
            <a:lvl3pPr>
              <a:defRPr sz="2000"/>
            </a:lvl3pPr>
            <a:lvl4pPr>
              <a:defRPr sz="20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Content Placeholder 6">
            <a:extLst>
              <a:ext uri="{FF2B5EF4-FFF2-40B4-BE49-F238E27FC236}">
                <a16:creationId xmlns:a16="http://schemas.microsoft.com/office/drawing/2014/main" id="{19F9721E-E0E1-47B7-A42B-28AD3805627E}"/>
              </a:ext>
            </a:extLst>
          </p:cNvPr>
          <p:cNvSpPr>
            <a:spLocks noGrp="1"/>
          </p:cNvSpPr>
          <p:nvPr>
            <p:ph sz="quarter" idx="14" hasCustomPrompt="1"/>
          </p:nvPr>
        </p:nvSpPr>
        <p:spPr>
          <a:xfrm>
            <a:off x="6096000" y="2984968"/>
            <a:ext cx="5472113" cy="2286000"/>
          </a:xfrm>
        </p:spPr>
        <p:txBody>
          <a:bodyPr>
            <a:normAutofit/>
          </a:bodyPr>
          <a:lstStyle>
            <a:lvl1pPr>
              <a:defRPr sz="2400"/>
            </a:lvl1pPr>
            <a:lvl2pPr>
              <a:defRPr sz="20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Text Placeholder 10">
            <a:extLst>
              <a:ext uri="{FF2B5EF4-FFF2-40B4-BE49-F238E27FC236}">
                <a16:creationId xmlns:a16="http://schemas.microsoft.com/office/drawing/2014/main" id="{78801791-545C-4556-8D65-C4D7A025D447}"/>
              </a:ext>
            </a:extLst>
          </p:cNvPr>
          <p:cNvSpPr>
            <a:spLocks noGrp="1"/>
          </p:cNvSpPr>
          <p:nvPr>
            <p:ph type="body" sz="quarter" idx="15" hasCustomPrompt="1"/>
          </p:nvPr>
        </p:nvSpPr>
        <p:spPr>
          <a:xfrm>
            <a:off x="623888" y="1473200"/>
            <a:ext cx="10944225" cy="1493838"/>
          </a:xfrm>
        </p:spPr>
        <p:txBody>
          <a:bodyPr>
            <a:normAutofit/>
          </a:bodyPr>
          <a:lstStyle>
            <a:lvl1pPr marL="0" indent="0">
              <a:buNone/>
              <a:defRPr sz="2000"/>
            </a:lvl1pPr>
          </a:lstStyle>
          <a:p>
            <a:pPr lvl="0"/>
            <a:r>
              <a:rPr lang="en-US" dirty="0"/>
              <a:t>Click to Edit Master Text Styles</a:t>
            </a:r>
          </a:p>
        </p:txBody>
      </p:sp>
    </p:spTree>
    <p:extLst>
      <p:ext uri="{BB962C8B-B14F-4D97-AF65-F5344CB8AC3E}">
        <p14:creationId xmlns:p14="http://schemas.microsoft.com/office/powerpoint/2010/main" val="17198962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1 Col. w/ Photo Gri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9B820-BFE4-954B-97B8-AC5517A36D30}"/>
              </a:ext>
            </a:extLst>
          </p:cNvPr>
          <p:cNvSpPr>
            <a:spLocks noGrp="1"/>
          </p:cNvSpPr>
          <p:nvPr>
            <p:ph type="title" hasCustomPrompt="1"/>
          </p:nvPr>
        </p:nvSpPr>
        <p:spPr>
          <a:xfrm>
            <a:off x="623455" y="457200"/>
            <a:ext cx="10945368" cy="841248"/>
          </a:xfrm>
          <a:prstGeom prst="rect">
            <a:avLst/>
          </a:prstGeom>
        </p:spPr>
        <p:txBody>
          <a:bodyPr anchor="b">
            <a:normAutofit/>
          </a:bodyPr>
          <a:lstStyle>
            <a:lvl1pPr>
              <a:defRPr sz="4200">
                <a:solidFill>
                  <a:schemeClr val="tx1"/>
                </a:solidFill>
                <a:latin typeface="Arial" panose="020B0604020202020204" pitchFamily="34" charset="0"/>
                <a:cs typeface="Arial" panose="020B0604020202020204" pitchFamily="34" charset="0"/>
              </a:defRPr>
            </a:lvl1pPr>
          </a:lstStyle>
          <a:p>
            <a:r>
              <a:rPr lang="en-US" dirty="0"/>
              <a:t>Click to Edit Master</a:t>
            </a:r>
          </a:p>
        </p:txBody>
      </p:sp>
      <p:sp>
        <p:nvSpPr>
          <p:cNvPr id="12" name="Picture Placeholder 5">
            <a:extLst>
              <a:ext uri="{FF2B5EF4-FFF2-40B4-BE49-F238E27FC236}">
                <a16:creationId xmlns:a16="http://schemas.microsoft.com/office/drawing/2014/main" id="{077751ED-8E2C-9345-94D3-06989B59B9A9}"/>
              </a:ext>
            </a:extLst>
          </p:cNvPr>
          <p:cNvSpPr>
            <a:spLocks noGrp="1"/>
          </p:cNvSpPr>
          <p:nvPr>
            <p:ph type="pic" sz="quarter" idx="39" hasCustomPrompt="1"/>
          </p:nvPr>
        </p:nvSpPr>
        <p:spPr>
          <a:xfrm>
            <a:off x="9587345" y="3629891"/>
            <a:ext cx="2412165" cy="2239097"/>
          </a:xfrm>
          <a:prstGeom prst="roundRect">
            <a:avLst>
              <a:gd name="adj" fmla="val 7651"/>
            </a:avLst>
          </a:prstGeom>
          <a:solidFill>
            <a:schemeClr val="bg1">
              <a:lumMod val="85000"/>
            </a:schemeClr>
          </a:solidFill>
        </p:spPr>
        <p:txBody>
          <a:bodyPr>
            <a:normAutofit/>
          </a:bodyPr>
          <a:lstStyle>
            <a:lvl1pPr marL="9525" indent="-9525" algn="ctr">
              <a:buNone/>
              <a:tabLst/>
              <a:defRPr sz="2000"/>
            </a:lvl1pPr>
          </a:lstStyle>
          <a:p>
            <a:r>
              <a:rPr lang="en-US" dirty="0"/>
              <a:t>Click Icon to Add Picture</a:t>
            </a:r>
          </a:p>
        </p:txBody>
      </p:sp>
      <p:sp>
        <p:nvSpPr>
          <p:cNvPr id="16" name="Picture Placeholder 5">
            <a:extLst>
              <a:ext uri="{FF2B5EF4-FFF2-40B4-BE49-F238E27FC236}">
                <a16:creationId xmlns:a16="http://schemas.microsoft.com/office/drawing/2014/main" id="{7605FEAC-7AFA-5448-9669-4794AAD3A617}"/>
              </a:ext>
            </a:extLst>
          </p:cNvPr>
          <p:cNvSpPr>
            <a:spLocks noGrp="1"/>
          </p:cNvSpPr>
          <p:nvPr>
            <p:ph type="pic" sz="quarter" idx="40" hasCustomPrompt="1"/>
          </p:nvPr>
        </p:nvSpPr>
        <p:spPr>
          <a:xfrm>
            <a:off x="9587345" y="1203758"/>
            <a:ext cx="2412165" cy="2239097"/>
          </a:xfrm>
          <a:prstGeom prst="roundRect">
            <a:avLst>
              <a:gd name="adj" fmla="val 7651"/>
            </a:avLst>
          </a:prstGeom>
          <a:solidFill>
            <a:schemeClr val="bg1">
              <a:lumMod val="85000"/>
            </a:schemeClr>
          </a:solidFill>
        </p:spPr>
        <p:txBody>
          <a:bodyPr>
            <a:normAutofit/>
          </a:bodyPr>
          <a:lstStyle>
            <a:lvl1pPr marL="9525" indent="-9525" algn="ctr">
              <a:buNone/>
              <a:tabLst/>
              <a:defRPr sz="2000"/>
            </a:lvl1pPr>
          </a:lstStyle>
          <a:p>
            <a:r>
              <a:rPr lang="en-US" dirty="0"/>
              <a:t>Click Icon to Add Picture</a:t>
            </a:r>
          </a:p>
        </p:txBody>
      </p:sp>
      <p:sp>
        <p:nvSpPr>
          <p:cNvPr id="17" name="Picture Placeholder 5">
            <a:extLst>
              <a:ext uri="{FF2B5EF4-FFF2-40B4-BE49-F238E27FC236}">
                <a16:creationId xmlns:a16="http://schemas.microsoft.com/office/drawing/2014/main" id="{293C1812-7E9E-B34D-B1AB-42EA058AB9F9}"/>
              </a:ext>
            </a:extLst>
          </p:cNvPr>
          <p:cNvSpPr>
            <a:spLocks noGrp="1"/>
          </p:cNvSpPr>
          <p:nvPr>
            <p:ph type="pic" sz="quarter" idx="41" hasCustomPrompt="1"/>
          </p:nvPr>
        </p:nvSpPr>
        <p:spPr>
          <a:xfrm>
            <a:off x="6982690" y="3629891"/>
            <a:ext cx="2412165" cy="2239097"/>
          </a:xfrm>
          <a:prstGeom prst="roundRect">
            <a:avLst>
              <a:gd name="adj" fmla="val 7651"/>
            </a:avLst>
          </a:prstGeom>
          <a:solidFill>
            <a:schemeClr val="bg1">
              <a:lumMod val="85000"/>
            </a:schemeClr>
          </a:solidFill>
        </p:spPr>
        <p:txBody>
          <a:bodyPr>
            <a:normAutofit/>
          </a:bodyPr>
          <a:lstStyle>
            <a:lvl1pPr marL="9525" indent="-9525" algn="ctr">
              <a:buNone/>
              <a:tabLst/>
              <a:defRPr sz="2000"/>
            </a:lvl1pPr>
          </a:lstStyle>
          <a:p>
            <a:r>
              <a:rPr lang="en-US" dirty="0"/>
              <a:t>Click Icon to Add Picture</a:t>
            </a:r>
          </a:p>
        </p:txBody>
      </p:sp>
      <p:sp>
        <p:nvSpPr>
          <p:cNvPr id="18" name="Picture Placeholder 5">
            <a:extLst>
              <a:ext uri="{FF2B5EF4-FFF2-40B4-BE49-F238E27FC236}">
                <a16:creationId xmlns:a16="http://schemas.microsoft.com/office/drawing/2014/main" id="{1AF17DCE-B2EE-AC44-A055-195D37306F1B}"/>
              </a:ext>
            </a:extLst>
          </p:cNvPr>
          <p:cNvSpPr>
            <a:spLocks noGrp="1"/>
          </p:cNvSpPr>
          <p:nvPr>
            <p:ph type="pic" sz="quarter" idx="42" hasCustomPrompt="1"/>
          </p:nvPr>
        </p:nvSpPr>
        <p:spPr>
          <a:xfrm>
            <a:off x="6982690" y="1203758"/>
            <a:ext cx="2412165" cy="2239097"/>
          </a:xfrm>
          <a:prstGeom prst="roundRect">
            <a:avLst>
              <a:gd name="adj" fmla="val 7651"/>
            </a:avLst>
          </a:prstGeom>
          <a:solidFill>
            <a:schemeClr val="bg1">
              <a:lumMod val="85000"/>
            </a:schemeClr>
          </a:solidFill>
        </p:spPr>
        <p:txBody>
          <a:bodyPr>
            <a:normAutofit/>
          </a:bodyPr>
          <a:lstStyle>
            <a:lvl1pPr marL="9525" indent="-9525" algn="ctr">
              <a:buNone/>
              <a:tabLst/>
              <a:defRPr sz="2000"/>
            </a:lvl1pPr>
          </a:lstStyle>
          <a:p>
            <a:r>
              <a:rPr lang="en-US" dirty="0"/>
              <a:t>Click Icon to add Picture</a:t>
            </a:r>
          </a:p>
        </p:txBody>
      </p:sp>
      <p:sp>
        <p:nvSpPr>
          <p:cNvPr id="3" name="Rectangle 2">
            <a:extLst>
              <a:ext uri="{FF2B5EF4-FFF2-40B4-BE49-F238E27FC236}">
                <a16:creationId xmlns:a16="http://schemas.microsoft.com/office/drawing/2014/main" id="{E88A5086-4B36-5C49-B024-E8F612663281}"/>
              </a:ext>
            </a:extLst>
          </p:cNvPr>
          <p:cNvSpPr/>
          <p:nvPr/>
        </p:nvSpPr>
        <p:spPr>
          <a:xfrm>
            <a:off x="-1" y="0"/>
            <a:ext cx="12192001" cy="108781"/>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00AFB049-0127-409E-AD62-3A9C6F8310D8}"/>
              </a:ext>
            </a:extLst>
          </p:cNvPr>
          <p:cNvSpPr>
            <a:spLocks noGrp="1"/>
          </p:cNvSpPr>
          <p:nvPr>
            <p:ph sz="quarter" idx="43" hasCustomPrompt="1"/>
          </p:nvPr>
        </p:nvSpPr>
        <p:spPr>
          <a:xfrm>
            <a:off x="623888" y="1452563"/>
            <a:ext cx="6072187" cy="4416425"/>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a:extLst>
              <a:ext uri="{FF2B5EF4-FFF2-40B4-BE49-F238E27FC236}">
                <a16:creationId xmlns:a16="http://schemas.microsoft.com/office/drawing/2014/main" id="{1FEF0641-6B22-FDEB-CEBB-E74554BBDAF4}"/>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712575" y="6442538"/>
            <a:ext cx="286935" cy="278937"/>
          </a:xfrm>
          <a:prstGeom prst="rect">
            <a:avLst/>
          </a:prstGeom>
        </p:spPr>
      </p:pic>
    </p:spTree>
    <p:extLst>
      <p:ext uri="{BB962C8B-B14F-4D97-AF65-F5344CB8AC3E}">
        <p14:creationId xmlns:p14="http://schemas.microsoft.com/office/powerpoint/2010/main" val="41654774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1 Col. with 2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9B820-BFE4-954B-97B8-AC5517A36D30}"/>
              </a:ext>
            </a:extLst>
          </p:cNvPr>
          <p:cNvSpPr>
            <a:spLocks noGrp="1"/>
          </p:cNvSpPr>
          <p:nvPr>
            <p:ph type="title" hasCustomPrompt="1"/>
          </p:nvPr>
        </p:nvSpPr>
        <p:spPr>
          <a:xfrm>
            <a:off x="623455" y="457200"/>
            <a:ext cx="10945368" cy="841248"/>
          </a:xfrm>
          <a:prstGeom prst="rect">
            <a:avLst/>
          </a:prstGeom>
        </p:spPr>
        <p:txBody>
          <a:bodyPr anchor="b">
            <a:normAutofit/>
          </a:bodyPr>
          <a:lstStyle>
            <a:lvl1pPr>
              <a:defRPr sz="4200">
                <a:solidFill>
                  <a:schemeClr val="tx1"/>
                </a:solidFill>
                <a:latin typeface="Arial" panose="020B0604020202020204" pitchFamily="34" charset="0"/>
                <a:cs typeface="Arial" panose="020B0604020202020204" pitchFamily="34" charset="0"/>
              </a:defRPr>
            </a:lvl1pPr>
          </a:lstStyle>
          <a:p>
            <a:r>
              <a:rPr lang="en-US" dirty="0"/>
              <a:t>Click to Edit Master Style</a:t>
            </a:r>
          </a:p>
        </p:txBody>
      </p:sp>
      <p:pic>
        <p:nvPicPr>
          <p:cNvPr id="9" name="Picture 8">
            <a:extLst>
              <a:ext uri="{FF2B5EF4-FFF2-40B4-BE49-F238E27FC236}">
                <a16:creationId xmlns:a16="http://schemas.microsoft.com/office/drawing/2014/main" id="{4EC89B79-D8BA-0F49-A9B2-2BA803B43F7F}"/>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712575" y="6442538"/>
            <a:ext cx="286935" cy="278937"/>
          </a:xfrm>
          <a:prstGeom prst="rect">
            <a:avLst/>
          </a:prstGeom>
        </p:spPr>
      </p:pic>
      <p:sp>
        <p:nvSpPr>
          <p:cNvPr id="12" name="Picture Placeholder 5">
            <a:extLst>
              <a:ext uri="{FF2B5EF4-FFF2-40B4-BE49-F238E27FC236}">
                <a16:creationId xmlns:a16="http://schemas.microsoft.com/office/drawing/2014/main" id="{077751ED-8E2C-9345-94D3-06989B59B9A9}"/>
              </a:ext>
            </a:extLst>
          </p:cNvPr>
          <p:cNvSpPr>
            <a:spLocks noGrp="1"/>
          </p:cNvSpPr>
          <p:nvPr>
            <p:ph type="pic" sz="quarter" idx="39" hasCustomPrompt="1"/>
          </p:nvPr>
        </p:nvSpPr>
        <p:spPr>
          <a:xfrm>
            <a:off x="8783783" y="1440494"/>
            <a:ext cx="3215728" cy="4428496"/>
          </a:xfrm>
          <a:prstGeom prst="roundRect">
            <a:avLst>
              <a:gd name="adj" fmla="val 7651"/>
            </a:avLst>
          </a:prstGeom>
          <a:solidFill>
            <a:schemeClr val="bg1">
              <a:lumMod val="85000"/>
            </a:schemeClr>
          </a:solidFill>
        </p:spPr>
        <p:txBody>
          <a:bodyPr/>
          <a:lstStyle>
            <a:lvl1pPr marL="9525" indent="-9525" algn="ctr">
              <a:buNone/>
              <a:tabLst/>
              <a:defRPr/>
            </a:lvl1pPr>
          </a:lstStyle>
          <a:p>
            <a:r>
              <a:rPr lang="en-US" dirty="0"/>
              <a:t>Click Icon to Add Picture</a:t>
            </a:r>
          </a:p>
        </p:txBody>
      </p:sp>
      <p:sp>
        <p:nvSpPr>
          <p:cNvPr id="13" name="Picture Placeholder 5">
            <a:extLst>
              <a:ext uri="{FF2B5EF4-FFF2-40B4-BE49-F238E27FC236}">
                <a16:creationId xmlns:a16="http://schemas.microsoft.com/office/drawing/2014/main" id="{F069BDFB-2A0E-CE4F-BBAF-F77BED4CE591}"/>
              </a:ext>
            </a:extLst>
          </p:cNvPr>
          <p:cNvSpPr>
            <a:spLocks noGrp="1"/>
          </p:cNvSpPr>
          <p:nvPr>
            <p:ph type="pic" sz="quarter" idx="40" hasCustomPrompt="1"/>
          </p:nvPr>
        </p:nvSpPr>
        <p:spPr>
          <a:xfrm>
            <a:off x="5403274" y="1440494"/>
            <a:ext cx="3215728" cy="4428496"/>
          </a:xfrm>
          <a:prstGeom prst="roundRect">
            <a:avLst>
              <a:gd name="adj" fmla="val 7651"/>
            </a:avLst>
          </a:prstGeom>
          <a:solidFill>
            <a:schemeClr val="bg1">
              <a:lumMod val="85000"/>
            </a:schemeClr>
          </a:solidFill>
        </p:spPr>
        <p:txBody>
          <a:bodyPr/>
          <a:lstStyle>
            <a:lvl1pPr marL="9525" indent="-9525" algn="ctr">
              <a:buNone/>
              <a:tabLst/>
              <a:defRPr/>
            </a:lvl1pPr>
          </a:lstStyle>
          <a:p>
            <a:r>
              <a:rPr lang="en-US" dirty="0"/>
              <a:t>Click Icon to Add Picture</a:t>
            </a:r>
          </a:p>
        </p:txBody>
      </p:sp>
      <p:sp>
        <p:nvSpPr>
          <p:cNvPr id="14" name="Rectangle 13">
            <a:extLst>
              <a:ext uri="{FF2B5EF4-FFF2-40B4-BE49-F238E27FC236}">
                <a16:creationId xmlns:a16="http://schemas.microsoft.com/office/drawing/2014/main" id="{A2D2D12A-EEA1-C846-8892-013CFA797C3B}"/>
              </a:ext>
            </a:extLst>
          </p:cNvPr>
          <p:cNvSpPr/>
          <p:nvPr/>
        </p:nvSpPr>
        <p:spPr>
          <a:xfrm>
            <a:off x="-1" y="0"/>
            <a:ext cx="12192001" cy="108781"/>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3">
            <a:extLst>
              <a:ext uri="{FF2B5EF4-FFF2-40B4-BE49-F238E27FC236}">
                <a16:creationId xmlns:a16="http://schemas.microsoft.com/office/drawing/2014/main" id="{E561DDD7-3838-E545-8C18-55EB103E5DF4}"/>
              </a:ext>
            </a:extLst>
          </p:cNvPr>
          <p:cNvSpPr>
            <a:spLocks noGrp="1"/>
          </p:cNvSpPr>
          <p:nvPr>
            <p:ph type="body" sz="half" idx="2" hasCustomPrompt="1"/>
          </p:nvPr>
        </p:nvSpPr>
        <p:spPr>
          <a:xfrm>
            <a:off x="621792" y="1552176"/>
            <a:ext cx="4513734" cy="4316811"/>
          </a:xfrm>
          <a:prstGeom prst="rect">
            <a:avLst/>
          </a:prstGeom>
        </p:spPr>
        <p:txBody>
          <a:bodyPr>
            <a:normAutofit/>
          </a:bodyPr>
          <a:lstStyle>
            <a:lvl1pPr marL="465138" indent="-465138" algn="l" defTabSz="914400" rtl="0" eaLnBrk="1" latinLnBrk="0" hangingPunct="1">
              <a:lnSpc>
                <a:spcPct val="100000"/>
              </a:lnSpc>
              <a:spcBef>
                <a:spcPts val="0"/>
              </a:spcBef>
              <a:buClr>
                <a:schemeClr val="accent2"/>
              </a:buClr>
              <a:buSzPct val="90000"/>
              <a:buFont typeface=".Lucida Grande UI Regular"/>
              <a:buChar char="►"/>
              <a:tabLst/>
              <a:defRPr lang="en-US" sz="2800" kern="1200" baseline="0" dirty="0">
                <a:solidFill>
                  <a:srgbClr val="54565B"/>
                </a:solidFill>
                <a:latin typeface="Arial" panose="020B0604020202020204" pitchFamily="34" charset="0"/>
                <a:ea typeface="+mn-ea"/>
                <a:cs typeface="Arial" panose="020B0604020202020204" pitchFamily="34" charset="0"/>
              </a:defRPr>
            </a:lvl1pPr>
            <a:lvl2pPr marL="803275" indent="-346075" algn="l" defTabSz="914400" rtl="0" eaLnBrk="1" latinLnBrk="0" hangingPunct="1">
              <a:lnSpc>
                <a:spcPct val="100000"/>
              </a:lnSpc>
              <a:spcBef>
                <a:spcPts val="0"/>
              </a:spcBef>
              <a:buClr>
                <a:schemeClr val="accent2"/>
              </a:buClr>
              <a:buSzPct val="105000"/>
              <a:buFont typeface="Arial" panose="020B0604020202020204" pitchFamily="34" charset="0"/>
              <a:buChar char="●"/>
              <a:tabLst/>
              <a:defRPr lang="en-US" sz="2400" kern="1200" baseline="0" dirty="0">
                <a:solidFill>
                  <a:srgbClr val="54565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buClr>
                <a:srgbClr val="64A70B"/>
              </a:buClr>
              <a:buSzPct val="85000"/>
              <a:buFont typeface="System Font Regular"/>
              <a:buChar char="▷"/>
              <a:tabLst/>
              <a:defRPr lang="en-US" sz="2000" kern="1200" baseline="0" dirty="0">
                <a:solidFill>
                  <a:srgbClr val="54565B"/>
                </a:solidFill>
                <a:latin typeface="Arial" panose="020B0604020202020204" pitchFamily="34" charset="0"/>
                <a:ea typeface="+mn-ea"/>
                <a:cs typeface="Arial" panose="020B0604020202020204" pitchFamily="34" charset="0"/>
              </a:defRPr>
            </a:lvl3pPr>
            <a:lvl4pPr marL="1660525" indent="-288925" algn="l" defTabSz="914400" rtl="0" eaLnBrk="1" latinLnBrk="0" hangingPunct="1">
              <a:lnSpc>
                <a:spcPct val="100000"/>
              </a:lnSpc>
              <a:spcBef>
                <a:spcPts val="0"/>
              </a:spcBef>
              <a:buClr>
                <a:schemeClr val="accent2"/>
              </a:buClr>
              <a:buSzPct val="125000"/>
              <a:buFont typeface="Courier New" panose="02070309020205020404" pitchFamily="49" charset="0"/>
              <a:buChar char="o"/>
              <a:tabLst/>
              <a:defRPr lang="en-US" sz="1800" kern="1200" baseline="0" dirty="0">
                <a:solidFill>
                  <a:srgbClr val="54565B"/>
                </a:solidFill>
                <a:latin typeface="Arial" panose="020B0604020202020204" pitchFamily="34" charset="0"/>
                <a:ea typeface="+mn-ea"/>
                <a:cs typeface="Arial" panose="020B0604020202020204" pitchFamily="34" charset="0"/>
              </a:defRPr>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465138" lvl="0" indent="-465138" algn="l" defTabSz="914400" rtl="0" eaLnBrk="1" latinLnBrk="0" hangingPunct="1">
              <a:lnSpc>
                <a:spcPct val="90000"/>
              </a:lnSpc>
              <a:spcBef>
                <a:spcPts val="1000"/>
              </a:spcBef>
              <a:buClr>
                <a:schemeClr val="accent2"/>
              </a:buClr>
              <a:buSzPct val="90000"/>
              <a:buFont typeface=".Lucida Grande UI Regular"/>
              <a:buChar char="►"/>
              <a:tabLst/>
            </a:pPr>
            <a:r>
              <a:rPr lang="en-US" dirty="0"/>
              <a:t>Click to Edit Master</a:t>
            </a:r>
          </a:p>
          <a:p>
            <a:pPr marL="803275" lvl="1" indent="-346075" algn="l" defTabSz="914400" rtl="0" eaLnBrk="1" latinLnBrk="0" hangingPunct="1">
              <a:lnSpc>
                <a:spcPct val="90000"/>
              </a:lnSpc>
              <a:spcBef>
                <a:spcPts val="500"/>
              </a:spcBef>
              <a:buClr>
                <a:schemeClr val="accent2"/>
              </a:buClr>
              <a:buSzPct val="105000"/>
              <a:buFont typeface="Arial" panose="020B0604020202020204" pitchFamily="34" charset="0"/>
              <a:buChar char="●"/>
              <a:tabLst/>
            </a:pPr>
            <a:r>
              <a:rPr lang="en-US" dirty="0"/>
              <a:t>Second Bullet Level</a:t>
            </a:r>
            <a:endParaRPr lang="en-US" sz="1800" kern="1200" baseline="0" dirty="0">
              <a:solidFill>
                <a:srgbClr val="54565B"/>
              </a:solidFill>
              <a:latin typeface="Arial" panose="020B0604020202020204" pitchFamily="34" charset="0"/>
              <a:ea typeface="+mn-ea"/>
              <a:cs typeface="Arial" panose="020B0604020202020204" pitchFamily="34" charset="0"/>
            </a:endParaRPr>
          </a:p>
          <a:p>
            <a:pPr marL="1143000" lvl="2" indent="-228600" algn="l" defTabSz="914400" rtl="0" eaLnBrk="1" latinLnBrk="0" hangingPunct="1">
              <a:lnSpc>
                <a:spcPct val="90000"/>
              </a:lnSpc>
              <a:spcBef>
                <a:spcPts val="500"/>
              </a:spcBef>
              <a:buClr>
                <a:srgbClr val="64A70B"/>
              </a:buClr>
              <a:buSzPct val="85000"/>
              <a:buFont typeface="System Font Regular"/>
              <a:buChar char="▷"/>
              <a:tabLst/>
            </a:pPr>
            <a:r>
              <a:rPr lang="en-US" dirty="0"/>
              <a:t>Third Bullet Level</a:t>
            </a:r>
          </a:p>
          <a:p>
            <a:pPr marL="1660525" lvl="3" indent="-288925" algn="l" defTabSz="914400" rtl="0" eaLnBrk="1" latinLnBrk="0" hangingPunct="1">
              <a:lnSpc>
                <a:spcPct val="90000"/>
              </a:lnSpc>
              <a:spcBef>
                <a:spcPts val="500"/>
              </a:spcBef>
              <a:buClr>
                <a:schemeClr val="accent2"/>
              </a:buClr>
              <a:buSzPct val="125000"/>
              <a:buFont typeface="Courier New" panose="02070309020205020404" pitchFamily="49" charset="0"/>
              <a:buChar char="o"/>
              <a:tabLst/>
            </a:pPr>
            <a:r>
              <a:rPr lang="en-US" dirty="0"/>
              <a:t>Fourth Bullet Level</a:t>
            </a:r>
          </a:p>
        </p:txBody>
      </p:sp>
    </p:spTree>
    <p:extLst>
      <p:ext uri="{BB962C8B-B14F-4D97-AF65-F5344CB8AC3E}">
        <p14:creationId xmlns:p14="http://schemas.microsoft.com/office/powerpoint/2010/main" val="33145250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Speaker 3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9B820-BFE4-954B-97B8-AC5517A36D30}"/>
              </a:ext>
            </a:extLst>
          </p:cNvPr>
          <p:cNvSpPr>
            <a:spLocks noGrp="1"/>
          </p:cNvSpPr>
          <p:nvPr>
            <p:ph type="title" hasCustomPrompt="1"/>
          </p:nvPr>
        </p:nvSpPr>
        <p:spPr>
          <a:xfrm>
            <a:off x="623455" y="457200"/>
            <a:ext cx="10945368" cy="841248"/>
          </a:xfrm>
          <a:prstGeom prst="rect">
            <a:avLst/>
          </a:prstGeom>
        </p:spPr>
        <p:txBody>
          <a:bodyPr anchor="b">
            <a:normAutofit/>
          </a:bodyPr>
          <a:lstStyle>
            <a:lvl1pPr>
              <a:defRPr sz="4200">
                <a:solidFill>
                  <a:schemeClr val="tx1"/>
                </a:solidFill>
                <a:latin typeface="Arial" panose="020B0604020202020204" pitchFamily="34" charset="0"/>
                <a:cs typeface="Arial" panose="020B0604020202020204" pitchFamily="34" charset="0"/>
              </a:defRPr>
            </a:lvl1pPr>
          </a:lstStyle>
          <a:p>
            <a:r>
              <a:rPr lang="en-US" dirty="0"/>
              <a:t>Click to Edit Master Style</a:t>
            </a:r>
          </a:p>
        </p:txBody>
      </p:sp>
      <p:sp>
        <p:nvSpPr>
          <p:cNvPr id="4" name="Text Placeholder 3">
            <a:extLst>
              <a:ext uri="{FF2B5EF4-FFF2-40B4-BE49-F238E27FC236}">
                <a16:creationId xmlns:a16="http://schemas.microsoft.com/office/drawing/2014/main" id="{69915CEB-D893-6B46-BE87-C02218FD3E35}"/>
              </a:ext>
            </a:extLst>
          </p:cNvPr>
          <p:cNvSpPr>
            <a:spLocks noGrp="1"/>
          </p:cNvSpPr>
          <p:nvPr>
            <p:ph type="body" sz="half" idx="2" hasCustomPrompt="1"/>
          </p:nvPr>
        </p:nvSpPr>
        <p:spPr>
          <a:xfrm>
            <a:off x="2030018" y="2188844"/>
            <a:ext cx="1957192" cy="3034408"/>
          </a:xfrm>
          <a:prstGeom prst="rect">
            <a:avLst/>
          </a:prstGeom>
        </p:spPr>
        <p:txBody>
          <a:bodyPr wrap="square" lIns="0">
            <a:noAutofit/>
          </a:bodyPr>
          <a:lstStyle>
            <a:lvl1pPr marL="11113" indent="-11113">
              <a:lnSpc>
                <a:spcPct val="100000"/>
              </a:lnSpc>
              <a:buFontTx/>
              <a:buNone/>
              <a:tabLst/>
              <a:defRPr lang="en-US" sz="1600" kern="1200" baseline="0" dirty="0">
                <a:solidFill>
                  <a:srgbClr val="54565B"/>
                </a:solidFill>
                <a:latin typeface="Arial" panose="020B0604020202020204" pitchFamily="34" charset="0"/>
                <a:ea typeface="+mn-ea"/>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9" name="Picture 8">
            <a:extLst>
              <a:ext uri="{FF2B5EF4-FFF2-40B4-BE49-F238E27FC236}">
                <a16:creationId xmlns:a16="http://schemas.microsoft.com/office/drawing/2014/main" id="{4EC89B79-D8BA-0F49-A9B2-2BA803B43F7F}"/>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712575" y="6442538"/>
            <a:ext cx="286935" cy="278937"/>
          </a:xfrm>
          <a:prstGeom prst="rect">
            <a:avLst/>
          </a:prstGeom>
        </p:spPr>
      </p:pic>
      <p:sp>
        <p:nvSpPr>
          <p:cNvPr id="13" name="Picture Placeholder 5">
            <a:extLst>
              <a:ext uri="{FF2B5EF4-FFF2-40B4-BE49-F238E27FC236}">
                <a16:creationId xmlns:a16="http://schemas.microsoft.com/office/drawing/2014/main" id="{F069BDFB-2A0E-CE4F-BBAF-F77BED4CE591}"/>
              </a:ext>
            </a:extLst>
          </p:cNvPr>
          <p:cNvSpPr>
            <a:spLocks noGrp="1"/>
          </p:cNvSpPr>
          <p:nvPr>
            <p:ph type="pic" sz="quarter" idx="40" hasCustomPrompt="1"/>
          </p:nvPr>
        </p:nvSpPr>
        <p:spPr>
          <a:xfrm>
            <a:off x="623455" y="2188844"/>
            <a:ext cx="1247875" cy="1585714"/>
          </a:xfrm>
          <a:prstGeom prst="roundRect">
            <a:avLst>
              <a:gd name="adj" fmla="val 7651"/>
            </a:avLst>
          </a:prstGeom>
          <a:solidFill>
            <a:schemeClr val="bg1">
              <a:lumMod val="85000"/>
            </a:schemeClr>
          </a:solidFill>
        </p:spPr>
        <p:txBody>
          <a:bodyPr>
            <a:normAutofit/>
          </a:bodyPr>
          <a:lstStyle>
            <a:lvl1pPr marL="9525" indent="-9525" algn="ctr">
              <a:buNone/>
              <a:tabLst/>
              <a:defRPr sz="1400"/>
            </a:lvl1pPr>
          </a:lstStyle>
          <a:p>
            <a:r>
              <a:rPr lang="en-US" dirty="0"/>
              <a:t>Click Icon To Add Picture</a:t>
            </a:r>
          </a:p>
        </p:txBody>
      </p:sp>
      <p:sp>
        <p:nvSpPr>
          <p:cNvPr id="10" name="Text Placeholder 3">
            <a:extLst>
              <a:ext uri="{FF2B5EF4-FFF2-40B4-BE49-F238E27FC236}">
                <a16:creationId xmlns:a16="http://schemas.microsoft.com/office/drawing/2014/main" id="{218E4DAE-1117-5C47-8A7E-52BE75A6CB47}"/>
              </a:ext>
            </a:extLst>
          </p:cNvPr>
          <p:cNvSpPr>
            <a:spLocks noGrp="1"/>
          </p:cNvSpPr>
          <p:nvPr>
            <p:ph type="body" sz="half" idx="41" hasCustomPrompt="1"/>
          </p:nvPr>
        </p:nvSpPr>
        <p:spPr>
          <a:xfrm>
            <a:off x="5623823" y="2188844"/>
            <a:ext cx="1957192" cy="3034408"/>
          </a:xfrm>
          <a:prstGeom prst="rect">
            <a:avLst/>
          </a:prstGeom>
        </p:spPr>
        <p:txBody>
          <a:bodyPr/>
          <a:lstStyle>
            <a:lvl1pPr marL="12700" indent="0">
              <a:lnSpc>
                <a:spcPct val="100000"/>
              </a:lnSpc>
              <a:buFont typeface="Arial" panose="020B0604020202020204" pitchFamily="34" charset="0"/>
              <a:buNone/>
              <a:tabLst/>
              <a:defRPr sz="160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2" name="Picture Placeholder 5">
            <a:extLst>
              <a:ext uri="{FF2B5EF4-FFF2-40B4-BE49-F238E27FC236}">
                <a16:creationId xmlns:a16="http://schemas.microsoft.com/office/drawing/2014/main" id="{9D5977CC-BB3D-F847-B5EA-130C42E52277}"/>
              </a:ext>
            </a:extLst>
          </p:cNvPr>
          <p:cNvSpPr>
            <a:spLocks noGrp="1"/>
          </p:cNvSpPr>
          <p:nvPr>
            <p:ph type="pic" sz="quarter" idx="42" hasCustomPrompt="1"/>
          </p:nvPr>
        </p:nvSpPr>
        <p:spPr>
          <a:xfrm>
            <a:off x="4217260" y="2188844"/>
            <a:ext cx="1247875" cy="1585714"/>
          </a:xfrm>
          <a:prstGeom prst="roundRect">
            <a:avLst>
              <a:gd name="adj" fmla="val 7651"/>
            </a:avLst>
          </a:prstGeom>
          <a:solidFill>
            <a:schemeClr val="bg1">
              <a:lumMod val="85000"/>
            </a:schemeClr>
          </a:solidFill>
        </p:spPr>
        <p:txBody>
          <a:bodyPr>
            <a:normAutofit/>
          </a:bodyPr>
          <a:lstStyle>
            <a:lvl1pPr marL="9525" indent="-9525" algn="ctr">
              <a:buNone/>
              <a:tabLst/>
              <a:defRPr lang="en-US" sz="1400" kern="1200" baseline="0" dirty="0">
                <a:solidFill>
                  <a:srgbClr val="54565B"/>
                </a:solidFill>
                <a:latin typeface="Arial" panose="020B0604020202020204" pitchFamily="34" charset="0"/>
                <a:ea typeface="+mn-ea"/>
                <a:cs typeface="Arial" panose="020B0604020202020204" pitchFamily="34" charset="0"/>
              </a:defRPr>
            </a:lvl1pPr>
          </a:lstStyle>
          <a:p>
            <a:r>
              <a:rPr lang="en-US" dirty="0"/>
              <a:t>Click Icon to Add Picture</a:t>
            </a:r>
          </a:p>
        </p:txBody>
      </p:sp>
      <p:sp>
        <p:nvSpPr>
          <p:cNvPr id="16" name="Text Placeholder 3">
            <a:extLst>
              <a:ext uri="{FF2B5EF4-FFF2-40B4-BE49-F238E27FC236}">
                <a16:creationId xmlns:a16="http://schemas.microsoft.com/office/drawing/2014/main" id="{BFF4E038-4817-0E4D-BA35-1F86880FC116}"/>
              </a:ext>
            </a:extLst>
          </p:cNvPr>
          <p:cNvSpPr>
            <a:spLocks noGrp="1"/>
          </p:cNvSpPr>
          <p:nvPr>
            <p:ph type="body" sz="half" idx="43" hasCustomPrompt="1"/>
          </p:nvPr>
        </p:nvSpPr>
        <p:spPr>
          <a:xfrm>
            <a:off x="9377116" y="2188844"/>
            <a:ext cx="1957192" cy="3034408"/>
          </a:xfrm>
          <a:prstGeom prst="rect">
            <a:avLst/>
          </a:prstGeom>
        </p:spPr>
        <p:txBody>
          <a:bodyPr/>
          <a:lstStyle>
            <a:lvl1pPr marL="12700" indent="0">
              <a:lnSpc>
                <a:spcPct val="100000"/>
              </a:lnSpc>
              <a:buFont typeface="Arial" panose="020B0604020202020204" pitchFamily="34" charset="0"/>
              <a:buNone/>
              <a:tabLst/>
              <a:defRPr sz="1600">
                <a:solidFill>
                  <a:schemeClr val="tx1">
                    <a:lumMod val="65000"/>
                    <a:lumOff val="35000"/>
                  </a:schemeClr>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7" name="Picture Placeholder 5">
            <a:extLst>
              <a:ext uri="{FF2B5EF4-FFF2-40B4-BE49-F238E27FC236}">
                <a16:creationId xmlns:a16="http://schemas.microsoft.com/office/drawing/2014/main" id="{0411B7E0-F1CD-374E-8EC1-1EAAECD18C0E}"/>
              </a:ext>
            </a:extLst>
          </p:cNvPr>
          <p:cNvSpPr>
            <a:spLocks noGrp="1"/>
          </p:cNvSpPr>
          <p:nvPr>
            <p:ph type="pic" sz="quarter" idx="44" hasCustomPrompt="1"/>
          </p:nvPr>
        </p:nvSpPr>
        <p:spPr>
          <a:xfrm>
            <a:off x="7970553" y="2188844"/>
            <a:ext cx="1247875" cy="1585714"/>
          </a:xfrm>
          <a:prstGeom prst="roundRect">
            <a:avLst>
              <a:gd name="adj" fmla="val 7651"/>
            </a:avLst>
          </a:prstGeom>
          <a:solidFill>
            <a:schemeClr val="bg1">
              <a:lumMod val="85000"/>
            </a:schemeClr>
          </a:solidFill>
        </p:spPr>
        <p:txBody>
          <a:bodyPr>
            <a:normAutofit/>
          </a:bodyPr>
          <a:lstStyle>
            <a:lvl1pPr marL="9525" indent="-9525" algn="ctr">
              <a:buNone/>
              <a:tabLst/>
              <a:defRPr lang="en-US" sz="1400" kern="1200" baseline="0" dirty="0">
                <a:solidFill>
                  <a:srgbClr val="54565B"/>
                </a:solidFill>
                <a:latin typeface="Arial" panose="020B0604020202020204" pitchFamily="34" charset="0"/>
                <a:ea typeface="+mn-ea"/>
                <a:cs typeface="Arial" panose="020B0604020202020204" pitchFamily="34" charset="0"/>
              </a:defRPr>
            </a:lvl1pPr>
          </a:lstStyle>
          <a:p>
            <a:r>
              <a:rPr lang="en-US" dirty="0"/>
              <a:t>Click Icon to Add Picture</a:t>
            </a:r>
          </a:p>
        </p:txBody>
      </p:sp>
      <p:sp>
        <p:nvSpPr>
          <p:cNvPr id="20" name="Rectangle 19">
            <a:extLst>
              <a:ext uri="{FF2B5EF4-FFF2-40B4-BE49-F238E27FC236}">
                <a16:creationId xmlns:a16="http://schemas.microsoft.com/office/drawing/2014/main" id="{4E56C9BD-520C-534E-AFFF-572BC8A83039}"/>
              </a:ext>
            </a:extLst>
          </p:cNvPr>
          <p:cNvSpPr/>
          <p:nvPr/>
        </p:nvSpPr>
        <p:spPr>
          <a:xfrm>
            <a:off x="-1" y="0"/>
            <a:ext cx="12192001" cy="108781"/>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01968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Image with Col.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9B820-BFE4-954B-97B8-AC5517A36D30}"/>
              </a:ext>
            </a:extLst>
          </p:cNvPr>
          <p:cNvSpPr>
            <a:spLocks noGrp="1"/>
          </p:cNvSpPr>
          <p:nvPr>
            <p:ph type="title" hasCustomPrompt="1"/>
          </p:nvPr>
        </p:nvSpPr>
        <p:spPr>
          <a:xfrm>
            <a:off x="4224528" y="457200"/>
            <a:ext cx="7342631" cy="841248"/>
          </a:xfrm>
          <a:prstGeom prst="rect">
            <a:avLst/>
          </a:prstGeom>
        </p:spPr>
        <p:txBody>
          <a:bodyPr anchor="b">
            <a:normAutofit/>
          </a:bodyPr>
          <a:lstStyle>
            <a:lvl1pPr>
              <a:defRPr sz="3600">
                <a:solidFill>
                  <a:schemeClr val="tx1"/>
                </a:solidFill>
                <a:latin typeface="+mn-lt"/>
              </a:defRPr>
            </a:lvl1pPr>
          </a:lstStyle>
          <a:p>
            <a:r>
              <a:rPr lang="en-US" dirty="0"/>
              <a:t>Click to Edit Master Title Style</a:t>
            </a:r>
          </a:p>
        </p:txBody>
      </p:sp>
      <p:pic>
        <p:nvPicPr>
          <p:cNvPr id="9" name="Picture 8">
            <a:extLst>
              <a:ext uri="{FF2B5EF4-FFF2-40B4-BE49-F238E27FC236}">
                <a16:creationId xmlns:a16="http://schemas.microsoft.com/office/drawing/2014/main" id="{4EC89B79-D8BA-0F49-A9B2-2BA803B43F7F}"/>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712575" y="6442538"/>
            <a:ext cx="286935" cy="278937"/>
          </a:xfrm>
          <a:prstGeom prst="rect">
            <a:avLst/>
          </a:prstGeom>
        </p:spPr>
      </p:pic>
      <p:sp>
        <p:nvSpPr>
          <p:cNvPr id="13" name="Picture Placeholder 5">
            <a:extLst>
              <a:ext uri="{FF2B5EF4-FFF2-40B4-BE49-F238E27FC236}">
                <a16:creationId xmlns:a16="http://schemas.microsoft.com/office/drawing/2014/main" id="{F069BDFB-2A0E-CE4F-BBAF-F77BED4CE591}"/>
              </a:ext>
            </a:extLst>
          </p:cNvPr>
          <p:cNvSpPr>
            <a:spLocks noGrp="1"/>
          </p:cNvSpPr>
          <p:nvPr>
            <p:ph type="pic" sz="quarter" idx="40" hasCustomPrompt="1"/>
          </p:nvPr>
        </p:nvSpPr>
        <p:spPr>
          <a:xfrm>
            <a:off x="623455" y="457200"/>
            <a:ext cx="3215728" cy="5985338"/>
          </a:xfrm>
          <a:prstGeom prst="roundRect">
            <a:avLst>
              <a:gd name="adj" fmla="val 7651"/>
            </a:avLst>
          </a:prstGeom>
          <a:solidFill>
            <a:schemeClr val="bg1">
              <a:lumMod val="85000"/>
            </a:schemeClr>
          </a:solidFill>
        </p:spPr>
        <p:txBody>
          <a:bodyPr/>
          <a:lstStyle>
            <a:lvl1pPr marL="9525" indent="-9525">
              <a:buNone/>
              <a:tabLst/>
              <a:defRPr/>
            </a:lvl1pPr>
          </a:lstStyle>
          <a:p>
            <a:r>
              <a:rPr lang="en-US" dirty="0"/>
              <a:t>Click Icon to Add Picture</a:t>
            </a:r>
          </a:p>
        </p:txBody>
      </p:sp>
      <p:sp>
        <p:nvSpPr>
          <p:cNvPr id="11" name="Rectangle 10">
            <a:extLst>
              <a:ext uri="{FF2B5EF4-FFF2-40B4-BE49-F238E27FC236}">
                <a16:creationId xmlns:a16="http://schemas.microsoft.com/office/drawing/2014/main" id="{0ACAFEB5-14BA-B247-A36B-1FE413493659}"/>
              </a:ext>
            </a:extLst>
          </p:cNvPr>
          <p:cNvSpPr/>
          <p:nvPr/>
        </p:nvSpPr>
        <p:spPr>
          <a:xfrm>
            <a:off x="-1" y="0"/>
            <a:ext cx="12192001" cy="108781"/>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520FDB62-CCA4-4100-A3E2-A9657FA5C693}"/>
              </a:ext>
            </a:extLst>
          </p:cNvPr>
          <p:cNvSpPr>
            <a:spLocks noGrp="1"/>
          </p:cNvSpPr>
          <p:nvPr>
            <p:ph sz="quarter" idx="41" hasCustomPrompt="1"/>
          </p:nvPr>
        </p:nvSpPr>
        <p:spPr>
          <a:xfrm>
            <a:off x="4224338" y="1452563"/>
            <a:ext cx="7342187" cy="4867555"/>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662485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1 Col. Image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9B820-BFE4-954B-97B8-AC5517A36D30}"/>
              </a:ext>
            </a:extLst>
          </p:cNvPr>
          <p:cNvSpPr>
            <a:spLocks noGrp="1"/>
          </p:cNvSpPr>
          <p:nvPr>
            <p:ph type="title" hasCustomPrompt="1"/>
          </p:nvPr>
        </p:nvSpPr>
        <p:spPr>
          <a:xfrm>
            <a:off x="609600" y="510988"/>
            <a:ext cx="7286243" cy="841248"/>
          </a:xfrm>
          <a:prstGeom prst="rect">
            <a:avLst/>
          </a:prstGeom>
        </p:spPr>
        <p:txBody>
          <a:bodyPr anchor="b">
            <a:normAutofit/>
          </a:bodyPr>
          <a:lstStyle>
            <a:lvl1pPr>
              <a:defRPr sz="3600">
                <a:solidFill>
                  <a:schemeClr val="tx1"/>
                </a:solidFill>
                <a:latin typeface="+mn-lt"/>
              </a:defRPr>
            </a:lvl1pPr>
          </a:lstStyle>
          <a:p>
            <a:r>
              <a:rPr lang="en-US" dirty="0"/>
              <a:t>Click to Edit Master Title Style</a:t>
            </a:r>
          </a:p>
        </p:txBody>
      </p:sp>
      <p:sp>
        <p:nvSpPr>
          <p:cNvPr id="13" name="Picture Placeholder 5">
            <a:extLst>
              <a:ext uri="{FF2B5EF4-FFF2-40B4-BE49-F238E27FC236}">
                <a16:creationId xmlns:a16="http://schemas.microsoft.com/office/drawing/2014/main" id="{F069BDFB-2A0E-CE4F-BBAF-F77BED4CE591}"/>
              </a:ext>
            </a:extLst>
          </p:cNvPr>
          <p:cNvSpPr>
            <a:spLocks noGrp="1"/>
          </p:cNvSpPr>
          <p:nvPr>
            <p:ph type="pic" sz="quarter" idx="40" hasCustomPrompt="1"/>
          </p:nvPr>
        </p:nvSpPr>
        <p:spPr>
          <a:xfrm>
            <a:off x="8083636" y="1837764"/>
            <a:ext cx="3772406" cy="3423877"/>
          </a:xfrm>
          <a:prstGeom prst="roundRect">
            <a:avLst>
              <a:gd name="adj" fmla="val 7651"/>
            </a:avLst>
          </a:prstGeom>
          <a:solidFill>
            <a:schemeClr val="bg1">
              <a:lumMod val="85000"/>
            </a:schemeClr>
          </a:solidFill>
        </p:spPr>
        <p:txBody>
          <a:bodyPr/>
          <a:lstStyle>
            <a:lvl1pPr marL="9525" indent="-9525">
              <a:buNone/>
              <a:tabLst/>
              <a:defRPr/>
            </a:lvl1pPr>
          </a:lstStyle>
          <a:p>
            <a:r>
              <a:rPr lang="en-US" dirty="0"/>
              <a:t>Click Icon to Add Picture</a:t>
            </a:r>
          </a:p>
        </p:txBody>
      </p:sp>
      <p:sp>
        <p:nvSpPr>
          <p:cNvPr id="11" name="Rectangle 10">
            <a:extLst>
              <a:ext uri="{FF2B5EF4-FFF2-40B4-BE49-F238E27FC236}">
                <a16:creationId xmlns:a16="http://schemas.microsoft.com/office/drawing/2014/main" id="{0ACAFEB5-14BA-B247-A36B-1FE413493659}"/>
              </a:ext>
            </a:extLst>
          </p:cNvPr>
          <p:cNvSpPr/>
          <p:nvPr/>
        </p:nvSpPr>
        <p:spPr>
          <a:xfrm>
            <a:off x="-1" y="0"/>
            <a:ext cx="12192001" cy="108781"/>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8E34F4F0-676A-42EA-AA88-73813D2B2320}"/>
              </a:ext>
            </a:extLst>
          </p:cNvPr>
          <p:cNvSpPr>
            <a:spLocks noGrp="1"/>
          </p:cNvSpPr>
          <p:nvPr>
            <p:ph sz="quarter" idx="41" hasCustomPrompt="1"/>
          </p:nvPr>
        </p:nvSpPr>
        <p:spPr>
          <a:xfrm>
            <a:off x="609600" y="1560513"/>
            <a:ext cx="7286625" cy="3952875"/>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AB413BCA-EDD6-1921-B59F-DB15878F89F2}"/>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712575" y="6442538"/>
            <a:ext cx="286935" cy="278937"/>
          </a:xfrm>
          <a:prstGeom prst="rect">
            <a:avLst/>
          </a:prstGeom>
        </p:spPr>
      </p:pic>
    </p:spTree>
    <p:extLst>
      <p:ext uri="{BB962C8B-B14F-4D97-AF65-F5344CB8AC3E}">
        <p14:creationId xmlns:p14="http://schemas.microsoft.com/office/powerpoint/2010/main" val="3298389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Dark Green Color Bar Cov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0CC2811-8366-4F4E-8B85-C037D6C08BCA}"/>
              </a:ext>
            </a:extLst>
          </p:cNvPr>
          <p:cNvPicPr>
            <a:picLocks noChangeAspect="1"/>
          </p:cNvPicPr>
          <p:nvPr userDrawn="1"/>
        </p:nvPicPr>
        <p:blipFill>
          <a:blip r:embed="rId2"/>
          <a:stretch>
            <a:fillRect/>
          </a:stretch>
        </p:blipFill>
        <p:spPr>
          <a:xfrm>
            <a:off x="-11151" y="-11151"/>
            <a:ext cx="12192000" cy="6858000"/>
          </a:xfrm>
          <a:prstGeom prst="rect">
            <a:avLst/>
          </a:prstGeom>
        </p:spPr>
      </p:pic>
      <p:sp>
        <p:nvSpPr>
          <p:cNvPr id="2" name="Title 1">
            <a:extLst>
              <a:ext uri="{FF2B5EF4-FFF2-40B4-BE49-F238E27FC236}">
                <a16:creationId xmlns:a16="http://schemas.microsoft.com/office/drawing/2014/main" id="{735DD06B-5581-A740-BBB1-C01F6ED75C27}"/>
              </a:ext>
            </a:extLst>
          </p:cNvPr>
          <p:cNvSpPr>
            <a:spLocks noGrp="1"/>
          </p:cNvSpPr>
          <p:nvPr>
            <p:ph type="ctrTitle" hasCustomPrompt="1"/>
          </p:nvPr>
        </p:nvSpPr>
        <p:spPr>
          <a:xfrm>
            <a:off x="2438400" y="2732567"/>
            <a:ext cx="7352371" cy="1449778"/>
          </a:xfrm>
          <a:prstGeom prst="rect">
            <a:avLst/>
          </a:prstGeom>
        </p:spPr>
        <p:txBody>
          <a:bodyPr anchor="b">
            <a:normAutofit/>
          </a:bodyPr>
          <a:lstStyle>
            <a:lvl1pPr algn="l">
              <a:defRPr sz="4200">
                <a:solidFill>
                  <a:schemeClr val="tx1"/>
                </a:solidFill>
                <a:latin typeface="Arial" panose="020B0604020202020204" pitchFamily="34" charset="0"/>
                <a:cs typeface="Arial" panose="020B0604020202020204" pitchFamily="34" charset="0"/>
              </a:defRPr>
            </a:lvl1pPr>
          </a:lstStyle>
          <a:p>
            <a:r>
              <a:rPr lang="en-US"/>
              <a:t>Click to Edit Title Slide</a:t>
            </a:r>
          </a:p>
        </p:txBody>
      </p:sp>
      <p:sp>
        <p:nvSpPr>
          <p:cNvPr id="3" name="Subtitle 2">
            <a:extLst>
              <a:ext uri="{FF2B5EF4-FFF2-40B4-BE49-F238E27FC236}">
                <a16:creationId xmlns:a16="http://schemas.microsoft.com/office/drawing/2014/main" id="{ACC5C272-8D94-3A40-9282-8C3BADCC43BC}"/>
              </a:ext>
            </a:extLst>
          </p:cNvPr>
          <p:cNvSpPr>
            <a:spLocks noGrp="1"/>
          </p:cNvSpPr>
          <p:nvPr>
            <p:ph type="subTitle" idx="1" hasCustomPrompt="1"/>
          </p:nvPr>
        </p:nvSpPr>
        <p:spPr>
          <a:xfrm>
            <a:off x="2438400" y="4274420"/>
            <a:ext cx="7352371" cy="1655762"/>
          </a:xfrm>
          <a:prstGeom prst="rect">
            <a:avLst/>
          </a:prstGeom>
        </p:spPr>
        <p:txBody>
          <a:bodyPr/>
          <a:lstStyle>
            <a:lvl1pPr marL="0" indent="0" algn="l">
              <a:buNone/>
              <a:defRPr sz="2400">
                <a:solidFill>
                  <a:schemeClr val="tx1">
                    <a:lumMod val="65000"/>
                    <a:lumOff val="35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Subheader</a:t>
            </a:r>
            <a:r>
              <a:rPr lang="en-US"/>
              <a:t> Placement</a:t>
            </a:r>
          </a:p>
        </p:txBody>
      </p:sp>
      <p:pic>
        <p:nvPicPr>
          <p:cNvPr id="11" name="Picture 10">
            <a:extLst>
              <a:ext uri="{FF2B5EF4-FFF2-40B4-BE49-F238E27FC236}">
                <a16:creationId xmlns:a16="http://schemas.microsoft.com/office/drawing/2014/main" id="{1CBB9D01-793A-2C4F-8F69-43F25BD5070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130" y="6289882"/>
            <a:ext cx="12161520" cy="415718"/>
          </a:xfrm>
          <a:prstGeom prst="rect">
            <a:avLst/>
          </a:prstGeom>
        </p:spPr>
      </p:pic>
      <p:pic>
        <p:nvPicPr>
          <p:cNvPr id="7" name="Picture 6">
            <a:extLst>
              <a:ext uri="{FF2B5EF4-FFF2-40B4-BE49-F238E27FC236}">
                <a16:creationId xmlns:a16="http://schemas.microsoft.com/office/drawing/2014/main" id="{A8D58F49-4AC9-CEA0-E97A-144FEE7C18DF}"/>
              </a:ext>
            </a:extLst>
          </p:cNvPr>
          <p:cNvPicPr>
            <a:picLocks noChangeAspect="1"/>
          </p:cNvPicPr>
          <p:nvPr userDrawn="1"/>
        </p:nvPicPr>
        <p:blipFill>
          <a:blip r:embed="rId4"/>
          <a:stretch>
            <a:fillRect/>
          </a:stretch>
        </p:blipFill>
        <p:spPr>
          <a:xfrm>
            <a:off x="9320132" y="5701910"/>
            <a:ext cx="2285811" cy="579072"/>
          </a:xfrm>
          <a:prstGeom prst="rect">
            <a:avLst/>
          </a:prstGeom>
        </p:spPr>
      </p:pic>
    </p:spTree>
    <p:extLst>
      <p:ext uri="{BB962C8B-B14F-4D97-AF65-F5344CB8AC3E}">
        <p14:creationId xmlns:p14="http://schemas.microsoft.com/office/powerpoint/2010/main" val="1081191945"/>
      </p:ext>
    </p:extLst>
  </p:cSld>
  <p:clrMapOvr>
    <a:masterClrMapping/>
  </p:clrMapOvr>
  <p:extLst>
    <p:ext uri="{DCECCB84-F9BA-43D5-87BE-67443E8EF086}">
      <p15:sldGuideLst xmlns:p15="http://schemas.microsoft.com/office/powerpoint/2012/main">
        <p15:guide id="1" pos="1536"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Image 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9B820-BFE4-954B-97B8-AC5517A36D30}"/>
              </a:ext>
            </a:extLst>
          </p:cNvPr>
          <p:cNvSpPr>
            <a:spLocks noGrp="1"/>
          </p:cNvSpPr>
          <p:nvPr>
            <p:ph type="title" hasCustomPrompt="1"/>
          </p:nvPr>
        </p:nvSpPr>
        <p:spPr>
          <a:xfrm>
            <a:off x="4539137" y="457200"/>
            <a:ext cx="7173438" cy="739635"/>
          </a:xfrm>
          <a:prstGeom prst="rect">
            <a:avLst/>
          </a:prstGeom>
        </p:spPr>
        <p:txBody>
          <a:bodyPr anchor="b">
            <a:normAutofit/>
          </a:bodyPr>
          <a:lstStyle>
            <a:lvl1pPr>
              <a:defRPr sz="3600">
                <a:solidFill>
                  <a:schemeClr val="tx1"/>
                </a:solidFill>
                <a:latin typeface="Arial" panose="020B0604020202020204" pitchFamily="34" charset="0"/>
                <a:cs typeface="Arial" panose="020B0604020202020204" pitchFamily="34" charset="0"/>
              </a:defRPr>
            </a:lvl1pPr>
          </a:lstStyle>
          <a:p>
            <a:r>
              <a:rPr lang="en-US" dirty="0"/>
              <a:t>Click to Edit Master Agenda</a:t>
            </a:r>
          </a:p>
        </p:txBody>
      </p:sp>
      <p:sp>
        <p:nvSpPr>
          <p:cNvPr id="3" name="Picture Placeholder 2">
            <a:extLst>
              <a:ext uri="{FF2B5EF4-FFF2-40B4-BE49-F238E27FC236}">
                <a16:creationId xmlns:a16="http://schemas.microsoft.com/office/drawing/2014/main" id="{DAA2095A-17AA-3648-B695-C899DCF3F588}"/>
              </a:ext>
            </a:extLst>
          </p:cNvPr>
          <p:cNvSpPr>
            <a:spLocks noGrp="1"/>
          </p:cNvSpPr>
          <p:nvPr>
            <p:ph type="pic" idx="1" hasCustomPrompt="1"/>
          </p:nvPr>
        </p:nvSpPr>
        <p:spPr>
          <a:xfrm>
            <a:off x="0" y="1"/>
            <a:ext cx="4229100" cy="6857999"/>
          </a:xfrm>
          <a:prstGeom prst="rect">
            <a:avLst/>
          </a:prstGeom>
        </p:spPr>
        <p:txBody>
          <a:bodyPr/>
          <a:lstStyle>
            <a:lvl1pPr marL="0" indent="0" algn="ctr">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0" name="Parallelogram 9">
            <a:extLst>
              <a:ext uri="{FF2B5EF4-FFF2-40B4-BE49-F238E27FC236}">
                <a16:creationId xmlns:a16="http://schemas.microsoft.com/office/drawing/2014/main" id="{AF810AC7-9568-A644-81AE-3C041BA4B92B}"/>
              </a:ext>
            </a:extLst>
          </p:cNvPr>
          <p:cNvSpPr/>
          <p:nvPr/>
        </p:nvSpPr>
        <p:spPr>
          <a:xfrm>
            <a:off x="4587364" y="1266424"/>
            <a:ext cx="1917891" cy="121052"/>
          </a:xfrm>
          <a:prstGeom prst="parallelogram">
            <a:avLst>
              <a:gd name="adj" fmla="val 81372"/>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5">
            <a:extLst>
              <a:ext uri="{FF2B5EF4-FFF2-40B4-BE49-F238E27FC236}">
                <a16:creationId xmlns:a16="http://schemas.microsoft.com/office/drawing/2014/main" id="{9CE923E5-4A54-4549-803B-F53D73BF2F57}"/>
              </a:ext>
            </a:extLst>
          </p:cNvPr>
          <p:cNvSpPr>
            <a:spLocks noGrp="1"/>
          </p:cNvSpPr>
          <p:nvPr>
            <p:ph sz="quarter" idx="10" hasCustomPrompt="1"/>
          </p:nvPr>
        </p:nvSpPr>
        <p:spPr>
          <a:xfrm>
            <a:off x="4538663" y="1631950"/>
            <a:ext cx="7173912" cy="4652309"/>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5435ABD1-688D-0499-B810-399730885F32}"/>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712575" y="6442538"/>
            <a:ext cx="286935" cy="278937"/>
          </a:xfrm>
          <a:prstGeom prst="rect">
            <a:avLst/>
          </a:prstGeom>
        </p:spPr>
      </p:pic>
    </p:spTree>
    <p:extLst>
      <p:ext uri="{BB962C8B-B14F-4D97-AF65-F5344CB8AC3E}">
        <p14:creationId xmlns:p14="http://schemas.microsoft.com/office/powerpoint/2010/main" val="12858535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2 Col. Bullet List W/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9B820-BFE4-954B-97B8-AC5517A36D30}"/>
              </a:ext>
            </a:extLst>
          </p:cNvPr>
          <p:cNvSpPr>
            <a:spLocks noGrp="1"/>
          </p:cNvSpPr>
          <p:nvPr>
            <p:ph type="title" hasCustomPrompt="1"/>
          </p:nvPr>
        </p:nvSpPr>
        <p:spPr>
          <a:xfrm>
            <a:off x="623455" y="457200"/>
            <a:ext cx="10944224" cy="842238"/>
          </a:xfrm>
          <a:prstGeom prst="rect">
            <a:avLst/>
          </a:prstGeom>
        </p:spPr>
        <p:txBody>
          <a:bodyPr anchor="b">
            <a:normAutofit/>
          </a:bodyPr>
          <a:lstStyle>
            <a:lvl1pPr>
              <a:defRPr sz="4200">
                <a:solidFill>
                  <a:schemeClr val="tx1"/>
                </a:solidFill>
                <a:latin typeface="Arial" panose="020B0604020202020204" pitchFamily="34" charset="0"/>
                <a:cs typeface="Arial" panose="020B0604020202020204" pitchFamily="34" charset="0"/>
              </a:defRPr>
            </a:lvl1pPr>
          </a:lstStyle>
          <a:p>
            <a:r>
              <a:rPr lang="en-US" dirty="0"/>
              <a:t>Click to Edit Master Style</a:t>
            </a:r>
          </a:p>
        </p:txBody>
      </p:sp>
      <p:pic>
        <p:nvPicPr>
          <p:cNvPr id="9" name="Picture 8">
            <a:extLst>
              <a:ext uri="{FF2B5EF4-FFF2-40B4-BE49-F238E27FC236}">
                <a16:creationId xmlns:a16="http://schemas.microsoft.com/office/drawing/2014/main" id="{4EC89B79-D8BA-0F49-A9B2-2BA803B43F7F}"/>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712575" y="6442538"/>
            <a:ext cx="286935" cy="278937"/>
          </a:xfrm>
          <a:prstGeom prst="rect">
            <a:avLst/>
          </a:prstGeom>
        </p:spPr>
      </p:pic>
      <p:sp>
        <p:nvSpPr>
          <p:cNvPr id="15" name="Rectangle 14">
            <a:extLst>
              <a:ext uri="{FF2B5EF4-FFF2-40B4-BE49-F238E27FC236}">
                <a16:creationId xmlns:a16="http://schemas.microsoft.com/office/drawing/2014/main" id="{CB3EE21B-3086-4E45-85CE-9EB684CD98D1}"/>
              </a:ext>
            </a:extLst>
          </p:cNvPr>
          <p:cNvSpPr/>
          <p:nvPr/>
        </p:nvSpPr>
        <p:spPr>
          <a:xfrm>
            <a:off x="-1" y="0"/>
            <a:ext cx="12192001" cy="108781"/>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BF0B0CA4-F9E0-402B-95BB-C9044F7BD15F}"/>
              </a:ext>
            </a:extLst>
          </p:cNvPr>
          <p:cNvSpPr>
            <a:spLocks noGrp="1"/>
          </p:cNvSpPr>
          <p:nvPr>
            <p:ph sz="quarter" idx="15" hasCustomPrompt="1"/>
          </p:nvPr>
        </p:nvSpPr>
        <p:spPr>
          <a:xfrm>
            <a:off x="623888" y="2371725"/>
            <a:ext cx="5224462" cy="3804957"/>
          </a:xfrm>
        </p:spPr>
        <p:txBody>
          <a:bodyPr/>
          <a:lstStyle>
            <a:lvl1pPr>
              <a:defRPr sz="2400"/>
            </a:lvl1pPr>
            <a:lvl2pPr>
              <a:defRPr sz="2000"/>
            </a:lvl2pPr>
            <a:lvl3pPr>
              <a:defRPr/>
            </a:lvl3pPr>
            <a:lvl4pPr>
              <a:defRPr sz="2000"/>
            </a:lvl4pPr>
          </a:lstStyle>
          <a:p>
            <a:pPr lvl="0"/>
            <a:r>
              <a:rPr lang="en-US" dirty="0"/>
              <a:t>Click to Edit Master</a:t>
            </a:r>
          </a:p>
          <a:p>
            <a:pPr lvl="1"/>
            <a:r>
              <a:rPr lang="en-US" dirty="0"/>
              <a:t>Second Level</a:t>
            </a:r>
          </a:p>
          <a:p>
            <a:pPr lvl="2"/>
            <a:r>
              <a:rPr lang="en-US" dirty="0"/>
              <a:t>Third Level</a:t>
            </a:r>
          </a:p>
          <a:p>
            <a:pPr lvl="3"/>
            <a:r>
              <a:rPr lang="en-US" dirty="0"/>
              <a:t>Fourth Level</a:t>
            </a:r>
          </a:p>
        </p:txBody>
      </p:sp>
      <p:sp>
        <p:nvSpPr>
          <p:cNvPr id="7" name="Content Placeholder 6">
            <a:extLst>
              <a:ext uri="{FF2B5EF4-FFF2-40B4-BE49-F238E27FC236}">
                <a16:creationId xmlns:a16="http://schemas.microsoft.com/office/drawing/2014/main" id="{8F4453B3-A4BD-4FED-9156-798E92FBF4D1}"/>
              </a:ext>
            </a:extLst>
          </p:cNvPr>
          <p:cNvSpPr>
            <a:spLocks noGrp="1"/>
          </p:cNvSpPr>
          <p:nvPr>
            <p:ph sz="quarter" idx="16" hasCustomPrompt="1"/>
          </p:nvPr>
        </p:nvSpPr>
        <p:spPr>
          <a:xfrm>
            <a:off x="6096000" y="2371725"/>
            <a:ext cx="5471678" cy="3804957"/>
          </a:xfrm>
        </p:spPr>
        <p:txBody>
          <a:bodyPr/>
          <a:lstStyle>
            <a:lvl1pPr>
              <a:defRPr sz="2400"/>
            </a:lvl1pPr>
            <a:lvl2pPr>
              <a:defRPr sz="2000"/>
            </a:lvl2pPr>
            <a:lvl3pPr>
              <a:defRPr/>
            </a:lvl3pPr>
            <a:lvl4pPr>
              <a:defRPr sz="2000"/>
            </a:lvl4pPr>
          </a:lstStyle>
          <a:p>
            <a:pPr lvl="0"/>
            <a:r>
              <a:rPr lang="en-US" dirty="0"/>
              <a:t>Click to Edit Master</a:t>
            </a:r>
          </a:p>
          <a:p>
            <a:pPr lvl="1"/>
            <a:r>
              <a:rPr lang="en-US" dirty="0"/>
              <a:t>Second Level</a:t>
            </a:r>
          </a:p>
          <a:p>
            <a:pPr lvl="2"/>
            <a:r>
              <a:rPr lang="en-US" dirty="0"/>
              <a:t>Third Level</a:t>
            </a:r>
          </a:p>
          <a:p>
            <a:pPr lvl="3"/>
            <a:r>
              <a:rPr lang="en-US" dirty="0"/>
              <a:t>Fourth Level</a:t>
            </a:r>
          </a:p>
        </p:txBody>
      </p:sp>
      <p:sp>
        <p:nvSpPr>
          <p:cNvPr id="11" name="Text Placeholder 10">
            <a:extLst>
              <a:ext uri="{FF2B5EF4-FFF2-40B4-BE49-F238E27FC236}">
                <a16:creationId xmlns:a16="http://schemas.microsoft.com/office/drawing/2014/main" id="{3A00C240-2192-44C9-8AEC-C68385052719}"/>
              </a:ext>
            </a:extLst>
          </p:cNvPr>
          <p:cNvSpPr>
            <a:spLocks noGrp="1"/>
          </p:cNvSpPr>
          <p:nvPr>
            <p:ph type="body" sz="quarter" idx="17" hasCustomPrompt="1"/>
          </p:nvPr>
        </p:nvSpPr>
        <p:spPr>
          <a:xfrm>
            <a:off x="623888" y="1647858"/>
            <a:ext cx="5224462" cy="590518"/>
          </a:xfrm>
        </p:spPr>
        <p:txBody>
          <a:bodyPr anchor="b" anchorCtr="0"/>
          <a:lstStyle>
            <a:lvl1pPr marL="0" indent="0">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8" name="Text Placeholder 17">
            <a:extLst>
              <a:ext uri="{FF2B5EF4-FFF2-40B4-BE49-F238E27FC236}">
                <a16:creationId xmlns:a16="http://schemas.microsoft.com/office/drawing/2014/main" id="{5F22D8C4-B226-42F9-9884-C72487AE3B29}"/>
              </a:ext>
            </a:extLst>
          </p:cNvPr>
          <p:cNvSpPr>
            <a:spLocks noGrp="1"/>
          </p:cNvSpPr>
          <p:nvPr>
            <p:ph type="body" sz="quarter" idx="18" hasCustomPrompt="1"/>
          </p:nvPr>
        </p:nvSpPr>
        <p:spPr>
          <a:xfrm>
            <a:off x="6095999" y="1647825"/>
            <a:ext cx="5471679" cy="590550"/>
          </a:xfrm>
        </p:spPr>
        <p:txBody>
          <a:bodyPr anchor="b" anchorCtr="0"/>
          <a:lstStyle>
            <a:lvl1pPr marL="0" indent="0">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40071188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2 Col. Bullet Lis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9B820-BFE4-954B-97B8-AC5517A36D30}"/>
              </a:ext>
            </a:extLst>
          </p:cNvPr>
          <p:cNvSpPr>
            <a:spLocks noGrp="1"/>
          </p:cNvSpPr>
          <p:nvPr>
            <p:ph type="title" hasCustomPrompt="1"/>
          </p:nvPr>
        </p:nvSpPr>
        <p:spPr>
          <a:xfrm>
            <a:off x="623455" y="457200"/>
            <a:ext cx="10945090" cy="842280"/>
          </a:xfrm>
          <a:prstGeom prst="rect">
            <a:avLst/>
          </a:prstGeom>
        </p:spPr>
        <p:txBody>
          <a:bodyPr anchor="b">
            <a:normAutofit/>
          </a:bodyPr>
          <a:lstStyle>
            <a:lvl1pPr>
              <a:defRPr sz="4200">
                <a:solidFill>
                  <a:schemeClr val="tx1"/>
                </a:solidFill>
                <a:latin typeface="Arial" panose="020B0604020202020204" pitchFamily="34" charset="0"/>
                <a:cs typeface="Arial" panose="020B0604020202020204" pitchFamily="34" charset="0"/>
              </a:defRPr>
            </a:lvl1pPr>
          </a:lstStyle>
          <a:p>
            <a:r>
              <a:rPr lang="en-US" dirty="0"/>
              <a:t>Click to Edit Master Style</a:t>
            </a:r>
          </a:p>
        </p:txBody>
      </p:sp>
      <p:pic>
        <p:nvPicPr>
          <p:cNvPr id="9" name="Picture 8">
            <a:extLst>
              <a:ext uri="{FF2B5EF4-FFF2-40B4-BE49-F238E27FC236}">
                <a16:creationId xmlns:a16="http://schemas.microsoft.com/office/drawing/2014/main" id="{4EC89B79-D8BA-0F49-A9B2-2BA803B43F7F}"/>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712575" y="6442538"/>
            <a:ext cx="286935" cy="278937"/>
          </a:xfrm>
          <a:prstGeom prst="rect">
            <a:avLst/>
          </a:prstGeom>
        </p:spPr>
      </p:pic>
      <p:sp>
        <p:nvSpPr>
          <p:cNvPr id="15" name="Rectangle 14">
            <a:extLst>
              <a:ext uri="{FF2B5EF4-FFF2-40B4-BE49-F238E27FC236}">
                <a16:creationId xmlns:a16="http://schemas.microsoft.com/office/drawing/2014/main" id="{CB3EE21B-3086-4E45-85CE-9EB684CD98D1}"/>
              </a:ext>
            </a:extLst>
          </p:cNvPr>
          <p:cNvSpPr/>
          <p:nvPr/>
        </p:nvSpPr>
        <p:spPr>
          <a:xfrm>
            <a:off x="-1" y="0"/>
            <a:ext cx="12192001" cy="108781"/>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D6D6FE81-4E06-4DD8-BF17-65120D9565E8}"/>
              </a:ext>
            </a:extLst>
          </p:cNvPr>
          <p:cNvSpPr>
            <a:spLocks noGrp="1"/>
          </p:cNvSpPr>
          <p:nvPr>
            <p:ph sz="quarter" idx="13" hasCustomPrompt="1"/>
          </p:nvPr>
        </p:nvSpPr>
        <p:spPr>
          <a:xfrm>
            <a:off x="623888" y="1647899"/>
            <a:ext cx="5238750" cy="4564636"/>
          </a:xfrm>
        </p:spPr>
        <p:txBody>
          <a:bodyPr/>
          <a:lstStyle>
            <a:lvl1pPr>
              <a:defRPr sz="2400"/>
            </a:lvl1pPr>
            <a:lvl2pPr>
              <a:defRPr sz="2000"/>
            </a:lvl2pPr>
            <a:lvl3pPr>
              <a:defRPr sz="2000"/>
            </a:lvl3pPr>
            <a:lvl4pPr>
              <a:defRPr sz="2000"/>
            </a:lvl4pPr>
          </a:lstStyle>
          <a:p>
            <a:pPr lvl="0"/>
            <a:r>
              <a:rPr lang="en-US" dirty="0"/>
              <a:t>Click to Edit Master</a:t>
            </a:r>
          </a:p>
          <a:p>
            <a:pPr lvl="1"/>
            <a:r>
              <a:rPr lang="en-US" dirty="0"/>
              <a:t>Second Bullet Level</a:t>
            </a:r>
          </a:p>
          <a:p>
            <a:pPr lvl="2"/>
            <a:r>
              <a:rPr lang="en-US" dirty="0"/>
              <a:t>Third Bullet Level</a:t>
            </a:r>
          </a:p>
          <a:p>
            <a:pPr lvl="3"/>
            <a:r>
              <a:rPr lang="en-US" dirty="0"/>
              <a:t>Fourth Bullet Level</a:t>
            </a:r>
          </a:p>
        </p:txBody>
      </p:sp>
      <p:sp>
        <p:nvSpPr>
          <p:cNvPr id="6" name="Content Placeholder 5">
            <a:extLst>
              <a:ext uri="{FF2B5EF4-FFF2-40B4-BE49-F238E27FC236}">
                <a16:creationId xmlns:a16="http://schemas.microsoft.com/office/drawing/2014/main" id="{3152B107-0F35-41AB-8184-E5E5BAE1C1B8}"/>
              </a:ext>
            </a:extLst>
          </p:cNvPr>
          <p:cNvSpPr>
            <a:spLocks noGrp="1"/>
          </p:cNvSpPr>
          <p:nvPr>
            <p:ph sz="quarter" idx="14" hasCustomPrompt="1"/>
          </p:nvPr>
        </p:nvSpPr>
        <p:spPr>
          <a:xfrm>
            <a:off x="6096000" y="1647825"/>
            <a:ext cx="5472113" cy="4564716"/>
          </a:xfrm>
        </p:spPr>
        <p:txBody>
          <a:bodyPr/>
          <a:lstStyle>
            <a:lvl1pPr>
              <a:defRPr sz="2400"/>
            </a:lvl1pPr>
            <a:lvl2pPr>
              <a:defRPr sz="2000"/>
            </a:lvl2pPr>
            <a:lvl3pPr>
              <a:defRPr sz="2000"/>
            </a:lvl3pPr>
            <a:lvl4pPr>
              <a:defRPr sz="2000"/>
            </a:lvl4pPr>
            <a:lvl5pPr>
              <a:defRPr sz="2000"/>
            </a:lvl5pPr>
          </a:lstStyle>
          <a:p>
            <a:pPr lvl="0"/>
            <a:r>
              <a:rPr lang="en-US" dirty="0"/>
              <a:t>Click to Edit Master</a:t>
            </a:r>
          </a:p>
          <a:p>
            <a:pPr lvl="1"/>
            <a:r>
              <a:rPr lang="en-US" dirty="0"/>
              <a:t>Second Bullet Level</a:t>
            </a:r>
          </a:p>
          <a:p>
            <a:pPr lvl="2"/>
            <a:r>
              <a:rPr lang="en-US" dirty="0"/>
              <a:t>Third Bullet Level</a:t>
            </a:r>
          </a:p>
          <a:p>
            <a:pPr lvl="3"/>
            <a:r>
              <a:rPr lang="en-US" dirty="0"/>
              <a:t>Fourth Bullet Level</a:t>
            </a:r>
          </a:p>
        </p:txBody>
      </p:sp>
    </p:spTree>
    <p:extLst>
      <p:ext uri="{BB962C8B-B14F-4D97-AF65-F5344CB8AC3E}">
        <p14:creationId xmlns:p14="http://schemas.microsoft.com/office/powerpoint/2010/main" val="6045915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3 Col. Bullet Lis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9B820-BFE4-954B-97B8-AC5517A36D30}"/>
              </a:ext>
            </a:extLst>
          </p:cNvPr>
          <p:cNvSpPr>
            <a:spLocks noGrp="1"/>
          </p:cNvSpPr>
          <p:nvPr>
            <p:ph type="title" hasCustomPrompt="1"/>
          </p:nvPr>
        </p:nvSpPr>
        <p:spPr>
          <a:xfrm>
            <a:off x="623455" y="457200"/>
            <a:ext cx="10945090" cy="842280"/>
          </a:xfrm>
          <a:prstGeom prst="rect">
            <a:avLst/>
          </a:prstGeom>
        </p:spPr>
        <p:txBody>
          <a:bodyPr anchor="b">
            <a:normAutofit/>
          </a:bodyPr>
          <a:lstStyle>
            <a:lvl1pPr>
              <a:defRPr sz="4200">
                <a:solidFill>
                  <a:schemeClr val="tx1"/>
                </a:solidFill>
                <a:latin typeface="Arial" panose="020B0604020202020204" pitchFamily="34" charset="0"/>
                <a:cs typeface="Arial" panose="020B0604020202020204" pitchFamily="34" charset="0"/>
              </a:defRPr>
            </a:lvl1pPr>
          </a:lstStyle>
          <a:p>
            <a:r>
              <a:rPr lang="en-US" dirty="0"/>
              <a:t>Click to Edit Master Style</a:t>
            </a:r>
          </a:p>
        </p:txBody>
      </p:sp>
      <p:pic>
        <p:nvPicPr>
          <p:cNvPr id="9" name="Picture 8">
            <a:extLst>
              <a:ext uri="{FF2B5EF4-FFF2-40B4-BE49-F238E27FC236}">
                <a16:creationId xmlns:a16="http://schemas.microsoft.com/office/drawing/2014/main" id="{4EC89B79-D8BA-0F49-A9B2-2BA803B43F7F}"/>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712575" y="6442538"/>
            <a:ext cx="286935" cy="278937"/>
          </a:xfrm>
          <a:prstGeom prst="rect">
            <a:avLst/>
          </a:prstGeom>
        </p:spPr>
      </p:pic>
      <p:sp>
        <p:nvSpPr>
          <p:cNvPr id="15" name="Rectangle 14">
            <a:extLst>
              <a:ext uri="{FF2B5EF4-FFF2-40B4-BE49-F238E27FC236}">
                <a16:creationId xmlns:a16="http://schemas.microsoft.com/office/drawing/2014/main" id="{CB3EE21B-3086-4E45-85CE-9EB684CD98D1}"/>
              </a:ext>
            </a:extLst>
          </p:cNvPr>
          <p:cNvSpPr/>
          <p:nvPr/>
        </p:nvSpPr>
        <p:spPr>
          <a:xfrm>
            <a:off x="-1" y="0"/>
            <a:ext cx="12192001" cy="108781"/>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A2953D0F-9892-46CD-B7BA-E5A4E81A612C}"/>
              </a:ext>
            </a:extLst>
          </p:cNvPr>
          <p:cNvSpPr>
            <a:spLocks noGrp="1"/>
          </p:cNvSpPr>
          <p:nvPr>
            <p:ph sz="quarter" idx="14" hasCustomPrompt="1"/>
          </p:nvPr>
        </p:nvSpPr>
        <p:spPr>
          <a:xfrm>
            <a:off x="623888" y="1647824"/>
            <a:ext cx="3502152" cy="4221163"/>
          </a:xfrm>
        </p:spPr>
        <p:txBody>
          <a:bodyPr/>
          <a:lstStyle>
            <a:lvl1pPr>
              <a:defRPr sz="2400"/>
            </a:lvl1pPr>
            <a:lvl2pPr>
              <a:defRPr sz="2000"/>
            </a:lvl2pPr>
            <a:lvl3pPr>
              <a:defRPr sz="2000"/>
            </a:lvl3pPr>
            <a:lvl4pPr>
              <a:defRPr sz="2000"/>
            </a:lvl4pPr>
          </a:lstStyle>
          <a:p>
            <a:pPr lvl="0"/>
            <a:r>
              <a:rPr lang="en-US" dirty="0"/>
              <a:t>Click to Edit Master</a:t>
            </a:r>
          </a:p>
          <a:p>
            <a:pPr lvl="1"/>
            <a:r>
              <a:rPr lang="en-US" dirty="0"/>
              <a:t>Second level</a:t>
            </a:r>
          </a:p>
          <a:p>
            <a:pPr lvl="2"/>
            <a:r>
              <a:rPr lang="en-US" dirty="0"/>
              <a:t>Third level</a:t>
            </a:r>
          </a:p>
          <a:p>
            <a:pPr lvl="3"/>
            <a:r>
              <a:rPr lang="en-US" dirty="0"/>
              <a:t>Fourth level</a:t>
            </a:r>
          </a:p>
        </p:txBody>
      </p:sp>
      <p:sp>
        <p:nvSpPr>
          <p:cNvPr id="7" name="Content Placeholder 6">
            <a:extLst>
              <a:ext uri="{FF2B5EF4-FFF2-40B4-BE49-F238E27FC236}">
                <a16:creationId xmlns:a16="http://schemas.microsoft.com/office/drawing/2014/main" id="{D40D3ABE-6835-4258-9D11-272AA0B3038B}"/>
              </a:ext>
            </a:extLst>
          </p:cNvPr>
          <p:cNvSpPr>
            <a:spLocks noGrp="1"/>
          </p:cNvSpPr>
          <p:nvPr>
            <p:ph sz="quarter" idx="15" hasCustomPrompt="1"/>
          </p:nvPr>
        </p:nvSpPr>
        <p:spPr>
          <a:xfrm>
            <a:off x="4345140" y="1647825"/>
            <a:ext cx="3502152" cy="4221163"/>
          </a:xfrm>
        </p:spPr>
        <p:txBody>
          <a:bodyPr/>
          <a:lstStyle>
            <a:lvl1pPr>
              <a:defRPr sz="2400"/>
            </a:lvl1pPr>
            <a:lvl2pPr>
              <a:defRPr sz="2000"/>
            </a:lvl2pPr>
            <a:lvl3pPr>
              <a:defRPr sz="2000"/>
            </a:lvl3pPr>
            <a:lvl4pPr>
              <a:defRPr sz="2000"/>
            </a:lvl4pPr>
          </a:lstStyle>
          <a:p>
            <a:pPr lvl="0"/>
            <a:r>
              <a:rPr lang="en-US" dirty="0"/>
              <a:t>Click to Edit Master</a:t>
            </a:r>
          </a:p>
          <a:p>
            <a:pPr lvl="1"/>
            <a:r>
              <a:rPr lang="en-US" dirty="0"/>
              <a:t>Second level</a:t>
            </a:r>
          </a:p>
          <a:p>
            <a:pPr lvl="2"/>
            <a:r>
              <a:rPr lang="en-US" dirty="0"/>
              <a:t>Third level</a:t>
            </a:r>
          </a:p>
          <a:p>
            <a:pPr lvl="3"/>
            <a:r>
              <a:rPr lang="en-US" dirty="0"/>
              <a:t>Fourth level</a:t>
            </a:r>
          </a:p>
        </p:txBody>
      </p:sp>
      <p:sp>
        <p:nvSpPr>
          <p:cNvPr id="12" name="Content Placeholder 11">
            <a:extLst>
              <a:ext uri="{FF2B5EF4-FFF2-40B4-BE49-F238E27FC236}">
                <a16:creationId xmlns:a16="http://schemas.microsoft.com/office/drawing/2014/main" id="{D7F9D8EE-C84D-4A8A-85C1-9C8E55E3DD3D}"/>
              </a:ext>
            </a:extLst>
          </p:cNvPr>
          <p:cNvSpPr>
            <a:spLocks noGrp="1"/>
          </p:cNvSpPr>
          <p:nvPr>
            <p:ph sz="quarter" idx="16" hasCustomPrompt="1"/>
          </p:nvPr>
        </p:nvSpPr>
        <p:spPr>
          <a:xfrm>
            <a:off x="8066393" y="1647825"/>
            <a:ext cx="3502152" cy="4221163"/>
          </a:xfrm>
        </p:spPr>
        <p:txBody>
          <a:bodyPr/>
          <a:lstStyle>
            <a:lvl1pPr>
              <a:defRPr sz="2400"/>
            </a:lvl1pPr>
            <a:lvl2pPr>
              <a:defRPr sz="2000"/>
            </a:lvl2pPr>
            <a:lvl3pPr>
              <a:defRPr sz="2000"/>
            </a:lvl3pPr>
            <a:lvl4pPr>
              <a:defRPr sz="2000"/>
            </a:lvl4pPr>
            <a:lvl5pPr>
              <a:defRPr/>
            </a:lvl5pPr>
          </a:lstStyle>
          <a:p>
            <a:pPr lvl="0"/>
            <a:r>
              <a:rPr lang="en-US" dirty="0"/>
              <a:t>Click to Edit Master</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3916382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1 Col. with Char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EC89B79-D8BA-0F49-A9B2-2BA803B43F7F}"/>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712575" y="6442538"/>
            <a:ext cx="286935" cy="278937"/>
          </a:xfrm>
          <a:prstGeom prst="rect">
            <a:avLst/>
          </a:prstGeom>
        </p:spPr>
      </p:pic>
      <p:sp>
        <p:nvSpPr>
          <p:cNvPr id="12" name="Rectangle 11">
            <a:extLst>
              <a:ext uri="{FF2B5EF4-FFF2-40B4-BE49-F238E27FC236}">
                <a16:creationId xmlns:a16="http://schemas.microsoft.com/office/drawing/2014/main" id="{1877BF5F-87B5-6A49-A97B-096911491CB7}"/>
              </a:ext>
            </a:extLst>
          </p:cNvPr>
          <p:cNvSpPr/>
          <p:nvPr/>
        </p:nvSpPr>
        <p:spPr>
          <a:xfrm>
            <a:off x="-1" y="0"/>
            <a:ext cx="12192001" cy="108781"/>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18678403-D833-F040-933B-0D5A78EF156F}"/>
              </a:ext>
            </a:extLst>
          </p:cNvPr>
          <p:cNvSpPr>
            <a:spLocks noGrp="1"/>
          </p:cNvSpPr>
          <p:nvPr>
            <p:ph type="title" hasCustomPrompt="1"/>
          </p:nvPr>
        </p:nvSpPr>
        <p:spPr>
          <a:xfrm>
            <a:off x="623455" y="457200"/>
            <a:ext cx="10945368" cy="842238"/>
          </a:xfrm>
          <a:prstGeom prst="rect">
            <a:avLst/>
          </a:prstGeom>
        </p:spPr>
        <p:txBody>
          <a:bodyPr anchor="b">
            <a:normAutofit/>
          </a:bodyPr>
          <a:lstStyle>
            <a:lvl1pPr>
              <a:defRPr sz="4200">
                <a:solidFill>
                  <a:schemeClr val="tx1"/>
                </a:solidFill>
                <a:latin typeface="Arial" panose="020B0604020202020204" pitchFamily="34" charset="0"/>
                <a:cs typeface="Arial" panose="020B0604020202020204" pitchFamily="34" charset="0"/>
              </a:defRPr>
            </a:lvl1pPr>
          </a:lstStyle>
          <a:p>
            <a:r>
              <a:rPr lang="en-US" dirty="0"/>
              <a:t>Click to Edit Master Style</a:t>
            </a:r>
          </a:p>
        </p:txBody>
      </p:sp>
      <p:sp>
        <p:nvSpPr>
          <p:cNvPr id="3" name="Content Placeholder 2">
            <a:extLst>
              <a:ext uri="{FF2B5EF4-FFF2-40B4-BE49-F238E27FC236}">
                <a16:creationId xmlns:a16="http://schemas.microsoft.com/office/drawing/2014/main" id="{CC5DFD69-8E38-4263-A9B7-1BC16100951E}"/>
              </a:ext>
            </a:extLst>
          </p:cNvPr>
          <p:cNvSpPr>
            <a:spLocks noGrp="1"/>
          </p:cNvSpPr>
          <p:nvPr>
            <p:ph sz="quarter" idx="12" hasCustomPrompt="1"/>
          </p:nvPr>
        </p:nvSpPr>
        <p:spPr>
          <a:xfrm>
            <a:off x="623888" y="1536700"/>
            <a:ext cx="4464050" cy="4344988"/>
          </a:xfrm>
        </p:spPr>
        <p:txBody>
          <a:bodyPr/>
          <a:lstStyle>
            <a:lvl1pPr>
              <a:defRPr sz="2400"/>
            </a:lvl1pPr>
            <a:lvl2pPr>
              <a:defRPr sz="2000"/>
            </a:lvl2pPr>
            <a:lvl3pPr>
              <a:defRPr sz="2000"/>
            </a:lvl3pPr>
            <a:lvl4pPr>
              <a:defRPr sz="2000"/>
            </a:lvl4pPr>
          </a:lstStyle>
          <a:p>
            <a:pPr lvl="0"/>
            <a:r>
              <a:rPr lang="en-US" dirty="0"/>
              <a:t>Click to Edit Master</a:t>
            </a:r>
          </a:p>
          <a:p>
            <a:pPr lvl="1"/>
            <a:r>
              <a:rPr lang="en-US" dirty="0"/>
              <a:t>Second level</a:t>
            </a:r>
          </a:p>
          <a:p>
            <a:pPr lvl="2"/>
            <a:r>
              <a:rPr lang="en-US" dirty="0"/>
              <a:t>Third level</a:t>
            </a:r>
          </a:p>
          <a:p>
            <a:pPr lvl="3"/>
            <a:r>
              <a:rPr lang="en-US" dirty="0"/>
              <a:t>Fourth level</a:t>
            </a:r>
          </a:p>
        </p:txBody>
      </p:sp>
      <p:sp>
        <p:nvSpPr>
          <p:cNvPr id="6" name="Chart Placeholder 5">
            <a:extLst>
              <a:ext uri="{FF2B5EF4-FFF2-40B4-BE49-F238E27FC236}">
                <a16:creationId xmlns:a16="http://schemas.microsoft.com/office/drawing/2014/main" id="{931EC2F9-E1C7-44EF-99B9-3FA0E2D88717}"/>
              </a:ext>
            </a:extLst>
          </p:cNvPr>
          <p:cNvSpPr>
            <a:spLocks noGrp="1"/>
          </p:cNvSpPr>
          <p:nvPr>
            <p:ph type="chart" sz="quarter" idx="13"/>
          </p:nvPr>
        </p:nvSpPr>
        <p:spPr>
          <a:xfrm>
            <a:off x="5329238" y="1536700"/>
            <a:ext cx="6238875" cy="4344988"/>
          </a:xfrm>
        </p:spPr>
        <p:txBody>
          <a:bodyPr>
            <a:normAutofit/>
          </a:bodyPr>
          <a:lstStyle>
            <a:lvl1pPr>
              <a:defRPr sz="1800"/>
            </a:lvl1pPr>
          </a:lstStyle>
          <a:p>
            <a:r>
              <a:rPr lang="en-US"/>
              <a:t>Click icon to add chart</a:t>
            </a:r>
            <a:endParaRPr lang="en-US" dirty="0"/>
          </a:p>
        </p:txBody>
      </p:sp>
    </p:spTree>
    <p:extLst>
      <p:ext uri="{BB962C8B-B14F-4D97-AF65-F5344CB8AC3E}">
        <p14:creationId xmlns:p14="http://schemas.microsoft.com/office/powerpoint/2010/main" val="3190600895"/>
      </p:ext>
    </p:extLst>
  </p:cSld>
  <p:clrMapOvr>
    <a:masterClrMapping/>
  </p:clrMapOvr>
  <p:extLst>
    <p:ext uri="{DCECCB84-F9BA-43D5-87BE-67443E8EF086}">
      <p15:sldGuideLst xmlns:p15="http://schemas.microsoft.com/office/powerpoint/2012/main">
        <p15:guide id="1" orient="horz" pos="96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Icon/Pictogram">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EC89B79-D8BA-0F49-A9B2-2BA803B43F7F}"/>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712575" y="6442538"/>
            <a:ext cx="286935" cy="278937"/>
          </a:xfrm>
          <a:prstGeom prst="rect">
            <a:avLst/>
          </a:prstGeom>
        </p:spPr>
      </p:pic>
      <p:sp>
        <p:nvSpPr>
          <p:cNvPr id="12" name="Rectangle 11">
            <a:extLst>
              <a:ext uri="{FF2B5EF4-FFF2-40B4-BE49-F238E27FC236}">
                <a16:creationId xmlns:a16="http://schemas.microsoft.com/office/drawing/2014/main" id="{1877BF5F-87B5-6A49-A97B-096911491CB7}"/>
              </a:ext>
            </a:extLst>
          </p:cNvPr>
          <p:cNvSpPr/>
          <p:nvPr/>
        </p:nvSpPr>
        <p:spPr>
          <a:xfrm>
            <a:off x="-1" y="0"/>
            <a:ext cx="12192001" cy="108781"/>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EC4B6C95-DCA2-9542-A230-85642D2536E9}"/>
              </a:ext>
            </a:extLst>
          </p:cNvPr>
          <p:cNvSpPr>
            <a:spLocks noGrp="1"/>
          </p:cNvSpPr>
          <p:nvPr>
            <p:ph type="pic" sz="quarter" idx="10" hasCustomPrompt="1"/>
          </p:nvPr>
        </p:nvSpPr>
        <p:spPr>
          <a:xfrm>
            <a:off x="754063" y="2397125"/>
            <a:ext cx="1754187" cy="1903413"/>
          </a:xfrm>
          <a:prstGeom prst="rect">
            <a:avLst/>
          </a:prstGeom>
        </p:spPr>
        <p:txBody>
          <a:bodyPr>
            <a:normAutofit/>
          </a:bodyPr>
          <a:lstStyle>
            <a:lvl1pPr marL="344488" indent="-344488">
              <a:tabLst/>
              <a:defRPr sz="1800"/>
            </a:lvl1pPr>
          </a:lstStyle>
          <a:p>
            <a:r>
              <a:rPr lang="en-US" dirty="0"/>
              <a:t>Click Icon to Add Picture</a:t>
            </a:r>
          </a:p>
        </p:txBody>
      </p:sp>
      <p:sp>
        <p:nvSpPr>
          <p:cNvPr id="11" name="Picture Placeholder 4">
            <a:extLst>
              <a:ext uri="{FF2B5EF4-FFF2-40B4-BE49-F238E27FC236}">
                <a16:creationId xmlns:a16="http://schemas.microsoft.com/office/drawing/2014/main" id="{3DA309F5-4172-A645-ABEC-63F64D87827A}"/>
              </a:ext>
            </a:extLst>
          </p:cNvPr>
          <p:cNvSpPr>
            <a:spLocks noGrp="1"/>
          </p:cNvSpPr>
          <p:nvPr>
            <p:ph type="pic" sz="quarter" idx="11" hasCustomPrompt="1"/>
          </p:nvPr>
        </p:nvSpPr>
        <p:spPr>
          <a:xfrm>
            <a:off x="3801271" y="2397125"/>
            <a:ext cx="1754187" cy="1903413"/>
          </a:xfrm>
          <a:prstGeom prst="rect">
            <a:avLst/>
          </a:prstGeom>
        </p:spPr>
        <p:txBody>
          <a:bodyPr>
            <a:normAutofit/>
          </a:bodyPr>
          <a:lstStyle>
            <a:lvl1pPr marL="344488" indent="-344488">
              <a:tabLst/>
              <a:defRPr sz="1800"/>
            </a:lvl1pPr>
          </a:lstStyle>
          <a:p>
            <a:r>
              <a:rPr lang="en-US" dirty="0"/>
              <a:t>Click Icon to Add Picture</a:t>
            </a:r>
          </a:p>
        </p:txBody>
      </p:sp>
      <p:sp>
        <p:nvSpPr>
          <p:cNvPr id="13" name="Picture Placeholder 4">
            <a:extLst>
              <a:ext uri="{FF2B5EF4-FFF2-40B4-BE49-F238E27FC236}">
                <a16:creationId xmlns:a16="http://schemas.microsoft.com/office/drawing/2014/main" id="{38EAB1F4-5271-2C44-A1A1-ED3E87150984}"/>
              </a:ext>
            </a:extLst>
          </p:cNvPr>
          <p:cNvSpPr>
            <a:spLocks noGrp="1"/>
          </p:cNvSpPr>
          <p:nvPr>
            <p:ph type="pic" sz="quarter" idx="12" hasCustomPrompt="1"/>
          </p:nvPr>
        </p:nvSpPr>
        <p:spPr>
          <a:xfrm>
            <a:off x="6848479" y="2397125"/>
            <a:ext cx="1754187" cy="1903413"/>
          </a:xfrm>
          <a:prstGeom prst="rect">
            <a:avLst/>
          </a:prstGeom>
        </p:spPr>
        <p:txBody>
          <a:bodyPr>
            <a:normAutofit/>
          </a:bodyPr>
          <a:lstStyle>
            <a:lvl1pPr marL="344488" indent="-344488">
              <a:tabLst/>
              <a:defRPr sz="1800"/>
            </a:lvl1pPr>
          </a:lstStyle>
          <a:p>
            <a:r>
              <a:rPr lang="en-US" dirty="0"/>
              <a:t>Click Icon to Add Picture</a:t>
            </a:r>
          </a:p>
        </p:txBody>
      </p:sp>
      <p:sp>
        <p:nvSpPr>
          <p:cNvPr id="14" name="Picture Placeholder 4">
            <a:extLst>
              <a:ext uri="{FF2B5EF4-FFF2-40B4-BE49-F238E27FC236}">
                <a16:creationId xmlns:a16="http://schemas.microsoft.com/office/drawing/2014/main" id="{766092B1-4850-8243-AD4B-CDB9258BE67A}"/>
              </a:ext>
            </a:extLst>
          </p:cNvPr>
          <p:cNvSpPr>
            <a:spLocks noGrp="1"/>
          </p:cNvSpPr>
          <p:nvPr>
            <p:ph type="pic" sz="quarter" idx="13" hasCustomPrompt="1"/>
          </p:nvPr>
        </p:nvSpPr>
        <p:spPr>
          <a:xfrm>
            <a:off x="9877769" y="2397125"/>
            <a:ext cx="1754187" cy="1903413"/>
          </a:xfrm>
          <a:prstGeom prst="rect">
            <a:avLst/>
          </a:prstGeom>
        </p:spPr>
        <p:txBody>
          <a:bodyPr>
            <a:normAutofit/>
          </a:bodyPr>
          <a:lstStyle>
            <a:lvl1pPr marL="344488" indent="-344488">
              <a:tabLst/>
              <a:defRPr sz="1800"/>
            </a:lvl1pPr>
          </a:lstStyle>
          <a:p>
            <a:r>
              <a:rPr lang="en-US" dirty="0"/>
              <a:t>Click Icon to Add Picture</a:t>
            </a:r>
          </a:p>
        </p:txBody>
      </p:sp>
      <p:sp>
        <p:nvSpPr>
          <p:cNvPr id="15" name="Title 1">
            <a:extLst>
              <a:ext uri="{FF2B5EF4-FFF2-40B4-BE49-F238E27FC236}">
                <a16:creationId xmlns:a16="http://schemas.microsoft.com/office/drawing/2014/main" id="{00440442-96F0-B045-AD5E-C9AEDBD5B01C}"/>
              </a:ext>
            </a:extLst>
          </p:cNvPr>
          <p:cNvSpPr>
            <a:spLocks noGrp="1"/>
          </p:cNvSpPr>
          <p:nvPr>
            <p:ph type="title" hasCustomPrompt="1"/>
          </p:nvPr>
        </p:nvSpPr>
        <p:spPr>
          <a:xfrm>
            <a:off x="623455" y="457200"/>
            <a:ext cx="10944224" cy="842238"/>
          </a:xfrm>
          <a:prstGeom prst="rect">
            <a:avLst/>
          </a:prstGeom>
        </p:spPr>
        <p:txBody>
          <a:bodyPr anchor="b">
            <a:normAutofit/>
          </a:bodyPr>
          <a:lstStyle>
            <a:lvl1pPr>
              <a:defRPr sz="4200">
                <a:solidFill>
                  <a:schemeClr val="tx1"/>
                </a:solidFill>
                <a:latin typeface="Arial" panose="020B0604020202020204" pitchFamily="34" charset="0"/>
                <a:cs typeface="Arial" panose="020B0604020202020204" pitchFamily="34" charset="0"/>
              </a:defRPr>
            </a:lvl1pPr>
          </a:lstStyle>
          <a:p>
            <a:r>
              <a:rPr lang="en-US" dirty="0"/>
              <a:t>Click to Edit Master Style</a:t>
            </a:r>
          </a:p>
        </p:txBody>
      </p:sp>
      <p:cxnSp>
        <p:nvCxnSpPr>
          <p:cNvPr id="10" name="Straight Connector 9">
            <a:extLst>
              <a:ext uri="{FF2B5EF4-FFF2-40B4-BE49-F238E27FC236}">
                <a16:creationId xmlns:a16="http://schemas.microsoft.com/office/drawing/2014/main" id="{C56FC219-07A7-EF4C-AE8D-6D6C9D17F40E}"/>
              </a:ext>
            </a:extLst>
          </p:cNvPr>
          <p:cNvCxnSpPr/>
          <p:nvPr/>
        </p:nvCxnSpPr>
        <p:spPr>
          <a:xfrm>
            <a:off x="3152168" y="2157413"/>
            <a:ext cx="0" cy="235743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E78FEE4-F778-CD4F-8A6E-9E22B4556E9E}"/>
              </a:ext>
            </a:extLst>
          </p:cNvPr>
          <p:cNvCxnSpPr/>
          <p:nvPr/>
        </p:nvCxnSpPr>
        <p:spPr>
          <a:xfrm>
            <a:off x="6194191" y="2157413"/>
            <a:ext cx="0" cy="235743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FB8D220-BDAE-9A45-89D2-50B34A4B3F83}"/>
              </a:ext>
            </a:extLst>
          </p:cNvPr>
          <p:cNvCxnSpPr/>
          <p:nvPr/>
        </p:nvCxnSpPr>
        <p:spPr>
          <a:xfrm>
            <a:off x="9236214" y="2157413"/>
            <a:ext cx="0" cy="235743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F68806E9-B4E6-3949-996C-DFF2A2CEEEC0}"/>
              </a:ext>
            </a:extLst>
          </p:cNvPr>
          <p:cNvSpPr>
            <a:spLocks noGrp="1"/>
          </p:cNvSpPr>
          <p:nvPr>
            <p:ph type="body" sz="quarter" idx="14" hasCustomPrompt="1"/>
          </p:nvPr>
        </p:nvSpPr>
        <p:spPr>
          <a:xfrm>
            <a:off x="754063" y="4514850"/>
            <a:ext cx="1754187" cy="863600"/>
          </a:xfrm>
          <a:prstGeom prst="rect">
            <a:avLst/>
          </a:prstGeom>
        </p:spPr>
        <p:txBody>
          <a:bodyPr>
            <a:noAutofit/>
          </a:bodyPr>
          <a:lstStyle>
            <a:lvl1pPr marL="7938" indent="0">
              <a:buNone/>
              <a:tabLst/>
              <a:defRPr sz="1400"/>
            </a:lvl1pPr>
            <a:lvl2pPr>
              <a:buNone/>
              <a:defRPr sz="1200"/>
            </a:lvl2pPr>
            <a:lvl3pPr>
              <a:buNone/>
              <a:defRPr sz="1100"/>
            </a:lvl3pPr>
            <a:lvl4pPr>
              <a:buNone/>
              <a:defRPr sz="1050"/>
            </a:lvl4pPr>
            <a:lvl5pPr>
              <a:buNone/>
              <a:defRPr sz="1050"/>
            </a:lvl5pPr>
          </a:lstStyle>
          <a:p>
            <a:pPr lvl="0"/>
            <a:r>
              <a:rPr lang="en-US" dirty="0"/>
              <a:t>Click to Edit Master text styles</a:t>
            </a:r>
          </a:p>
        </p:txBody>
      </p:sp>
      <p:sp>
        <p:nvSpPr>
          <p:cNvPr id="18" name="Text Placeholder 2">
            <a:extLst>
              <a:ext uri="{FF2B5EF4-FFF2-40B4-BE49-F238E27FC236}">
                <a16:creationId xmlns:a16="http://schemas.microsoft.com/office/drawing/2014/main" id="{B0C7802E-0BAF-4A4F-9682-8B18308A1B5D}"/>
              </a:ext>
            </a:extLst>
          </p:cNvPr>
          <p:cNvSpPr>
            <a:spLocks noGrp="1"/>
          </p:cNvSpPr>
          <p:nvPr>
            <p:ph type="body" sz="quarter" idx="15" hasCustomPrompt="1"/>
          </p:nvPr>
        </p:nvSpPr>
        <p:spPr>
          <a:xfrm>
            <a:off x="3784130" y="4514850"/>
            <a:ext cx="1754187" cy="863600"/>
          </a:xfrm>
          <a:prstGeom prst="rect">
            <a:avLst/>
          </a:prstGeom>
        </p:spPr>
        <p:txBody>
          <a:bodyPr>
            <a:noAutofit/>
          </a:bodyPr>
          <a:lstStyle>
            <a:lvl1pPr marL="7938" indent="0">
              <a:buNone/>
              <a:tabLst/>
              <a:defRPr sz="1400"/>
            </a:lvl1pPr>
            <a:lvl2pPr>
              <a:buNone/>
              <a:defRPr sz="1200"/>
            </a:lvl2pPr>
            <a:lvl3pPr>
              <a:buNone/>
              <a:defRPr sz="1100"/>
            </a:lvl3pPr>
            <a:lvl4pPr>
              <a:buNone/>
              <a:defRPr sz="1050"/>
            </a:lvl4pPr>
            <a:lvl5pPr>
              <a:buNone/>
              <a:defRPr sz="1050"/>
            </a:lvl5pPr>
          </a:lstStyle>
          <a:p>
            <a:pPr lvl="0"/>
            <a:r>
              <a:rPr lang="en-US" dirty="0"/>
              <a:t>Click to Edit Master Text Styles</a:t>
            </a:r>
          </a:p>
        </p:txBody>
      </p:sp>
      <p:sp>
        <p:nvSpPr>
          <p:cNvPr id="19" name="Text Placeholder 2">
            <a:extLst>
              <a:ext uri="{FF2B5EF4-FFF2-40B4-BE49-F238E27FC236}">
                <a16:creationId xmlns:a16="http://schemas.microsoft.com/office/drawing/2014/main" id="{E0E1EA63-9821-F946-8B24-43BBBCBCA059}"/>
              </a:ext>
            </a:extLst>
          </p:cNvPr>
          <p:cNvSpPr>
            <a:spLocks noGrp="1"/>
          </p:cNvSpPr>
          <p:nvPr>
            <p:ph type="body" sz="quarter" idx="16" hasCustomPrompt="1"/>
          </p:nvPr>
        </p:nvSpPr>
        <p:spPr>
          <a:xfrm>
            <a:off x="6841091" y="4514850"/>
            <a:ext cx="1754187" cy="863600"/>
          </a:xfrm>
          <a:prstGeom prst="rect">
            <a:avLst/>
          </a:prstGeom>
        </p:spPr>
        <p:txBody>
          <a:bodyPr>
            <a:noAutofit/>
          </a:bodyPr>
          <a:lstStyle>
            <a:lvl1pPr marL="7938" indent="0">
              <a:buNone/>
              <a:tabLst/>
              <a:defRPr sz="1400"/>
            </a:lvl1pPr>
            <a:lvl2pPr>
              <a:buNone/>
              <a:defRPr sz="1200"/>
            </a:lvl2pPr>
            <a:lvl3pPr>
              <a:buNone/>
              <a:defRPr sz="1100"/>
            </a:lvl3pPr>
            <a:lvl4pPr>
              <a:buNone/>
              <a:defRPr sz="1050"/>
            </a:lvl4pPr>
            <a:lvl5pPr>
              <a:buNone/>
              <a:defRPr sz="1050"/>
            </a:lvl5pPr>
          </a:lstStyle>
          <a:p>
            <a:pPr lvl="0"/>
            <a:r>
              <a:rPr lang="en-US" dirty="0"/>
              <a:t>Click to Edit Master Text Styles</a:t>
            </a:r>
          </a:p>
        </p:txBody>
      </p:sp>
      <p:sp>
        <p:nvSpPr>
          <p:cNvPr id="20" name="Text Placeholder 2">
            <a:extLst>
              <a:ext uri="{FF2B5EF4-FFF2-40B4-BE49-F238E27FC236}">
                <a16:creationId xmlns:a16="http://schemas.microsoft.com/office/drawing/2014/main" id="{A0F1AD38-D9D5-C54E-BC9B-4C59FAB3EA27}"/>
              </a:ext>
            </a:extLst>
          </p:cNvPr>
          <p:cNvSpPr>
            <a:spLocks noGrp="1"/>
          </p:cNvSpPr>
          <p:nvPr>
            <p:ph type="body" sz="quarter" idx="17" hasCustomPrompt="1"/>
          </p:nvPr>
        </p:nvSpPr>
        <p:spPr>
          <a:xfrm>
            <a:off x="9880133" y="4514850"/>
            <a:ext cx="1754187" cy="863600"/>
          </a:xfrm>
          <a:prstGeom prst="rect">
            <a:avLst/>
          </a:prstGeom>
        </p:spPr>
        <p:txBody>
          <a:bodyPr>
            <a:noAutofit/>
          </a:bodyPr>
          <a:lstStyle>
            <a:lvl1pPr marL="7938" indent="0">
              <a:buNone/>
              <a:tabLst/>
              <a:defRPr sz="1400"/>
            </a:lvl1pPr>
            <a:lvl2pPr>
              <a:buNone/>
              <a:defRPr sz="1200"/>
            </a:lvl2pPr>
            <a:lvl3pPr>
              <a:buNone/>
              <a:defRPr sz="1100"/>
            </a:lvl3pPr>
            <a:lvl4pPr>
              <a:buNone/>
              <a:defRPr sz="1050"/>
            </a:lvl4pPr>
            <a:lvl5pPr>
              <a:buNone/>
              <a:defRPr sz="1050"/>
            </a:lvl5pPr>
          </a:lstStyle>
          <a:p>
            <a:pPr lvl="0"/>
            <a:r>
              <a:rPr lang="en-US" dirty="0"/>
              <a:t>Click to Edit Master Text Styles</a:t>
            </a:r>
          </a:p>
        </p:txBody>
      </p:sp>
    </p:spTree>
    <p:extLst>
      <p:ext uri="{BB962C8B-B14F-4D97-AF65-F5344CB8AC3E}">
        <p14:creationId xmlns:p14="http://schemas.microsoft.com/office/powerpoint/2010/main" val="326471053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Agree Terms of Use">
    <p:spTree>
      <p:nvGrpSpPr>
        <p:cNvPr id="1" name=""/>
        <p:cNvGrpSpPr/>
        <p:nvPr/>
      </p:nvGrpSpPr>
      <p:grpSpPr>
        <a:xfrm>
          <a:off x="0" y="0"/>
          <a:ext cx="0" cy="0"/>
          <a:chOff x="0" y="0"/>
          <a:chExt cx="0" cy="0"/>
        </a:xfrm>
      </p:grpSpPr>
      <p:sp>
        <p:nvSpPr>
          <p:cNvPr id="8" name="Title Placeholder 1"/>
          <p:cNvSpPr>
            <a:spLocks noGrp="1"/>
          </p:cNvSpPr>
          <p:nvPr>
            <p:ph type="title" hasCustomPrompt="1"/>
          </p:nvPr>
        </p:nvSpPr>
        <p:spPr>
          <a:xfrm>
            <a:off x="609600" y="317500"/>
            <a:ext cx="10945368" cy="841248"/>
          </a:xfrm>
          <a:prstGeom prst="rect">
            <a:avLst/>
          </a:prstGeom>
        </p:spPr>
        <p:txBody>
          <a:bodyPr vert="horz" lIns="91440" tIns="45720" rIns="91440" bIns="45720" rtlCol="0" anchor="b" anchorCtr="0">
            <a:noAutofit/>
          </a:bodyPr>
          <a:lstStyle>
            <a:lvl1pPr algn="l">
              <a:defRPr lang="en-US" sz="4200" b="1" i="0" kern="1200" baseline="0" dirty="0">
                <a:solidFill>
                  <a:schemeClr val="tx1"/>
                </a:solidFill>
                <a:latin typeface="Arial" panose="020B0604020202020204" pitchFamily="34" charset="0"/>
                <a:ea typeface="+mj-ea"/>
                <a:cs typeface="Arial" panose="020B0604020202020204" pitchFamily="34" charset="0"/>
              </a:defRPr>
            </a:lvl1pPr>
          </a:lstStyle>
          <a:p>
            <a:r>
              <a:rPr lang="en-US" dirty="0"/>
              <a:t>Agreed Terms of Use</a:t>
            </a:r>
          </a:p>
        </p:txBody>
      </p:sp>
      <p:sp>
        <p:nvSpPr>
          <p:cNvPr id="6" name="Rectangle 5">
            <a:extLst>
              <a:ext uri="{FF2B5EF4-FFF2-40B4-BE49-F238E27FC236}">
                <a16:creationId xmlns:a16="http://schemas.microsoft.com/office/drawing/2014/main" id="{C98F4053-B3C2-544A-A642-DE8E60B900C7}"/>
              </a:ext>
            </a:extLst>
          </p:cNvPr>
          <p:cNvSpPr/>
          <p:nvPr/>
        </p:nvSpPr>
        <p:spPr>
          <a:xfrm>
            <a:off x="-1" y="0"/>
            <a:ext cx="12192001" cy="108781"/>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0E649A3-ECCA-844A-A78C-C5191DDBC15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712575" y="6442538"/>
            <a:ext cx="286935" cy="278937"/>
          </a:xfrm>
          <a:prstGeom prst="rect">
            <a:avLst/>
          </a:prstGeom>
        </p:spPr>
      </p:pic>
      <p:sp>
        <p:nvSpPr>
          <p:cNvPr id="4" name="Text Placeholder 3">
            <a:extLst>
              <a:ext uri="{FF2B5EF4-FFF2-40B4-BE49-F238E27FC236}">
                <a16:creationId xmlns:a16="http://schemas.microsoft.com/office/drawing/2014/main" id="{B23CEB64-EF92-2347-B093-10B42E57FE1D}"/>
              </a:ext>
            </a:extLst>
          </p:cNvPr>
          <p:cNvSpPr>
            <a:spLocks noGrp="1"/>
          </p:cNvSpPr>
          <p:nvPr>
            <p:ph type="body" sz="quarter" idx="12" hasCustomPrompt="1"/>
          </p:nvPr>
        </p:nvSpPr>
        <p:spPr>
          <a:xfrm>
            <a:off x="609601" y="1856508"/>
            <a:ext cx="10972798" cy="4586029"/>
          </a:xfrm>
          <a:prstGeom prst="rect">
            <a:avLst/>
          </a:prstGeom>
        </p:spPr>
        <p:txBody>
          <a:bodyPr>
            <a:normAutofit/>
          </a:bodyPr>
          <a:lstStyle>
            <a:lvl1pPr marL="465138" marR="0" indent="-465138" algn="ctr" defTabSz="914400" rtl="0" eaLnBrk="1" fontAlgn="auto" latinLnBrk="0" hangingPunct="1">
              <a:lnSpc>
                <a:spcPct val="100000"/>
              </a:lnSpc>
              <a:spcBef>
                <a:spcPts val="0"/>
              </a:spcBef>
              <a:spcAft>
                <a:spcPts val="0"/>
              </a:spcAft>
              <a:buClr>
                <a:schemeClr val="accent2"/>
              </a:buClr>
              <a:buSzPct val="90000"/>
              <a:buFont typeface=".Lucida Grande UI Regular"/>
              <a:buNone/>
              <a:tabLst/>
              <a:defRPr lang="en-US" sz="1500" kern="1200" baseline="0" dirty="0" smtClean="0">
                <a:solidFill>
                  <a:srgbClr val="54565B"/>
                </a:solidFill>
                <a:latin typeface="+mn-lt"/>
                <a:ea typeface="+mn-ea"/>
                <a:cs typeface="Arial" panose="020B0604020202020204" pitchFamily="34" charset="0"/>
              </a:defRPr>
            </a:lvl1pPr>
            <a:lvl2pPr algn="ctr">
              <a:buNone/>
              <a:defRPr sz="1200"/>
            </a:lvl2pPr>
          </a:lstStyle>
          <a:p>
            <a:pPr marL="465138" marR="0" lvl="0" indent="-465138" algn="ctr" defTabSz="914400" rtl="0" eaLnBrk="1" fontAlgn="auto" latinLnBrk="0" hangingPunct="1">
              <a:lnSpc>
                <a:spcPct val="100000"/>
              </a:lnSpc>
              <a:spcBef>
                <a:spcPts val="0"/>
              </a:spcBef>
              <a:spcAft>
                <a:spcPts val="0"/>
              </a:spcAft>
              <a:buClr>
                <a:schemeClr val="accent2"/>
              </a:buClr>
              <a:buSzPct val="90000"/>
              <a:buFont typeface=".Lucida Grande UI Regular"/>
              <a:buNone/>
              <a:tabLst/>
              <a:defRPr/>
            </a:pPr>
            <a:r>
              <a:rPr lang="en-US" dirty="0"/>
              <a:t>“Cherry Bekaert” is the brand name under which Cherry Bekaert LLP and Cherry Bekaert Advisory LLC, independently owned entities, provide professional services in an alternative practice structure in accordance with applicable professional standards. Cherry Bekaert LLP is a licensed CPA firm that provides attest services, and Cherry Bekaert Advisory LLC and its subsidiary entities provide tax and advisory services. For more details, visit cbh.com/disclosure. </a:t>
            </a:r>
          </a:p>
          <a:p>
            <a:pPr marL="465138" marR="0" lvl="0" indent="-465138" algn="ctr" defTabSz="914400" rtl="0" eaLnBrk="1" fontAlgn="auto" latinLnBrk="0" hangingPunct="1">
              <a:lnSpc>
                <a:spcPct val="100000"/>
              </a:lnSpc>
              <a:spcBef>
                <a:spcPts val="0"/>
              </a:spcBef>
              <a:spcAft>
                <a:spcPts val="0"/>
              </a:spcAft>
              <a:buClr>
                <a:schemeClr val="accent2"/>
              </a:buClr>
              <a:buSzPct val="90000"/>
              <a:buFont typeface=".Lucida Grande UI Regular"/>
              <a:buNone/>
              <a:tabLst/>
              <a:defRPr/>
            </a:pPr>
            <a:endParaRPr lang="en-US" dirty="0"/>
          </a:p>
          <a:p>
            <a:r>
              <a:rPr lang="en-US" dirty="0"/>
              <a:t>The information presented has been provided by Cherry Bekaert for general information purposes. It does not constitute legal, accounting, tax or other professional advice or services and is presented without any representation or warranty as to the accuracy or completeness of the information. While Cherry Bekaert has made every attempt to ensure that the information contained herein has been obtained from reliable sources, Cherry Bekaert is not responsible for any errors or omissions or for the results obtained from the use of this information. In no event will Cherry Bekaert, or Cherry Bekaert’s partners, agents or employees, be liable to you or anyone else for any decision made or action taken in reliance on the information contained herein or for any consequential, special or similar damages, even if advised of the possibility of such damages. Thank you for allowing us to serve your accounting, tax, and financial planning needs. We value your business and are committed to protecting your privacy. We hope you view our firm as your most trusted adviser, and we will work to continue earning your trust. </a:t>
            </a:r>
          </a:p>
          <a:p>
            <a:endParaRPr lang="en-US" sz="1400" dirty="0"/>
          </a:p>
          <a:p>
            <a:r>
              <a:rPr lang="en-US" sz="1400" dirty="0"/>
              <a:t>This presentation is protected by U.S. and international copyright laws. Reproduction, distribution, display </a:t>
            </a:r>
            <a:br>
              <a:rPr lang="en-US" sz="1400" dirty="0"/>
            </a:br>
            <a:r>
              <a:rPr lang="en-US" sz="1400" dirty="0"/>
              <a:t>and use of the presentation without written permission of the speaker is prohibited.</a:t>
            </a:r>
          </a:p>
        </p:txBody>
      </p:sp>
    </p:spTree>
    <p:extLst>
      <p:ext uri="{BB962C8B-B14F-4D97-AF65-F5344CB8AC3E}">
        <p14:creationId xmlns:p14="http://schemas.microsoft.com/office/powerpoint/2010/main" val="5192808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Questions and Contact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C6072D-38B0-5EEC-2EA2-92F33D39563A}"/>
              </a:ext>
            </a:extLst>
          </p:cNvPr>
          <p:cNvPicPr>
            <a:picLocks noChangeAspect="1"/>
          </p:cNvPicPr>
          <p:nvPr/>
        </p:nvPicPr>
        <p:blipFill>
          <a:blip r:embed="rId2"/>
          <a:stretch>
            <a:fillRect/>
          </a:stretch>
        </p:blipFill>
        <p:spPr>
          <a:xfrm>
            <a:off x="9283188" y="5701910"/>
            <a:ext cx="2285811" cy="579072"/>
          </a:xfrm>
          <a:prstGeom prst="rect">
            <a:avLst/>
          </a:prstGeom>
        </p:spPr>
      </p:pic>
      <p:sp>
        <p:nvSpPr>
          <p:cNvPr id="18" name="Rectangle 4">
            <a:extLst>
              <a:ext uri="{FF2B5EF4-FFF2-40B4-BE49-F238E27FC236}">
                <a16:creationId xmlns:a16="http://schemas.microsoft.com/office/drawing/2014/main" id="{9AC3109E-380E-C846-B3B9-7A22FF22A896}"/>
              </a:ext>
            </a:extLst>
          </p:cNvPr>
          <p:cNvSpPr/>
          <p:nvPr/>
        </p:nvSpPr>
        <p:spPr>
          <a:xfrm>
            <a:off x="0" y="0"/>
            <a:ext cx="12243007" cy="6879006"/>
          </a:xfrm>
          <a:custGeom>
            <a:avLst/>
            <a:gdLst>
              <a:gd name="connsiteX0" fmla="*/ 0 w 9219415"/>
              <a:gd name="connsiteY0" fmla="*/ 0 h 5099926"/>
              <a:gd name="connsiteX1" fmla="*/ 9219415 w 9219415"/>
              <a:gd name="connsiteY1" fmla="*/ 0 h 5099926"/>
              <a:gd name="connsiteX2" fmla="*/ 9219415 w 9219415"/>
              <a:gd name="connsiteY2" fmla="*/ 5099926 h 5099926"/>
              <a:gd name="connsiteX3" fmla="*/ 0 w 9219415"/>
              <a:gd name="connsiteY3" fmla="*/ 5099926 h 5099926"/>
              <a:gd name="connsiteX4" fmla="*/ 0 w 9219415"/>
              <a:gd name="connsiteY4" fmla="*/ 0 h 5099926"/>
              <a:gd name="connsiteX0" fmla="*/ 2922310 w 9219415"/>
              <a:gd name="connsiteY0" fmla="*/ 0 h 6212289"/>
              <a:gd name="connsiteX1" fmla="*/ 9219415 w 9219415"/>
              <a:gd name="connsiteY1" fmla="*/ 1112363 h 6212289"/>
              <a:gd name="connsiteX2" fmla="*/ 9219415 w 9219415"/>
              <a:gd name="connsiteY2" fmla="*/ 6212289 h 6212289"/>
              <a:gd name="connsiteX3" fmla="*/ 0 w 9219415"/>
              <a:gd name="connsiteY3" fmla="*/ 6212289 h 6212289"/>
              <a:gd name="connsiteX4" fmla="*/ 2922310 w 9219415"/>
              <a:gd name="connsiteY4" fmla="*/ 0 h 6212289"/>
              <a:gd name="connsiteX0" fmla="*/ 2922310 w 9219415"/>
              <a:gd name="connsiteY0" fmla="*/ 0 h 6212289"/>
              <a:gd name="connsiteX1" fmla="*/ 9219415 w 9219415"/>
              <a:gd name="connsiteY1" fmla="*/ 1112363 h 6212289"/>
              <a:gd name="connsiteX2" fmla="*/ 9219415 w 9219415"/>
              <a:gd name="connsiteY2" fmla="*/ 6212289 h 6212289"/>
              <a:gd name="connsiteX3" fmla="*/ 0 w 9219415"/>
              <a:gd name="connsiteY3" fmla="*/ 6212289 h 6212289"/>
              <a:gd name="connsiteX4" fmla="*/ 2922310 w 9219415"/>
              <a:gd name="connsiteY4" fmla="*/ 0 h 6212289"/>
              <a:gd name="connsiteX0" fmla="*/ 4487159 w 10784264"/>
              <a:gd name="connsiteY0" fmla="*/ 0 h 6212289"/>
              <a:gd name="connsiteX1" fmla="*/ 10784264 w 10784264"/>
              <a:gd name="connsiteY1" fmla="*/ 1112363 h 6212289"/>
              <a:gd name="connsiteX2" fmla="*/ 10784264 w 10784264"/>
              <a:gd name="connsiteY2" fmla="*/ 6212289 h 6212289"/>
              <a:gd name="connsiteX3" fmla="*/ 0 w 10784264"/>
              <a:gd name="connsiteY3" fmla="*/ 2978895 h 6212289"/>
              <a:gd name="connsiteX4" fmla="*/ 4487159 w 10784264"/>
              <a:gd name="connsiteY4" fmla="*/ 0 h 6212289"/>
              <a:gd name="connsiteX0" fmla="*/ 4487159 w 10784264"/>
              <a:gd name="connsiteY0" fmla="*/ 0 h 6212289"/>
              <a:gd name="connsiteX1" fmla="*/ 10784264 w 10784264"/>
              <a:gd name="connsiteY1" fmla="*/ 1112363 h 6212289"/>
              <a:gd name="connsiteX2" fmla="*/ 10784264 w 10784264"/>
              <a:gd name="connsiteY2" fmla="*/ 6212289 h 6212289"/>
              <a:gd name="connsiteX3" fmla="*/ 0 w 10784264"/>
              <a:gd name="connsiteY3" fmla="*/ 2978895 h 6212289"/>
              <a:gd name="connsiteX4" fmla="*/ 4487159 w 10784264"/>
              <a:gd name="connsiteY4" fmla="*/ 0 h 6212289"/>
              <a:gd name="connsiteX0" fmla="*/ 4498715 w 10795820"/>
              <a:gd name="connsiteY0" fmla="*/ 0 h 6905463"/>
              <a:gd name="connsiteX1" fmla="*/ 10795820 w 10795820"/>
              <a:gd name="connsiteY1" fmla="*/ 1112363 h 6905463"/>
              <a:gd name="connsiteX2" fmla="*/ 0 w 10795820"/>
              <a:gd name="connsiteY2" fmla="*/ 6905463 h 6905463"/>
              <a:gd name="connsiteX3" fmla="*/ 11556 w 10795820"/>
              <a:gd name="connsiteY3" fmla="*/ 2978895 h 6905463"/>
              <a:gd name="connsiteX4" fmla="*/ 4498715 w 10795820"/>
              <a:gd name="connsiteY4" fmla="*/ 0 h 6905463"/>
              <a:gd name="connsiteX0" fmla="*/ 4498715 w 10795820"/>
              <a:gd name="connsiteY0" fmla="*/ 0 h 6905463"/>
              <a:gd name="connsiteX1" fmla="*/ 10795820 w 10795820"/>
              <a:gd name="connsiteY1" fmla="*/ 1112363 h 6905463"/>
              <a:gd name="connsiteX2" fmla="*/ 0 w 10795820"/>
              <a:gd name="connsiteY2" fmla="*/ 6905463 h 6905463"/>
              <a:gd name="connsiteX3" fmla="*/ 11556 w 10795820"/>
              <a:gd name="connsiteY3" fmla="*/ 2978895 h 6905463"/>
              <a:gd name="connsiteX4" fmla="*/ 4498715 w 10795820"/>
              <a:gd name="connsiteY4" fmla="*/ 0 h 6905463"/>
              <a:gd name="connsiteX0" fmla="*/ 4487159 w 10784264"/>
              <a:gd name="connsiteY0" fmla="*/ 0 h 6905463"/>
              <a:gd name="connsiteX1" fmla="*/ 10784264 w 10784264"/>
              <a:gd name="connsiteY1" fmla="*/ 1112363 h 6905463"/>
              <a:gd name="connsiteX2" fmla="*/ 2097463 w 10784264"/>
              <a:gd name="connsiteY2" fmla="*/ 6905463 h 6905463"/>
              <a:gd name="connsiteX3" fmla="*/ 0 w 10784264"/>
              <a:gd name="connsiteY3" fmla="*/ 2978895 h 6905463"/>
              <a:gd name="connsiteX4" fmla="*/ 4487159 w 10784264"/>
              <a:gd name="connsiteY4" fmla="*/ 0 h 6905463"/>
              <a:gd name="connsiteX0" fmla="*/ 4487159 w 10784264"/>
              <a:gd name="connsiteY0" fmla="*/ 0 h 6905463"/>
              <a:gd name="connsiteX1" fmla="*/ 10784264 w 10784264"/>
              <a:gd name="connsiteY1" fmla="*/ 1112363 h 6905463"/>
              <a:gd name="connsiteX2" fmla="*/ 2097463 w 10784264"/>
              <a:gd name="connsiteY2" fmla="*/ 6905463 h 6905463"/>
              <a:gd name="connsiteX3" fmla="*/ 0 w 10784264"/>
              <a:gd name="connsiteY3" fmla="*/ 2978895 h 6905463"/>
              <a:gd name="connsiteX4" fmla="*/ 4487159 w 10784264"/>
              <a:gd name="connsiteY4" fmla="*/ 0 h 6905463"/>
              <a:gd name="connsiteX0" fmla="*/ 4487159 w 12214858"/>
              <a:gd name="connsiteY0" fmla="*/ 0 h 6905463"/>
              <a:gd name="connsiteX1" fmla="*/ 12214858 w 12214858"/>
              <a:gd name="connsiteY1" fmla="*/ 20982 h 6905463"/>
              <a:gd name="connsiteX2" fmla="*/ 2097463 w 12214858"/>
              <a:gd name="connsiteY2" fmla="*/ 6905463 h 6905463"/>
              <a:gd name="connsiteX3" fmla="*/ 0 w 12214858"/>
              <a:gd name="connsiteY3" fmla="*/ 2978895 h 6905463"/>
              <a:gd name="connsiteX4" fmla="*/ 4487159 w 12214858"/>
              <a:gd name="connsiteY4" fmla="*/ 0 h 6905463"/>
              <a:gd name="connsiteX0" fmla="*/ 4568182 w 12214858"/>
              <a:gd name="connsiteY0" fmla="*/ 175788 h 6884481"/>
              <a:gd name="connsiteX1" fmla="*/ 12214858 w 12214858"/>
              <a:gd name="connsiteY1" fmla="*/ 0 h 6884481"/>
              <a:gd name="connsiteX2" fmla="*/ 2097463 w 12214858"/>
              <a:gd name="connsiteY2" fmla="*/ 6884481 h 6884481"/>
              <a:gd name="connsiteX3" fmla="*/ 0 w 12214858"/>
              <a:gd name="connsiteY3" fmla="*/ 2957913 h 6884481"/>
              <a:gd name="connsiteX4" fmla="*/ 4568182 w 12214858"/>
              <a:gd name="connsiteY4" fmla="*/ 175788 h 6884481"/>
              <a:gd name="connsiteX0" fmla="*/ 4568182 w 12214858"/>
              <a:gd name="connsiteY0" fmla="*/ 175788 h 6884481"/>
              <a:gd name="connsiteX1" fmla="*/ 12214858 w 12214858"/>
              <a:gd name="connsiteY1" fmla="*/ 0 h 6884481"/>
              <a:gd name="connsiteX2" fmla="*/ 2097463 w 12214858"/>
              <a:gd name="connsiteY2" fmla="*/ 6884481 h 6884481"/>
              <a:gd name="connsiteX3" fmla="*/ 0 w 12214858"/>
              <a:gd name="connsiteY3" fmla="*/ 2957913 h 6884481"/>
              <a:gd name="connsiteX4" fmla="*/ 4568182 w 12214858"/>
              <a:gd name="connsiteY4" fmla="*/ 175788 h 6884481"/>
              <a:gd name="connsiteX0" fmla="*/ 4498734 w 12214858"/>
              <a:gd name="connsiteY0" fmla="*/ 0 h 6917037"/>
              <a:gd name="connsiteX1" fmla="*/ 12214858 w 12214858"/>
              <a:gd name="connsiteY1" fmla="*/ 32556 h 6917037"/>
              <a:gd name="connsiteX2" fmla="*/ 2097463 w 12214858"/>
              <a:gd name="connsiteY2" fmla="*/ 6917037 h 6917037"/>
              <a:gd name="connsiteX3" fmla="*/ 0 w 12214858"/>
              <a:gd name="connsiteY3" fmla="*/ 2990469 h 6917037"/>
              <a:gd name="connsiteX4" fmla="*/ 4498734 w 12214858"/>
              <a:gd name="connsiteY4" fmla="*/ 0 h 6917037"/>
              <a:gd name="connsiteX0" fmla="*/ 4498734 w 12214858"/>
              <a:gd name="connsiteY0" fmla="*/ 0 h 6917037"/>
              <a:gd name="connsiteX1" fmla="*/ 12214858 w 12214858"/>
              <a:gd name="connsiteY1" fmla="*/ 32556 h 6917037"/>
              <a:gd name="connsiteX2" fmla="*/ 2097463 w 12214858"/>
              <a:gd name="connsiteY2" fmla="*/ 6917037 h 6917037"/>
              <a:gd name="connsiteX3" fmla="*/ 0 w 12214858"/>
              <a:gd name="connsiteY3" fmla="*/ 2990469 h 6917037"/>
              <a:gd name="connsiteX4" fmla="*/ 4498734 w 12214858"/>
              <a:gd name="connsiteY4" fmla="*/ 0 h 6917037"/>
              <a:gd name="connsiteX0" fmla="*/ 4498734 w 12214858"/>
              <a:gd name="connsiteY0" fmla="*/ 0 h 6917037"/>
              <a:gd name="connsiteX1" fmla="*/ 12214858 w 12214858"/>
              <a:gd name="connsiteY1" fmla="*/ 32556 h 6917037"/>
              <a:gd name="connsiteX2" fmla="*/ 2097463 w 12214858"/>
              <a:gd name="connsiteY2" fmla="*/ 6917037 h 6917037"/>
              <a:gd name="connsiteX3" fmla="*/ 0 w 12214858"/>
              <a:gd name="connsiteY3" fmla="*/ 2990469 h 6917037"/>
              <a:gd name="connsiteX4" fmla="*/ 4498734 w 12214858"/>
              <a:gd name="connsiteY4" fmla="*/ 0 h 6917037"/>
              <a:gd name="connsiteX0" fmla="*/ 4499039 w 12215163"/>
              <a:gd name="connsiteY0" fmla="*/ 0 h 6917037"/>
              <a:gd name="connsiteX1" fmla="*/ 12215163 w 12215163"/>
              <a:gd name="connsiteY1" fmla="*/ 32556 h 6917037"/>
              <a:gd name="connsiteX2" fmla="*/ 2097768 w 12215163"/>
              <a:gd name="connsiteY2" fmla="*/ 6917037 h 6917037"/>
              <a:gd name="connsiteX3" fmla="*/ 305 w 12215163"/>
              <a:gd name="connsiteY3" fmla="*/ 2990469 h 6917037"/>
              <a:gd name="connsiteX4" fmla="*/ 4499039 w 12215163"/>
              <a:gd name="connsiteY4" fmla="*/ 0 h 6917037"/>
              <a:gd name="connsiteX0" fmla="*/ 4781534 w 12497658"/>
              <a:gd name="connsiteY0" fmla="*/ 0 h 7214320"/>
              <a:gd name="connsiteX1" fmla="*/ 12497658 w 12497658"/>
              <a:gd name="connsiteY1" fmla="*/ 32556 h 7214320"/>
              <a:gd name="connsiteX2" fmla="*/ 2380263 w 12497658"/>
              <a:gd name="connsiteY2" fmla="*/ 6917037 h 7214320"/>
              <a:gd name="connsiteX3" fmla="*/ 676340 w 12497658"/>
              <a:gd name="connsiteY3" fmla="*/ 5671595 h 7214320"/>
              <a:gd name="connsiteX4" fmla="*/ 282800 w 12497658"/>
              <a:gd name="connsiteY4" fmla="*/ 2990469 h 7214320"/>
              <a:gd name="connsiteX5" fmla="*/ 4781534 w 12497658"/>
              <a:gd name="connsiteY5" fmla="*/ 0 h 7214320"/>
              <a:gd name="connsiteX0" fmla="*/ 4891628 w 12607752"/>
              <a:gd name="connsiteY0" fmla="*/ 0 h 7270281"/>
              <a:gd name="connsiteX1" fmla="*/ 12607752 w 12607752"/>
              <a:gd name="connsiteY1" fmla="*/ 32556 h 7270281"/>
              <a:gd name="connsiteX2" fmla="*/ 2490357 w 12607752"/>
              <a:gd name="connsiteY2" fmla="*/ 6917037 h 7270281"/>
              <a:gd name="connsiteX3" fmla="*/ 404469 w 12607752"/>
              <a:gd name="connsiteY3" fmla="*/ 6041984 h 7270281"/>
              <a:gd name="connsiteX4" fmla="*/ 392894 w 12607752"/>
              <a:gd name="connsiteY4" fmla="*/ 2990469 h 7270281"/>
              <a:gd name="connsiteX5" fmla="*/ 4891628 w 12607752"/>
              <a:gd name="connsiteY5" fmla="*/ 0 h 7270281"/>
              <a:gd name="connsiteX0" fmla="*/ 4808115 w 12524239"/>
              <a:gd name="connsiteY0" fmla="*/ 0 h 7270281"/>
              <a:gd name="connsiteX1" fmla="*/ 12524239 w 12524239"/>
              <a:gd name="connsiteY1" fmla="*/ 32556 h 7270281"/>
              <a:gd name="connsiteX2" fmla="*/ 2406844 w 12524239"/>
              <a:gd name="connsiteY2" fmla="*/ 6917037 h 7270281"/>
              <a:gd name="connsiteX3" fmla="*/ 320956 w 12524239"/>
              <a:gd name="connsiteY3" fmla="*/ 6041984 h 7270281"/>
              <a:gd name="connsiteX4" fmla="*/ 309381 w 12524239"/>
              <a:gd name="connsiteY4" fmla="*/ 2990469 h 7270281"/>
              <a:gd name="connsiteX5" fmla="*/ 4808115 w 12524239"/>
              <a:gd name="connsiteY5" fmla="*/ 0 h 7270281"/>
              <a:gd name="connsiteX0" fmla="*/ 4808115 w 12524239"/>
              <a:gd name="connsiteY0" fmla="*/ 0 h 7297405"/>
              <a:gd name="connsiteX1" fmla="*/ 12524239 w 12524239"/>
              <a:gd name="connsiteY1" fmla="*/ 32556 h 7297405"/>
              <a:gd name="connsiteX2" fmla="*/ 2406844 w 12524239"/>
              <a:gd name="connsiteY2" fmla="*/ 6917037 h 7297405"/>
              <a:gd name="connsiteX3" fmla="*/ 320956 w 12524239"/>
              <a:gd name="connsiteY3" fmla="*/ 6041984 h 7297405"/>
              <a:gd name="connsiteX4" fmla="*/ 309381 w 12524239"/>
              <a:gd name="connsiteY4" fmla="*/ 2990469 h 7297405"/>
              <a:gd name="connsiteX5" fmla="*/ 4808115 w 12524239"/>
              <a:gd name="connsiteY5" fmla="*/ 0 h 7297405"/>
              <a:gd name="connsiteX0" fmla="*/ 4808115 w 12524239"/>
              <a:gd name="connsiteY0" fmla="*/ 0 h 6934047"/>
              <a:gd name="connsiteX1" fmla="*/ 12524239 w 12524239"/>
              <a:gd name="connsiteY1" fmla="*/ 32556 h 6934047"/>
              <a:gd name="connsiteX2" fmla="*/ 2406844 w 12524239"/>
              <a:gd name="connsiteY2" fmla="*/ 6917037 h 6934047"/>
              <a:gd name="connsiteX3" fmla="*/ 320956 w 12524239"/>
              <a:gd name="connsiteY3" fmla="*/ 6041984 h 6934047"/>
              <a:gd name="connsiteX4" fmla="*/ 309381 w 12524239"/>
              <a:gd name="connsiteY4" fmla="*/ 2990469 h 6934047"/>
              <a:gd name="connsiteX5" fmla="*/ 4808115 w 12524239"/>
              <a:gd name="connsiteY5" fmla="*/ 0 h 6934047"/>
              <a:gd name="connsiteX0" fmla="*/ 4808115 w 12997328"/>
              <a:gd name="connsiteY0" fmla="*/ 0 h 6934047"/>
              <a:gd name="connsiteX1" fmla="*/ 12524239 w 12997328"/>
              <a:gd name="connsiteY1" fmla="*/ 32556 h 6934047"/>
              <a:gd name="connsiteX2" fmla="*/ 11096987 w 12997328"/>
              <a:gd name="connsiteY2" fmla="*/ 902825 h 6934047"/>
              <a:gd name="connsiteX3" fmla="*/ 2406844 w 12997328"/>
              <a:gd name="connsiteY3" fmla="*/ 6917037 h 6934047"/>
              <a:gd name="connsiteX4" fmla="*/ 320956 w 12997328"/>
              <a:gd name="connsiteY4" fmla="*/ 6041984 h 6934047"/>
              <a:gd name="connsiteX5" fmla="*/ 309381 w 12997328"/>
              <a:gd name="connsiteY5" fmla="*/ 2990469 h 6934047"/>
              <a:gd name="connsiteX6" fmla="*/ 4808115 w 12997328"/>
              <a:gd name="connsiteY6" fmla="*/ 0 h 6934047"/>
              <a:gd name="connsiteX0" fmla="*/ 4808115 w 13547722"/>
              <a:gd name="connsiteY0" fmla="*/ 0 h 6934047"/>
              <a:gd name="connsiteX1" fmla="*/ 12524239 w 13547722"/>
              <a:gd name="connsiteY1" fmla="*/ 32556 h 6934047"/>
              <a:gd name="connsiteX2" fmla="*/ 12497524 w 13547722"/>
              <a:gd name="connsiteY2" fmla="*/ 4919240 h 6934047"/>
              <a:gd name="connsiteX3" fmla="*/ 2406844 w 13547722"/>
              <a:gd name="connsiteY3" fmla="*/ 6917037 h 6934047"/>
              <a:gd name="connsiteX4" fmla="*/ 320956 w 13547722"/>
              <a:gd name="connsiteY4" fmla="*/ 6041984 h 6934047"/>
              <a:gd name="connsiteX5" fmla="*/ 309381 w 13547722"/>
              <a:gd name="connsiteY5" fmla="*/ 2990469 h 6934047"/>
              <a:gd name="connsiteX6" fmla="*/ 4808115 w 13547722"/>
              <a:gd name="connsiteY6" fmla="*/ 0 h 6934047"/>
              <a:gd name="connsiteX0" fmla="*/ 4808115 w 13547722"/>
              <a:gd name="connsiteY0" fmla="*/ 0 h 6934047"/>
              <a:gd name="connsiteX1" fmla="*/ 12524239 w 13547722"/>
              <a:gd name="connsiteY1" fmla="*/ 32556 h 6934047"/>
              <a:gd name="connsiteX2" fmla="*/ 12497524 w 13547722"/>
              <a:gd name="connsiteY2" fmla="*/ 4919240 h 6934047"/>
              <a:gd name="connsiteX3" fmla="*/ 2406844 w 13547722"/>
              <a:gd name="connsiteY3" fmla="*/ 6917037 h 6934047"/>
              <a:gd name="connsiteX4" fmla="*/ 320956 w 13547722"/>
              <a:gd name="connsiteY4" fmla="*/ 6041984 h 6934047"/>
              <a:gd name="connsiteX5" fmla="*/ 309381 w 13547722"/>
              <a:gd name="connsiteY5" fmla="*/ 2990469 h 6934047"/>
              <a:gd name="connsiteX6" fmla="*/ 4808115 w 13547722"/>
              <a:gd name="connsiteY6" fmla="*/ 0 h 6934047"/>
              <a:gd name="connsiteX0" fmla="*/ 4808115 w 13547722"/>
              <a:gd name="connsiteY0" fmla="*/ 0 h 6934013"/>
              <a:gd name="connsiteX1" fmla="*/ 12524239 w 13547722"/>
              <a:gd name="connsiteY1" fmla="*/ 32556 h 6934013"/>
              <a:gd name="connsiteX2" fmla="*/ 12497524 w 13547722"/>
              <a:gd name="connsiteY2" fmla="*/ 4919240 h 6934013"/>
              <a:gd name="connsiteX3" fmla="*/ 2406844 w 13547722"/>
              <a:gd name="connsiteY3" fmla="*/ 6917037 h 6934013"/>
              <a:gd name="connsiteX4" fmla="*/ 320956 w 13547722"/>
              <a:gd name="connsiteY4" fmla="*/ 6041984 h 6934013"/>
              <a:gd name="connsiteX5" fmla="*/ 309381 w 13547722"/>
              <a:gd name="connsiteY5" fmla="*/ 2990469 h 6934013"/>
              <a:gd name="connsiteX6" fmla="*/ 4808115 w 13547722"/>
              <a:gd name="connsiteY6" fmla="*/ 0 h 6934013"/>
              <a:gd name="connsiteX0" fmla="*/ 4817637 w 13557244"/>
              <a:gd name="connsiteY0" fmla="*/ 0 h 7203284"/>
              <a:gd name="connsiteX1" fmla="*/ 12533761 w 13557244"/>
              <a:gd name="connsiteY1" fmla="*/ 32556 h 7203284"/>
              <a:gd name="connsiteX2" fmla="*/ 12507046 w 13557244"/>
              <a:gd name="connsiteY2" fmla="*/ 4919240 h 7203284"/>
              <a:gd name="connsiteX3" fmla="*/ 2416366 w 13557244"/>
              <a:gd name="connsiteY3" fmla="*/ 6917037 h 7203284"/>
              <a:gd name="connsiteX4" fmla="*/ 295754 w 13557244"/>
              <a:gd name="connsiteY4" fmla="*/ 6782764 h 7203284"/>
              <a:gd name="connsiteX5" fmla="*/ 318903 w 13557244"/>
              <a:gd name="connsiteY5" fmla="*/ 2990469 h 7203284"/>
              <a:gd name="connsiteX6" fmla="*/ 4817637 w 13557244"/>
              <a:gd name="connsiteY6" fmla="*/ 0 h 7203284"/>
              <a:gd name="connsiteX0" fmla="*/ 4817637 w 13557244"/>
              <a:gd name="connsiteY0" fmla="*/ 0 h 6917037"/>
              <a:gd name="connsiteX1" fmla="*/ 12533761 w 13557244"/>
              <a:gd name="connsiteY1" fmla="*/ 32556 h 6917037"/>
              <a:gd name="connsiteX2" fmla="*/ 12507046 w 13557244"/>
              <a:gd name="connsiteY2" fmla="*/ 4919240 h 6917037"/>
              <a:gd name="connsiteX3" fmla="*/ 2416366 w 13557244"/>
              <a:gd name="connsiteY3" fmla="*/ 6917037 h 6917037"/>
              <a:gd name="connsiteX4" fmla="*/ 295754 w 13557244"/>
              <a:gd name="connsiteY4" fmla="*/ 6782764 h 6917037"/>
              <a:gd name="connsiteX5" fmla="*/ 318903 w 13557244"/>
              <a:gd name="connsiteY5" fmla="*/ 2990469 h 6917037"/>
              <a:gd name="connsiteX6" fmla="*/ 4817637 w 13557244"/>
              <a:gd name="connsiteY6" fmla="*/ 0 h 6917037"/>
              <a:gd name="connsiteX0" fmla="*/ 4814401 w 13554008"/>
              <a:gd name="connsiteY0" fmla="*/ 0 h 6917037"/>
              <a:gd name="connsiteX1" fmla="*/ 12530525 w 13554008"/>
              <a:gd name="connsiteY1" fmla="*/ 32556 h 6917037"/>
              <a:gd name="connsiteX2" fmla="*/ 12503810 w 13554008"/>
              <a:gd name="connsiteY2" fmla="*/ 4919240 h 6917037"/>
              <a:gd name="connsiteX3" fmla="*/ 2413130 w 13554008"/>
              <a:gd name="connsiteY3" fmla="*/ 6917037 h 6917037"/>
              <a:gd name="connsiteX4" fmla="*/ 304092 w 13554008"/>
              <a:gd name="connsiteY4" fmla="*/ 6875362 h 6917037"/>
              <a:gd name="connsiteX5" fmla="*/ 315667 w 13554008"/>
              <a:gd name="connsiteY5" fmla="*/ 2990469 h 6917037"/>
              <a:gd name="connsiteX6" fmla="*/ 4814401 w 13554008"/>
              <a:gd name="connsiteY6" fmla="*/ 0 h 6917037"/>
              <a:gd name="connsiteX0" fmla="*/ 4798662 w 13538269"/>
              <a:gd name="connsiteY0" fmla="*/ 0 h 6917037"/>
              <a:gd name="connsiteX1" fmla="*/ 12514786 w 13538269"/>
              <a:gd name="connsiteY1" fmla="*/ 32556 h 6917037"/>
              <a:gd name="connsiteX2" fmla="*/ 12488071 w 13538269"/>
              <a:gd name="connsiteY2" fmla="*/ 4919240 h 6917037"/>
              <a:gd name="connsiteX3" fmla="*/ 2397391 w 13538269"/>
              <a:gd name="connsiteY3" fmla="*/ 6917037 h 6917037"/>
              <a:gd name="connsiteX4" fmla="*/ 288353 w 13538269"/>
              <a:gd name="connsiteY4" fmla="*/ 6875362 h 6917037"/>
              <a:gd name="connsiteX5" fmla="*/ 299928 w 13538269"/>
              <a:gd name="connsiteY5" fmla="*/ 2990469 h 6917037"/>
              <a:gd name="connsiteX6" fmla="*/ 4798662 w 13538269"/>
              <a:gd name="connsiteY6" fmla="*/ 0 h 6917037"/>
              <a:gd name="connsiteX0" fmla="*/ 4510309 w 13249916"/>
              <a:gd name="connsiteY0" fmla="*/ 0 h 6917037"/>
              <a:gd name="connsiteX1" fmla="*/ 12226433 w 13249916"/>
              <a:gd name="connsiteY1" fmla="*/ 32556 h 6917037"/>
              <a:gd name="connsiteX2" fmla="*/ 12199718 w 13249916"/>
              <a:gd name="connsiteY2" fmla="*/ 4919240 h 6917037"/>
              <a:gd name="connsiteX3" fmla="*/ 2109038 w 13249916"/>
              <a:gd name="connsiteY3" fmla="*/ 6917037 h 6917037"/>
              <a:gd name="connsiteX4" fmla="*/ 0 w 13249916"/>
              <a:gd name="connsiteY4" fmla="*/ 6875362 h 6917037"/>
              <a:gd name="connsiteX5" fmla="*/ 11575 w 13249916"/>
              <a:gd name="connsiteY5" fmla="*/ 2990469 h 6917037"/>
              <a:gd name="connsiteX6" fmla="*/ 4510309 w 13249916"/>
              <a:gd name="connsiteY6" fmla="*/ 0 h 6917037"/>
              <a:gd name="connsiteX0" fmla="*/ 4510309 w 13249916"/>
              <a:gd name="connsiteY0" fmla="*/ 0 h 6917037"/>
              <a:gd name="connsiteX1" fmla="*/ 12226433 w 13249916"/>
              <a:gd name="connsiteY1" fmla="*/ 32556 h 6917037"/>
              <a:gd name="connsiteX2" fmla="*/ 12199718 w 13249916"/>
              <a:gd name="connsiteY2" fmla="*/ 4919240 h 6917037"/>
              <a:gd name="connsiteX3" fmla="*/ 2109038 w 13249916"/>
              <a:gd name="connsiteY3" fmla="*/ 6917037 h 6917037"/>
              <a:gd name="connsiteX4" fmla="*/ 0 w 13249916"/>
              <a:gd name="connsiteY4" fmla="*/ 6875362 h 6917037"/>
              <a:gd name="connsiteX5" fmla="*/ 11575 w 13249916"/>
              <a:gd name="connsiteY5" fmla="*/ 2990469 h 6917037"/>
              <a:gd name="connsiteX6" fmla="*/ 4510309 w 13249916"/>
              <a:gd name="connsiteY6" fmla="*/ 0 h 6917037"/>
              <a:gd name="connsiteX0" fmla="*/ 4510309 w 13249916"/>
              <a:gd name="connsiteY0" fmla="*/ 0 h 6917037"/>
              <a:gd name="connsiteX1" fmla="*/ 12226433 w 13249916"/>
              <a:gd name="connsiteY1" fmla="*/ 32556 h 6917037"/>
              <a:gd name="connsiteX2" fmla="*/ 12199718 w 13249916"/>
              <a:gd name="connsiteY2" fmla="*/ 4919240 h 6917037"/>
              <a:gd name="connsiteX3" fmla="*/ 2109038 w 13249916"/>
              <a:gd name="connsiteY3" fmla="*/ 6917037 h 6917037"/>
              <a:gd name="connsiteX4" fmla="*/ 0 w 13249916"/>
              <a:gd name="connsiteY4" fmla="*/ 6875362 h 6917037"/>
              <a:gd name="connsiteX5" fmla="*/ 11575 w 13249916"/>
              <a:gd name="connsiteY5" fmla="*/ 2990469 h 6917037"/>
              <a:gd name="connsiteX6" fmla="*/ 4510309 w 13249916"/>
              <a:gd name="connsiteY6" fmla="*/ 0 h 6917037"/>
              <a:gd name="connsiteX0" fmla="*/ 4510309 w 13249916"/>
              <a:gd name="connsiteY0" fmla="*/ 0 h 6917037"/>
              <a:gd name="connsiteX1" fmla="*/ 12226433 w 13249916"/>
              <a:gd name="connsiteY1" fmla="*/ 32556 h 6917037"/>
              <a:gd name="connsiteX2" fmla="*/ 12199718 w 13249916"/>
              <a:gd name="connsiteY2" fmla="*/ 4919240 h 6917037"/>
              <a:gd name="connsiteX3" fmla="*/ 2109038 w 13249916"/>
              <a:gd name="connsiteY3" fmla="*/ 6917037 h 6917037"/>
              <a:gd name="connsiteX4" fmla="*/ 0 w 13249916"/>
              <a:gd name="connsiteY4" fmla="*/ 6875362 h 6917037"/>
              <a:gd name="connsiteX5" fmla="*/ 11575 w 13249916"/>
              <a:gd name="connsiteY5" fmla="*/ 2990469 h 6917037"/>
              <a:gd name="connsiteX6" fmla="*/ 4510309 w 13249916"/>
              <a:gd name="connsiteY6" fmla="*/ 0 h 6917037"/>
              <a:gd name="connsiteX0" fmla="*/ 4510309 w 12692251"/>
              <a:gd name="connsiteY0" fmla="*/ 0 h 6917037"/>
              <a:gd name="connsiteX1" fmla="*/ 12226433 w 12692251"/>
              <a:gd name="connsiteY1" fmla="*/ 32556 h 6917037"/>
              <a:gd name="connsiteX2" fmla="*/ 12199718 w 12692251"/>
              <a:gd name="connsiteY2" fmla="*/ 4919240 h 6917037"/>
              <a:gd name="connsiteX3" fmla="*/ 2109038 w 12692251"/>
              <a:gd name="connsiteY3" fmla="*/ 6917037 h 6917037"/>
              <a:gd name="connsiteX4" fmla="*/ 0 w 12692251"/>
              <a:gd name="connsiteY4" fmla="*/ 6875362 h 6917037"/>
              <a:gd name="connsiteX5" fmla="*/ 11575 w 12692251"/>
              <a:gd name="connsiteY5" fmla="*/ 2990469 h 6917037"/>
              <a:gd name="connsiteX6" fmla="*/ 4510309 w 12692251"/>
              <a:gd name="connsiteY6" fmla="*/ 0 h 6917037"/>
              <a:gd name="connsiteX0" fmla="*/ 4510309 w 12229378"/>
              <a:gd name="connsiteY0" fmla="*/ 0 h 6917037"/>
              <a:gd name="connsiteX1" fmla="*/ 12226433 w 12229378"/>
              <a:gd name="connsiteY1" fmla="*/ 32556 h 6917037"/>
              <a:gd name="connsiteX2" fmla="*/ 12199718 w 12229378"/>
              <a:gd name="connsiteY2" fmla="*/ 4919240 h 6917037"/>
              <a:gd name="connsiteX3" fmla="*/ 2109038 w 12229378"/>
              <a:gd name="connsiteY3" fmla="*/ 6917037 h 6917037"/>
              <a:gd name="connsiteX4" fmla="*/ 0 w 12229378"/>
              <a:gd name="connsiteY4" fmla="*/ 6875362 h 6917037"/>
              <a:gd name="connsiteX5" fmla="*/ 11575 w 12229378"/>
              <a:gd name="connsiteY5" fmla="*/ 2990469 h 6917037"/>
              <a:gd name="connsiteX6" fmla="*/ 4510309 w 12229378"/>
              <a:gd name="connsiteY6" fmla="*/ 0 h 6917037"/>
              <a:gd name="connsiteX0" fmla="*/ 4510309 w 12221423"/>
              <a:gd name="connsiteY0" fmla="*/ 0 h 6917037"/>
              <a:gd name="connsiteX1" fmla="*/ 12214858 w 12221423"/>
              <a:gd name="connsiteY1" fmla="*/ 9407 h 6917037"/>
              <a:gd name="connsiteX2" fmla="*/ 12199718 w 12221423"/>
              <a:gd name="connsiteY2" fmla="*/ 4919240 h 6917037"/>
              <a:gd name="connsiteX3" fmla="*/ 2109038 w 12221423"/>
              <a:gd name="connsiteY3" fmla="*/ 6917037 h 6917037"/>
              <a:gd name="connsiteX4" fmla="*/ 0 w 12221423"/>
              <a:gd name="connsiteY4" fmla="*/ 6875362 h 6917037"/>
              <a:gd name="connsiteX5" fmla="*/ 11575 w 12221423"/>
              <a:gd name="connsiteY5" fmla="*/ 2990469 h 6917037"/>
              <a:gd name="connsiteX6" fmla="*/ 4510309 w 12221423"/>
              <a:gd name="connsiteY6" fmla="*/ 0 h 6917037"/>
              <a:gd name="connsiteX0" fmla="*/ 4510309 w 12221423"/>
              <a:gd name="connsiteY0" fmla="*/ 0 h 6917037"/>
              <a:gd name="connsiteX1" fmla="*/ 12214858 w 12221423"/>
              <a:gd name="connsiteY1" fmla="*/ 9407 h 6917037"/>
              <a:gd name="connsiteX2" fmla="*/ 12199718 w 12221423"/>
              <a:gd name="connsiteY2" fmla="*/ 4919240 h 6917037"/>
              <a:gd name="connsiteX3" fmla="*/ 2109038 w 12221423"/>
              <a:gd name="connsiteY3" fmla="*/ 6917037 h 6917037"/>
              <a:gd name="connsiteX4" fmla="*/ 0 w 12221423"/>
              <a:gd name="connsiteY4" fmla="*/ 6875362 h 6917037"/>
              <a:gd name="connsiteX5" fmla="*/ 11575 w 12221423"/>
              <a:gd name="connsiteY5" fmla="*/ 2990469 h 6917037"/>
              <a:gd name="connsiteX6" fmla="*/ 4510309 w 12221423"/>
              <a:gd name="connsiteY6" fmla="*/ 0 h 6917037"/>
              <a:gd name="connsiteX0" fmla="*/ 4510309 w 12221423"/>
              <a:gd name="connsiteY0" fmla="*/ 0 h 6917037"/>
              <a:gd name="connsiteX1" fmla="*/ 12214858 w 12221423"/>
              <a:gd name="connsiteY1" fmla="*/ 9407 h 6917037"/>
              <a:gd name="connsiteX2" fmla="*/ 12199718 w 12221423"/>
              <a:gd name="connsiteY2" fmla="*/ 4919240 h 6917037"/>
              <a:gd name="connsiteX3" fmla="*/ 2109038 w 12221423"/>
              <a:gd name="connsiteY3" fmla="*/ 6917037 h 6917037"/>
              <a:gd name="connsiteX4" fmla="*/ 0 w 12221423"/>
              <a:gd name="connsiteY4" fmla="*/ 6875362 h 6917037"/>
              <a:gd name="connsiteX5" fmla="*/ 11575 w 12221423"/>
              <a:gd name="connsiteY5" fmla="*/ 2990469 h 6917037"/>
              <a:gd name="connsiteX6" fmla="*/ 4510309 w 12221423"/>
              <a:gd name="connsiteY6" fmla="*/ 0 h 6917037"/>
              <a:gd name="connsiteX0" fmla="*/ 4531414 w 12242528"/>
              <a:gd name="connsiteY0" fmla="*/ 0 h 6917037"/>
              <a:gd name="connsiteX1" fmla="*/ 12235963 w 12242528"/>
              <a:gd name="connsiteY1" fmla="*/ 9407 h 6917037"/>
              <a:gd name="connsiteX2" fmla="*/ 12220823 w 12242528"/>
              <a:gd name="connsiteY2" fmla="*/ 4919240 h 6917037"/>
              <a:gd name="connsiteX3" fmla="*/ 2130143 w 12242528"/>
              <a:gd name="connsiteY3" fmla="*/ 6917037 h 6917037"/>
              <a:gd name="connsiteX4" fmla="*/ 21105 w 12242528"/>
              <a:gd name="connsiteY4" fmla="*/ 6875362 h 6917037"/>
              <a:gd name="connsiteX5" fmla="*/ 32680 w 12242528"/>
              <a:gd name="connsiteY5" fmla="*/ 2990469 h 6917037"/>
              <a:gd name="connsiteX6" fmla="*/ 4531414 w 12242528"/>
              <a:gd name="connsiteY6" fmla="*/ 0 h 6917037"/>
              <a:gd name="connsiteX0" fmla="*/ 4554582 w 12265696"/>
              <a:gd name="connsiteY0" fmla="*/ 0 h 6917037"/>
              <a:gd name="connsiteX1" fmla="*/ 12259131 w 12265696"/>
              <a:gd name="connsiteY1" fmla="*/ 9407 h 6917037"/>
              <a:gd name="connsiteX2" fmla="*/ 12243991 w 12265696"/>
              <a:gd name="connsiteY2" fmla="*/ 4919240 h 6917037"/>
              <a:gd name="connsiteX3" fmla="*/ 2153311 w 12265696"/>
              <a:gd name="connsiteY3" fmla="*/ 6917037 h 6917037"/>
              <a:gd name="connsiteX4" fmla="*/ 44273 w 12265696"/>
              <a:gd name="connsiteY4" fmla="*/ 6875362 h 6917037"/>
              <a:gd name="connsiteX5" fmla="*/ 27568 w 12265696"/>
              <a:gd name="connsiteY5" fmla="*/ 3047030 h 6917037"/>
              <a:gd name="connsiteX6" fmla="*/ 4554582 w 12265696"/>
              <a:gd name="connsiteY6" fmla="*/ 0 h 6917037"/>
              <a:gd name="connsiteX0" fmla="*/ 4554582 w 12265696"/>
              <a:gd name="connsiteY0" fmla="*/ 0 h 6917037"/>
              <a:gd name="connsiteX1" fmla="*/ 12259131 w 12265696"/>
              <a:gd name="connsiteY1" fmla="*/ 9407 h 6917037"/>
              <a:gd name="connsiteX2" fmla="*/ 12243991 w 12265696"/>
              <a:gd name="connsiteY2" fmla="*/ 4919240 h 6917037"/>
              <a:gd name="connsiteX3" fmla="*/ 2153311 w 12265696"/>
              <a:gd name="connsiteY3" fmla="*/ 6917037 h 6917037"/>
              <a:gd name="connsiteX4" fmla="*/ 44273 w 12265696"/>
              <a:gd name="connsiteY4" fmla="*/ 6875362 h 6917037"/>
              <a:gd name="connsiteX5" fmla="*/ 27568 w 12265696"/>
              <a:gd name="connsiteY5" fmla="*/ 3047030 h 6917037"/>
              <a:gd name="connsiteX6" fmla="*/ 4554582 w 12265696"/>
              <a:gd name="connsiteY6" fmla="*/ 0 h 6917037"/>
              <a:gd name="connsiteX0" fmla="*/ 4528062 w 12239176"/>
              <a:gd name="connsiteY0" fmla="*/ 0 h 6917037"/>
              <a:gd name="connsiteX1" fmla="*/ 12232611 w 12239176"/>
              <a:gd name="connsiteY1" fmla="*/ 9407 h 6917037"/>
              <a:gd name="connsiteX2" fmla="*/ 12217471 w 12239176"/>
              <a:gd name="connsiteY2" fmla="*/ 4919240 h 6917037"/>
              <a:gd name="connsiteX3" fmla="*/ 2126791 w 12239176"/>
              <a:gd name="connsiteY3" fmla="*/ 6917037 h 6917037"/>
              <a:gd name="connsiteX4" fmla="*/ 17753 w 12239176"/>
              <a:gd name="connsiteY4" fmla="*/ 6875362 h 6917037"/>
              <a:gd name="connsiteX5" fmla="*/ 1048 w 12239176"/>
              <a:gd name="connsiteY5" fmla="*/ 3047030 h 6917037"/>
              <a:gd name="connsiteX6" fmla="*/ 4528062 w 12239176"/>
              <a:gd name="connsiteY6" fmla="*/ 0 h 6917037"/>
              <a:gd name="connsiteX0" fmla="*/ 4527014 w 12238128"/>
              <a:gd name="connsiteY0" fmla="*/ 0 h 6917037"/>
              <a:gd name="connsiteX1" fmla="*/ 12231563 w 12238128"/>
              <a:gd name="connsiteY1" fmla="*/ 9407 h 6917037"/>
              <a:gd name="connsiteX2" fmla="*/ 12216423 w 12238128"/>
              <a:gd name="connsiteY2" fmla="*/ 4919240 h 6917037"/>
              <a:gd name="connsiteX3" fmla="*/ 2125743 w 12238128"/>
              <a:gd name="connsiteY3" fmla="*/ 6917037 h 6917037"/>
              <a:gd name="connsiteX4" fmla="*/ 16705 w 12238128"/>
              <a:gd name="connsiteY4" fmla="*/ 6875362 h 6917037"/>
              <a:gd name="connsiteX5" fmla="*/ 0 w 12238128"/>
              <a:gd name="connsiteY5" fmla="*/ 3047030 h 6917037"/>
              <a:gd name="connsiteX6" fmla="*/ 4527014 w 12238128"/>
              <a:gd name="connsiteY6" fmla="*/ 0 h 6917037"/>
              <a:gd name="connsiteX0" fmla="*/ 4527014 w 12238128"/>
              <a:gd name="connsiteY0" fmla="*/ 0 h 6917037"/>
              <a:gd name="connsiteX1" fmla="*/ 12231563 w 12238128"/>
              <a:gd name="connsiteY1" fmla="*/ 9407 h 6917037"/>
              <a:gd name="connsiteX2" fmla="*/ 12216423 w 12238128"/>
              <a:gd name="connsiteY2" fmla="*/ 4919240 h 6917037"/>
              <a:gd name="connsiteX3" fmla="*/ 2125743 w 12238128"/>
              <a:gd name="connsiteY3" fmla="*/ 6917037 h 6917037"/>
              <a:gd name="connsiteX4" fmla="*/ 16705 w 12238128"/>
              <a:gd name="connsiteY4" fmla="*/ 6875362 h 6917037"/>
              <a:gd name="connsiteX5" fmla="*/ 0 w 12238128"/>
              <a:gd name="connsiteY5" fmla="*/ 3047030 h 6917037"/>
              <a:gd name="connsiteX6" fmla="*/ 4527014 w 12238128"/>
              <a:gd name="connsiteY6" fmla="*/ 0 h 6917037"/>
              <a:gd name="connsiteX0" fmla="*/ 4527014 w 12238128"/>
              <a:gd name="connsiteY0" fmla="*/ 0 h 6917037"/>
              <a:gd name="connsiteX1" fmla="*/ 12231563 w 12238128"/>
              <a:gd name="connsiteY1" fmla="*/ 9407 h 6917037"/>
              <a:gd name="connsiteX2" fmla="*/ 12216423 w 12238128"/>
              <a:gd name="connsiteY2" fmla="*/ 4919240 h 6917037"/>
              <a:gd name="connsiteX3" fmla="*/ 2125743 w 12238128"/>
              <a:gd name="connsiteY3" fmla="*/ 6917037 h 6917037"/>
              <a:gd name="connsiteX4" fmla="*/ 16705 w 12238128"/>
              <a:gd name="connsiteY4" fmla="*/ 6875362 h 6917037"/>
              <a:gd name="connsiteX5" fmla="*/ 0 w 12238128"/>
              <a:gd name="connsiteY5" fmla="*/ 3047030 h 6917037"/>
              <a:gd name="connsiteX6" fmla="*/ 4527014 w 12238128"/>
              <a:gd name="connsiteY6" fmla="*/ 0 h 6917037"/>
              <a:gd name="connsiteX0" fmla="*/ 4531893 w 12243007"/>
              <a:gd name="connsiteY0" fmla="*/ 0 h 6917037"/>
              <a:gd name="connsiteX1" fmla="*/ 12236442 w 12243007"/>
              <a:gd name="connsiteY1" fmla="*/ 9407 h 6917037"/>
              <a:gd name="connsiteX2" fmla="*/ 12221302 w 12243007"/>
              <a:gd name="connsiteY2" fmla="*/ 4919240 h 6917037"/>
              <a:gd name="connsiteX3" fmla="*/ 2130622 w 12243007"/>
              <a:gd name="connsiteY3" fmla="*/ 6917037 h 6917037"/>
              <a:gd name="connsiteX4" fmla="*/ 3369 w 12243007"/>
              <a:gd name="connsiteY4" fmla="*/ 6879006 h 6917037"/>
              <a:gd name="connsiteX5" fmla="*/ 4879 w 12243007"/>
              <a:gd name="connsiteY5" fmla="*/ 3047030 h 6917037"/>
              <a:gd name="connsiteX6" fmla="*/ 4531893 w 12243007"/>
              <a:gd name="connsiteY6" fmla="*/ 0 h 6917037"/>
              <a:gd name="connsiteX0" fmla="*/ 4531893 w 12243007"/>
              <a:gd name="connsiteY0" fmla="*/ 0 h 6917037"/>
              <a:gd name="connsiteX1" fmla="*/ 12236442 w 12243007"/>
              <a:gd name="connsiteY1" fmla="*/ 9407 h 6917037"/>
              <a:gd name="connsiteX2" fmla="*/ 12221302 w 12243007"/>
              <a:gd name="connsiteY2" fmla="*/ 4919240 h 6917037"/>
              <a:gd name="connsiteX3" fmla="*/ 2130622 w 12243007"/>
              <a:gd name="connsiteY3" fmla="*/ 6917037 h 6917037"/>
              <a:gd name="connsiteX4" fmla="*/ 3369 w 12243007"/>
              <a:gd name="connsiteY4" fmla="*/ 6879006 h 6917037"/>
              <a:gd name="connsiteX5" fmla="*/ 4879 w 12243007"/>
              <a:gd name="connsiteY5" fmla="*/ 3047030 h 6917037"/>
              <a:gd name="connsiteX6" fmla="*/ 4531893 w 12243007"/>
              <a:gd name="connsiteY6" fmla="*/ 0 h 6917037"/>
              <a:gd name="connsiteX0" fmla="*/ 4531893 w 12243007"/>
              <a:gd name="connsiteY0" fmla="*/ 0 h 6879006"/>
              <a:gd name="connsiteX1" fmla="*/ 12236442 w 12243007"/>
              <a:gd name="connsiteY1" fmla="*/ 9407 h 6879006"/>
              <a:gd name="connsiteX2" fmla="*/ 12221302 w 12243007"/>
              <a:gd name="connsiteY2" fmla="*/ 4919240 h 6879006"/>
              <a:gd name="connsiteX3" fmla="*/ 2134265 w 12243007"/>
              <a:gd name="connsiteY3" fmla="*/ 6876964 h 6879006"/>
              <a:gd name="connsiteX4" fmla="*/ 3369 w 12243007"/>
              <a:gd name="connsiteY4" fmla="*/ 6879006 h 6879006"/>
              <a:gd name="connsiteX5" fmla="*/ 4879 w 12243007"/>
              <a:gd name="connsiteY5" fmla="*/ 3047030 h 6879006"/>
              <a:gd name="connsiteX6" fmla="*/ 4531893 w 12243007"/>
              <a:gd name="connsiteY6" fmla="*/ 0 h 6879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43007" h="6879006">
                <a:moveTo>
                  <a:pt x="4531893" y="0"/>
                </a:moveTo>
                <a:lnTo>
                  <a:pt x="12236442" y="9407"/>
                </a:lnTo>
                <a:cubicBezTo>
                  <a:pt x="12242865" y="1317346"/>
                  <a:pt x="12252354" y="3494034"/>
                  <a:pt x="12221302" y="4919240"/>
                </a:cubicBezTo>
                <a:cubicBezTo>
                  <a:pt x="9227131" y="4886035"/>
                  <a:pt x="4821521" y="5488002"/>
                  <a:pt x="2134265" y="6876964"/>
                </a:cubicBezTo>
                <a:lnTo>
                  <a:pt x="3369" y="6879006"/>
                </a:lnTo>
                <a:cubicBezTo>
                  <a:pt x="-7959" y="5975101"/>
                  <a:pt x="13639" y="3540238"/>
                  <a:pt x="4879" y="3047030"/>
                </a:cubicBezTo>
                <a:cubicBezTo>
                  <a:pt x="794205" y="1886021"/>
                  <a:pt x="3071773" y="272749"/>
                  <a:pt x="4531893" y="0"/>
                </a:cubicBezTo>
                <a:close/>
              </a:path>
            </a:pathLst>
          </a:custGeom>
          <a:solidFill>
            <a:srgbClr val="B9DE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6B8951AD-7D77-DB4B-AA3F-309719AD6398}"/>
              </a:ext>
            </a:extLst>
          </p:cNvPr>
          <p:cNvSpPr>
            <a:spLocks noGrp="1"/>
          </p:cNvSpPr>
          <p:nvPr>
            <p:ph type="title" hasCustomPrompt="1"/>
          </p:nvPr>
        </p:nvSpPr>
        <p:spPr>
          <a:xfrm>
            <a:off x="756318" y="2118701"/>
            <a:ext cx="3932237" cy="1163782"/>
          </a:xfrm>
          <a:prstGeom prst="rect">
            <a:avLst/>
          </a:prstGeom>
        </p:spPr>
        <p:txBody>
          <a:bodyPr anchor="b">
            <a:normAutofit/>
          </a:bodyPr>
          <a:lstStyle>
            <a:lvl1pPr>
              <a:defRPr sz="3600">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4" name="Title 1">
            <a:extLst>
              <a:ext uri="{FF2B5EF4-FFF2-40B4-BE49-F238E27FC236}">
                <a16:creationId xmlns:a16="http://schemas.microsoft.com/office/drawing/2014/main" id="{65474B76-6AD2-9942-B8D1-A8DCB5137717}"/>
              </a:ext>
            </a:extLst>
          </p:cNvPr>
          <p:cNvSpPr txBox="1">
            <a:spLocks/>
          </p:cNvSpPr>
          <p:nvPr/>
        </p:nvSpPr>
        <p:spPr>
          <a:xfrm>
            <a:off x="7706642" y="4621465"/>
            <a:ext cx="3932237" cy="116378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b="1" i="0" kern="1200" baseline="0">
                <a:solidFill>
                  <a:schemeClr val="tx1">
                    <a:lumMod val="65000"/>
                    <a:lumOff val="35000"/>
                  </a:schemeClr>
                </a:solidFill>
                <a:latin typeface="Arial" panose="020B0604020202020204" pitchFamily="34" charset="0"/>
                <a:ea typeface="+mj-ea"/>
                <a:cs typeface="+mj-cs"/>
              </a:defRPr>
            </a:lvl1pPr>
          </a:lstStyle>
          <a:p>
            <a:endParaRPr lang="en-US" sz="2400" b="1" dirty="0">
              <a:latin typeface="Arial" panose="020B0604020202020204" pitchFamily="34" charset="0"/>
              <a:cs typeface="Arial" panose="020B0604020202020204" pitchFamily="34" charset="0"/>
            </a:endParaRPr>
          </a:p>
        </p:txBody>
      </p:sp>
      <p:sp>
        <p:nvSpPr>
          <p:cNvPr id="15" name="Text Placeholder 3">
            <a:extLst>
              <a:ext uri="{FF2B5EF4-FFF2-40B4-BE49-F238E27FC236}">
                <a16:creationId xmlns:a16="http://schemas.microsoft.com/office/drawing/2014/main" id="{C5A095BF-C043-D14D-889A-EDF8D4D234AA}"/>
              </a:ext>
            </a:extLst>
          </p:cNvPr>
          <p:cNvSpPr>
            <a:spLocks noGrp="1"/>
          </p:cNvSpPr>
          <p:nvPr>
            <p:ph type="body" sz="half" idx="2" hasCustomPrompt="1"/>
          </p:nvPr>
        </p:nvSpPr>
        <p:spPr>
          <a:xfrm>
            <a:off x="7745494" y="1692185"/>
            <a:ext cx="4308763" cy="2743337"/>
          </a:xfrm>
          <a:prstGeom prst="rect">
            <a:avLst/>
          </a:prstGeom>
        </p:spPr>
        <p:txBody>
          <a:bodyPr/>
          <a:lstStyle>
            <a:lvl1pPr marL="12700" indent="0">
              <a:lnSpc>
                <a:spcPct val="110000"/>
              </a:lnSpc>
              <a:buFont typeface="Arial" panose="020B0604020202020204" pitchFamily="34" charset="0"/>
              <a:buNone/>
              <a:tabLst/>
              <a:defRPr sz="1600">
                <a:solidFill>
                  <a:schemeClr val="tx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3" name="Text Placeholder 2">
            <a:extLst>
              <a:ext uri="{FF2B5EF4-FFF2-40B4-BE49-F238E27FC236}">
                <a16:creationId xmlns:a16="http://schemas.microsoft.com/office/drawing/2014/main" id="{C7658E8E-B485-5A48-9843-04FE3A6E2F8E}"/>
              </a:ext>
            </a:extLst>
          </p:cNvPr>
          <p:cNvSpPr>
            <a:spLocks noGrp="1"/>
          </p:cNvSpPr>
          <p:nvPr>
            <p:ph type="body" sz="quarter" idx="10" hasCustomPrompt="1"/>
          </p:nvPr>
        </p:nvSpPr>
        <p:spPr>
          <a:xfrm>
            <a:off x="7745413" y="854075"/>
            <a:ext cx="4308475" cy="771525"/>
          </a:xfrm>
          <a:prstGeom prst="rect">
            <a:avLst/>
          </a:prstGeom>
        </p:spPr>
        <p:txBody>
          <a:bodyPr anchor="b" anchorCtr="0"/>
          <a:lstStyle>
            <a:lvl1pPr>
              <a:buNone/>
              <a:defRPr>
                <a:solidFill>
                  <a:schemeClr val="tx1"/>
                </a:solidFill>
              </a:defRPr>
            </a:lvl1pPr>
          </a:lstStyle>
          <a:p>
            <a:r>
              <a:rPr lang="en-US" sz="2800" b="1" dirty="0">
                <a:latin typeface="Arial" panose="020B0604020202020204" pitchFamily="34" charset="0"/>
                <a:cs typeface="Arial" panose="020B0604020202020204" pitchFamily="34" charset="0"/>
              </a:rPr>
              <a:t>Contacts</a:t>
            </a:r>
          </a:p>
        </p:txBody>
      </p:sp>
      <p:sp>
        <p:nvSpPr>
          <p:cNvPr id="2" name="TextBox 1">
            <a:extLst>
              <a:ext uri="{FF2B5EF4-FFF2-40B4-BE49-F238E27FC236}">
                <a16:creationId xmlns:a16="http://schemas.microsoft.com/office/drawing/2014/main" id="{284BA8FD-6A3E-4242-A111-6134DCF37EC8}"/>
              </a:ext>
            </a:extLst>
          </p:cNvPr>
          <p:cNvSpPr txBox="1"/>
          <p:nvPr/>
        </p:nvSpPr>
        <p:spPr>
          <a:xfrm>
            <a:off x="609600" y="4576575"/>
            <a:ext cx="4626935" cy="1077218"/>
          </a:xfrm>
          <a:prstGeom prst="rect">
            <a:avLst/>
          </a:prstGeom>
          <a:noFill/>
        </p:spPr>
        <p:txBody>
          <a:bodyPr wrap="square" lIns="0" tIns="0" rIns="0" bIns="0" rtlCol="0">
            <a:spAutoFit/>
          </a:bodyPr>
          <a:lstStyle/>
          <a:p>
            <a:r>
              <a:rPr lang="en-US" sz="700" b="1" dirty="0"/>
              <a:t>About Cherry Bekaert</a:t>
            </a:r>
          </a:p>
          <a:p>
            <a:r>
              <a:rPr lang="en-US" sz="700" dirty="0"/>
              <a:t>“Cherry Bekaert” is the brand name under which Cherry Bekaert LLP and Cherry Bekaert Advisory LLC, independently owned entities, provide professional services in an alternative practice structure in accordance with applicable professional standards. Cherry Bekaert LLP is a licensed CPA firm that provides attest services, and Cherry Bekaert Advisory LLC and its subsidiary entities provide tax and advisory services. For more details, visit cbh.com/disclosure. </a:t>
            </a:r>
          </a:p>
          <a:p>
            <a:endParaRPr lang="en-US" sz="700" dirty="0"/>
          </a:p>
          <a:p>
            <a:r>
              <a:rPr lang="en-US" sz="700" dirty="0"/>
              <a:t>This material has been prepared for general informational purposes only and is not intended to be relied upon as tax, accounting, or other professional advice. Before taking any action, you should consult a professional advisor familiar with your particular facts and circumstances.</a:t>
            </a:r>
          </a:p>
        </p:txBody>
      </p:sp>
      <p:pic>
        <p:nvPicPr>
          <p:cNvPr id="8" name="Picture 7">
            <a:extLst>
              <a:ext uri="{FF2B5EF4-FFF2-40B4-BE49-F238E27FC236}">
                <a16:creationId xmlns:a16="http://schemas.microsoft.com/office/drawing/2014/main" id="{F082987F-D501-5849-90CF-B18BBEF79C54}"/>
              </a:ext>
            </a:extLst>
          </p:cNvPr>
          <p:cNvPicPr>
            <a:picLocks noChangeAspect="1"/>
          </p:cNvPicPr>
          <p:nvPr/>
        </p:nvPicPr>
        <p:blipFill>
          <a:blip r:embed="rId3"/>
          <a:stretch>
            <a:fillRect/>
          </a:stretch>
        </p:blipFill>
        <p:spPr>
          <a:xfrm>
            <a:off x="593652" y="5704552"/>
            <a:ext cx="1168841" cy="250729"/>
          </a:xfrm>
          <a:prstGeom prst="rect">
            <a:avLst/>
          </a:prstGeom>
        </p:spPr>
      </p:pic>
      <p:sp>
        <p:nvSpPr>
          <p:cNvPr id="16" name="TextBox 15">
            <a:extLst>
              <a:ext uri="{FF2B5EF4-FFF2-40B4-BE49-F238E27FC236}">
                <a16:creationId xmlns:a16="http://schemas.microsoft.com/office/drawing/2014/main" id="{90B02D43-3BB6-9544-B531-F411468807A5}"/>
              </a:ext>
            </a:extLst>
          </p:cNvPr>
          <p:cNvSpPr txBox="1"/>
          <p:nvPr/>
        </p:nvSpPr>
        <p:spPr>
          <a:xfrm>
            <a:off x="609601" y="6008535"/>
            <a:ext cx="1075660" cy="107722"/>
          </a:xfrm>
          <a:prstGeom prst="rect">
            <a:avLst/>
          </a:prstGeom>
          <a:noFill/>
        </p:spPr>
        <p:txBody>
          <a:bodyPr wrap="square" lIns="0" tIns="0" rIns="0" bIns="0" rtlCol="0">
            <a:spAutoFit/>
          </a:bodyPr>
          <a:lstStyle/>
          <a:p>
            <a:r>
              <a:rPr lang="en-US" sz="700" b="1" dirty="0"/>
              <a:t>cbh.com</a:t>
            </a:r>
          </a:p>
        </p:txBody>
      </p:sp>
    </p:spTree>
    <p:extLst>
      <p:ext uri="{BB962C8B-B14F-4D97-AF65-F5344CB8AC3E}">
        <p14:creationId xmlns:p14="http://schemas.microsoft.com/office/powerpoint/2010/main" val="26116877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cSld name="1_Quote Car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4C315FA-8924-9845-8B09-8952A929C8AE}"/>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6DAD434-8C1D-5A46-B1B5-AB404C5D9793}"/>
              </a:ext>
            </a:extLst>
          </p:cNvPr>
          <p:cNvSpPr>
            <a:spLocks noGrp="1"/>
          </p:cNvSpPr>
          <p:nvPr>
            <p:ph type="title" hasCustomPrompt="1"/>
          </p:nvPr>
        </p:nvSpPr>
        <p:spPr>
          <a:xfrm>
            <a:off x="1773382" y="1828800"/>
            <a:ext cx="8935649" cy="3463636"/>
          </a:xfrm>
          <a:prstGeom prst="rect">
            <a:avLst/>
          </a:prstGeom>
        </p:spPr>
        <p:txBody>
          <a:bodyPr/>
          <a:lstStyle>
            <a:lvl1pPr algn="ctr">
              <a:defRPr sz="4000" b="0" i="1">
                <a:solidFill>
                  <a:schemeClr val="bg1"/>
                </a:solidFill>
                <a:latin typeface="Arial" panose="020B0604020202020204" pitchFamily="34" charset="0"/>
                <a:cs typeface="Arial" panose="020B0604020202020204" pitchFamily="34" charset="0"/>
              </a:defRPr>
            </a:lvl1pPr>
          </a:lstStyle>
          <a:p>
            <a:r>
              <a:rPr lang="en-US"/>
              <a:t>Insert Statement or Quotes Here</a:t>
            </a:r>
          </a:p>
        </p:txBody>
      </p:sp>
      <p:pic>
        <p:nvPicPr>
          <p:cNvPr id="10" name="Picture 9">
            <a:extLst>
              <a:ext uri="{FF2B5EF4-FFF2-40B4-BE49-F238E27FC236}">
                <a16:creationId xmlns:a16="http://schemas.microsoft.com/office/drawing/2014/main" id="{AA5DC2CB-B5BB-9940-98BF-B89A91022FE8}"/>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100000"/>
                    </a14:imgEffect>
                  </a14:imgLayer>
                </a14:imgProps>
              </a:ext>
            </a:extLst>
          </a:blip>
          <a:srcRect l="74034" t="80684"/>
          <a:stretch/>
        </p:blipFill>
        <p:spPr>
          <a:xfrm>
            <a:off x="9823476" y="5864469"/>
            <a:ext cx="2368524" cy="993531"/>
          </a:xfrm>
          <a:prstGeom prst="rect">
            <a:avLst/>
          </a:prstGeom>
          <a:effectLst/>
        </p:spPr>
      </p:pic>
      <p:pic>
        <p:nvPicPr>
          <p:cNvPr id="11" name="Picture 10">
            <a:extLst>
              <a:ext uri="{FF2B5EF4-FFF2-40B4-BE49-F238E27FC236}">
                <a16:creationId xmlns:a16="http://schemas.microsoft.com/office/drawing/2014/main" id="{9FC8CBD2-BC40-134B-9371-9BA8D6ED2010}"/>
              </a:ext>
            </a:extLst>
          </p:cNvPr>
          <p:cNvPicPr>
            <a:picLocks noChangeAspect="1"/>
          </p:cNvPicPr>
          <p:nvPr userDrawn="1"/>
        </p:nvPicPr>
        <p:blipFill>
          <a:blip r:embed="rId4"/>
          <a:srcRect/>
          <a:stretch/>
        </p:blipFill>
        <p:spPr>
          <a:xfrm>
            <a:off x="11712575" y="6442538"/>
            <a:ext cx="286935" cy="278937"/>
          </a:xfrm>
          <a:prstGeom prst="rect">
            <a:avLst/>
          </a:prstGeom>
        </p:spPr>
      </p:pic>
    </p:spTree>
    <p:extLst>
      <p:ext uri="{BB962C8B-B14F-4D97-AF65-F5344CB8AC3E}">
        <p14:creationId xmlns:p14="http://schemas.microsoft.com/office/powerpoint/2010/main" val="3552510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Orange Color Bar Cov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B21FBC-8BDC-AC4D-97A6-ACD5B8E25235}"/>
              </a:ext>
            </a:extLst>
          </p:cNvPr>
          <p:cNvPicPr>
            <a:picLocks noChangeAspect="1"/>
          </p:cNvPicPr>
          <p:nvPr userDrawn="1"/>
        </p:nvPicPr>
        <p:blipFill>
          <a:blip r:embed="rId2"/>
          <a:stretch>
            <a:fillRect/>
          </a:stretch>
        </p:blipFill>
        <p:spPr>
          <a:xfrm>
            <a:off x="-11151" y="-11151"/>
            <a:ext cx="12192000" cy="6858000"/>
          </a:xfrm>
          <a:prstGeom prst="rect">
            <a:avLst/>
          </a:prstGeom>
        </p:spPr>
      </p:pic>
      <p:sp>
        <p:nvSpPr>
          <p:cNvPr id="2" name="Title 1">
            <a:extLst>
              <a:ext uri="{FF2B5EF4-FFF2-40B4-BE49-F238E27FC236}">
                <a16:creationId xmlns:a16="http://schemas.microsoft.com/office/drawing/2014/main" id="{735DD06B-5581-A740-BBB1-C01F6ED75C27}"/>
              </a:ext>
            </a:extLst>
          </p:cNvPr>
          <p:cNvSpPr>
            <a:spLocks noGrp="1"/>
          </p:cNvSpPr>
          <p:nvPr>
            <p:ph type="ctrTitle" hasCustomPrompt="1"/>
          </p:nvPr>
        </p:nvSpPr>
        <p:spPr>
          <a:xfrm>
            <a:off x="2438400" y="2583579"/>
            <a:ext cx="7352371" cy="1598767"/>
          </a:xfrm>
          <a:prstGeom prst="rect">
            <a:avLst/>
          </a:prstGeom>
        </p:spPr>
        <p:txBody>
          <a:bodyPr anchor="b">
            <a:normAutofit/>
          </a:bodyPr>
          <a:lstStyle>
            <a:lvl1pPr algn="l">
              <a:defRPr sz="4200">
                <a:solidFill>
                  <a:schemeClr val="tx1"/>
                </a:solidFill>
                <a:latin typeface="Arial" panose="020B0604020202020204" pitchFamily="34" charset="0"/>
                <a:cs typeface="Arial" panose="020B0604020202020204" pitchFamily="34" charset="0"/>
              </a:defRPr>
            </a:lvl1pPr>
          </a:lstStyle>
          <a:p>
            <a:r>
              <a:rPr lang="en-US"/>
              <a:t>Click to Edit Title Slide</a:t>
            </a:r>
          </a:p>
        </p:txBody>
      </p:sp>
      <p:sp>
        <p:nvSpPr>
          <p:cNvPr id="3" name="Subtitle 2">
            <a:extLst>
              <a:ext uri="{FF2B5EF4-FFF2-40B4-BE49-F238E27FC236}">
                <a16:creationId xmlns:a16="http://schemas.microsoft.com/office/drawing/2014/main" id="{ACC5C272-8D94-3A40-9282-8C3BADCC43BC}"/>
              </a:ext>
            </a:extLst>
          </p:cNvPr>
          <p:cNvSpPr>
            <a:spLocks noGrp="1"/>
          </p:cNvSpPr>
          <p:nvPr>
            <p:ph type="subTitle" idx="1" hasCustomPrompt="1"/>
          </p:nvPr>
        </p:nvSpPr>
        <p:spPr>
          <a:xfrm>
            <a:off x="2438400" y="4274421"/>
            <a:ext cx="7352371" cy="1655762"/>
          </a:xfrm>
          <a:prstGeom prst="rect">
            <a:avLst/>
          </a:prstGeom>
        </p:spPr>
        <p:txBody>
          <a:bodyPr/>
          <a:lstStyle>
            <a:lvl1pPr marL="0" indent="0" algn="l">
              <a:buNone/>
              <a:defRPr sz="2400">
                <a:solidFill>
                  <a:schemeClr val="tx1">
                    <a:lumMod val="65000"/>
                    <a:lumOff val="35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Subheader</a:t>
            </a:r>
            <a:r>
              <a:rPr lang="en-US"/>
              <a:t> Placement</a:t>
            </a:r>
          </a:p>
        </p:txBody>
      </p:sp>
      <p:pic>
        <p:nvPicPr>
          <p:cNvPr id="11" name="Picture 10">
            <a:extLst>
              <a:ext uri="{FF2B5EF4-FFF2-40B4-BE49-F238E27FC236}">
                <a16:creationId xmlns:a16="http://schemas.microsoft.com/office/drawing/2014/main" id="{1CBB9D01-793A-2C4F-8F69-43F25BD5070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130" y="6289882"/>
            <a:ext cx="12161520" cy="415718"/>
          </a:xfrm>
          <a:prstGeom prst="rect">
            <a:avLst/>
          </a:prstGeom>
        </p:spPr>
      </p:pic>
      <p:pic>
        <p:nvPicPr>
          <p:cNvPr id="7" name="Picture 6">
            <a:extLst>
              <a:ext uri="{FF2B5EF4-FFF2-40B4-BE49-F238E27FC236}">
                <a16:creationId xmlns:a16="http://schemas.microsoft.com/office/drawing/2014/main" id="{19B3B442-E5B1-4540-C09D-95C829604263}"/>
              </a:ext>
            </a:extLst>
          </p:cNvPr>
          <p:cNvPicPr>
            <a:picLocks noChangeAspect="1"/>
          </p:cNvPicPr>
          <p:nvPr userDrawn="1"/>
        </p:nvPicPr>
        <p:blipFill>
          <a:blip r:embed="rId4"/>
          <a:stretch>
            <a:fillRect/>
          </a:stretch>
        </p:blipFill>
        <p:spPr>
          <a:xfrm>
            <a:off x="9320132" y="5701910"/>
            <a:ext cx="2285811" cy="579072"/>
          </a:xfrm>
          <a:prstGeom prst="rect">
            <a:avLst/>
          </a:prstGeom>
        </p:spPr>
      </p:pic>
    </p:spTree>
    <p:extLst>
      <p:ext uri="{BB962C8B-B14F-4D97-AF65-F5344CB8AC3E}">
        <p14:creationId xmlns:p14="http://schemas.microsoft.com/office/powerpoint/2010/main" val="467431629"/>
      </p:ext>
    </p:extLst>
  </p:cSld>
  <p:clrMapOvr>
    <a:masterClrMapping/>
  </p:clrMapOvr>
  <p:extLst>
    <p:ext uri="{DCECCB84-F9BA-43D5-87BE-67443E8EF086}">
      <p15:sldGuideLst xmlns:p15="http://schemas.microsoft.com/office/powerpoint/2012/main">
        <p15:guide id="1" pos="1536"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Purple Color Bar Cov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BCDB1FE-AA58-144C-8FAA-D90286F82B26}"/>
              </a:ext>
            </a:extLst>
          </p:cNvPr>
          <p:cNvPicPr>
            <a:picLocks noChangeAspect="1"/>
          </p:cNvPicPr>
          <p:nvPr userDrawn="1"/>
        </p:nvPicPr>
        <p:blipFill>
          <a:blip r:embed="rId2"/>
          <a:stretch>
            <a:fillRect/>
          </a:stretch>
        </p:blipFill>
        <p:spPr>
          <a:xfrm>
            <a:off x="-11151" y="-11151"/>
            <a:ext cx="12192000" cy="6858000"/>
          </a:xfrm>
          <a:prstGeom prst="rect">
            <a:avLst/>
          </a:prstGeom>
        </p:spPr>
      </p:pic>
      <p:pic>
        <p:nvPicPr>
          <p:cNvPr id="7" name="Picture 6">
            <a:extLst>
              <a:ext uri="{FF2B5EF4-FFF2-40B4-BE49-F238E27FC236}">
                <a16:creationId xmlns:a16="http://schemas.microsoft.com/office/drawing/2014/main" id="{5C4BF838-6740-A58E-A162-1605002DDC48}"/>
              </a:ext>
            </a:extLst>
          </p:cNvPr>
          <p:cNvPicPr>
            <a:picLocks noChangeAspect="1"/>
          </p:cNvPicPr>
          <p:nvPr userDrawn="1"/>
        </p:nvPicPr>
        <p:blipFill>
          <a:blip r:embed="rId3"/>
          <a:stretch>
            <a:fillRect/>
          </a:stretch>
        </p:blipFill>
        <p:spPr>
          <a:xfrm>
            <a:off x="9320132" y="5701910"/>
            <a:ext cx="2285811" cy="579072"/>
          </a:xfrm>
          <a:prstGeom prst="rect">
            <a:avLst/>
          </a:prstGeom>
        </p:spPr>
      </p:pic>
      <p:sp>
        <p:nvSpPr>
          <p:cNvPr id="2" name="Title 1">
            <a:extLst>
              <a:ext uri="{FF2B5EF4-FFF2-40B4-BE49-F238E27FC236}">
                <a16:creationId xmlns:a16="http://schemas.microsoft.com/office/drawing/2014/main" id="{735DD06B-5581-A740-BBB1-C01F6ED75C27}"/>
              </a:ext>
            </a:extLst>
          </p:cNvPr>
          <p:cNvSpPr>
            <a:spLocks noGrp="1"/>
          </p:cNvSpPr>
          <p:nvPr>
            <p:ph type="ctrTitle" hasCustomPrompt="1"/>
          </p:nvPr>
        </p:nvSpPr>
        <p:spPr>
          <a:xfrm>
            <a:off x="2438400" y="2583580"/>
            <a:ext cx="7352371" cy="1598765"/>
          </a:xfrm>
          <a:prstGeom prst="rect">
            <a:avLst/>
          </a:prstGeom>
        </p:spPr>
        <p:txBody>
          <a:bodyPr anchor="b">
            <a:normAutofit/>
          </a:bodyPr>
          <a:lstStyle>
            <a:lvl1pPr algn="l">
              <a:defRPr sz="4200">
                <a:solidFill>
                  <a:schemeClr val="tx1"/>
                </a:solidFill>
                <a:latin typeface="Arial" panose="020B0604020202020204" pitchFamily="34" charset="0"/>
                <a:cs typeface="Arial" panose="020B0604020202020204" pitchFamily="34" charset="0"/>
              </a:defRPr>
            </a:lvl1pPr>
          </a:lstStyle>
          <a:p>
            <a:r>
              <a:rPr lang="en-US"/>
              <a:t>Click to Edit Title Slide</a:t>
            </a:r>
          </a:p>
        </p:txBody>
      </p:sp>
      <p:sp>
        <p:nvSpPr>
          <p:cNvPr id="3" name="Subtitle 2">
            <a:extLst>
              <a:ext uri="{FF2B5EF4-FFF2-40B4-BE49-F238E27FC236}">
                <a16:creationId xmlns:a16="http://schemas.microsoft.com/office/drawing/2014/main" id="{ACC5C272-8D94-3A40-9282-8C3BADCC43BC}"/>
              </a:ext>
            </a:extLst>
          </p:cNvPr>
          <p:cNvSpPr>
            <a:spLocks noGrp="1"/>
          </p:cNvSpPr>
          <p:nvPr>
            <p:ph type="subTitle" idx="1" hasCustomPrompt="1"/>
          </p:nvPr>
        </p:nvSpPr>
        <p:spPr>
          <a:xfrm>
            <a:off x="2438400" y="4274420"/>
            <a:ext cx="7352371" cy="1655762"/>
          </a:xfrm>
          <a:prstGeom prst="rect">
            <a:avLst/>
          </a:prstGeom>
        </p:spPr>
        <p:txBody>
          <a:bodyPr/>
          <a:lstStyle>
            <a:lvl1pPr marL="0" indent="0" algn="l">
              <a:buNone/>
              <a:defRPr sz="2400">
                <a:solidFill>
                  <a:schemeClr val="tx1">
                    <a:lumMod val="65000"/>
                    <a:lumOff val="35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Subheader</a:t>
            </a:r>
            <a:r>
              <a:rPr lang="en-US"/>
              <a:t> Placement</a:t>
            </a:r>
          </a:p>
        </p:txBody>
      </p:sp>
      <p:pic>
        <p:nvPicPr>
          <p:cNvPr id="11" name="Picture 10">
            <a:extLst>
              <a:ext uri="{FF2B5EF4-FFF2-40B4-BE49-F238E27FC236}">
                <a16:creationId xmlns:a16="http://schemas.microsoft.com/office/drawing/2014/main" id="{1CBB9D01-793A-2C4F-8F69-43F25BD5070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8130" y="6289882"/>
            <a:ext cx="12161520" cy="415718"/>
          </a:xfrm>
          <a:prstGeom prst="rect">
            <a:avLst/>
          </a:prstGeom>
        </p:spPr>
      </p:pic>
    </p:spTree>
    <p:extLst>
      <p:ext uri="{BB962C8B-B14F-4D97-AF65-F5344CB8AC3E}">
        <p14:creationId xmlns:p14="http://schemas.microsoft.com/office/powerpoint/2010/main" val="330204337"/>
      </p:ext>
    </p:extLst>
  </p:cSld>
  <p:clrMapOvr>
    <a:masterClrMapping/>
  </p:clrMapOvr>
  <p:extLst>
    <p:ext uri="{DCECCB84-F9BA-43D5-87BE-67443E8EF086}">
      <p15:sldGuideLst xmlns:p15="http://schemas.microsoft.com/office/powerpoint/2012/main">
        <p15:guide id="1" pos="1536"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Blue Color Bar Cov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6F94B6-34BE-BD4F-ACCA-BABDCD17469D}"/>
              </a:ext>
            </a:extLst>
          </p:cNvPr>
          <p:cNvPicPr>
            <a:picLocks noChangeAspect="1"/>
          </p:cNvPicPr>
          <p:nvPr userDrawn="1"/>
        </p:nvPicPr>
        <p:blipFill>
          <a:blip r:embed="rId2"/>
          <a:stretch>
            <a:fillRect/>
          </a:stretch>
        </p:blipFill>
        <p:spPr>
          <a:xfrm>
            <a:off x="-11151" y="-11151"/>
            <a:ext cx="12192000" cy="6858000"/>
          </a:xfrm>
          <a:prstGeom prst="rect">
            <a:avLst/>
          </a:prstGeom>
        </p:spPr>
      </p:pic>
      <p:sp>
        <p:nvSpPr>
          <p:cNvPr id="2" name="Title 1">
            <a:extLst>
              <a:ext uri="{FF2B5EF4-FFF2-40B4-BE49-F238E27FC236}">
                <a16:creationId xmlns:a16="http://schemas.microsoft.com/office/drawing/2014/main" id="{735DD06B-5581-A740-BBB1-C01F6ED75C27}"/>
              </a:ext>
            </a:extLst>
          </p:cNvPr>
          <p:cNvSpPr>
            <a:spLocks noGrp="1"/>
          </p:cNvSpPr>
          <p:nvPr>
            <p:ph type="ctrTitle" hasCustomPrompt="1"/>
          </p:nvPr>
        </p:nvSpPr>
        <p:spPr>
          <a:xfrm>
            <a:off x="2438400" y="2583581"/>
            <a:ext cx="7352371" cy="1598763"/>
          </a:xfrm>
          <a:prstGeom prst="rect">
            <a:avLst/>
          </a:prstGeom>
        </p:spPr>
        <p:txBody>
          <a:bodyPr anchor="b">
            <a:normAutofit/>
          </a:bodyPr>
          <a:lstStyle>
            <a:lvl1pPr algn="l">
              <a:defRPr sz="4200">
                <a:solidFill>
                  <a:schemeClr val="tx1"/>
                </a:solidFill>
                <a:latin typeface="Arial" panose="020B0604020202020204" pitchFamily="34" charset="0"/>
                <a:cs typeface="Arial" panose="020B0604020202020204" pitchFamily="34" charset="0"/>
              </a:defRPr>
            </a:lvl1pPr>
          </a:lstStyle>
          <a:p>
            <a:r>
              <a:rPr lang="en-US"/>
              <a:t>Click to Edit Title Slide</a:t>
            </a:r>
          </a:p>
        </p:txBody>
      </p:sp>
      <p:sp>
        <p:nvSpPr>
          <p:cNvPr id="3" name="Subtitle 2">
            <a:extLst>
              <a:ext uri="{FF2B5EF4-FFF2-40B4-BE49-F238E27FC236}">
                <a16:creationId xmlns:a16="http://schemas.microsoft.com/office/drawing/2014/main" id="{ACC5C272-8D94-3A40-9282-8C3BADCC43BC}"/>
              </a:ext>
            </a:extLst>
          </p:cNvPr>
          <p:cNvSpPr>
            <a:spLocks noGrp="1"/>
          </p:cNvSpPr>
          <p:nvPr>
            <p:ph type="subTitle" idx="1" hasCustomPrompt="1"/>
          </p:nvPr>
        </p:nvSpPr>
        <p:spPr>
          <a:xfrm>
            <a:off x="2438400" y="4274419"/>
            <a:ext cx="7352371" cy="1655762"/>
          </a:xfrm>
          <a:prstGeom prst="rect">
            <a:avLst/>
          </a:prstGeom>
        </p:spPr>
        <p:txBody>
          <a:bodyPr/>
          <a:lstStyle>
            <a:lvl1pPr marL="0" indent="0" algn="l">
              <a:buNone/>
              <a:defRPr sz="2400">
                <a:solidFill>
                  <a:schemeClr val="tx1">
                    <a:lumMod val="65000"/>
                    <a:lumOff val="35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Subheader</a:t>
            </a:r>
            <a:r>
              <a:rPr lang="en-US"/>
              <a:t> Placement</a:t>
            </a:r>
          </a:p>
        </p:txBody>
      </p:sp>
      <p:pic>
        <p:nvPicPr>
          <p:cNvPr id="11" name="Picture 10">
            <a:extLst>
              <a:ext uri="{FF2B5EF4-FFF2-40B4-BE49-F238E27FC236}">
                <a16:creationId xmlns:a16="http://schemas.microsoft.com/office/drawing/2014/main" id="{1CBB9D01-793A-2C4F-8F69-43F25BD5070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130" y="6289882"/>
            <a:ext cx="12161520" cy="415718"/>
          </a:xfrm>
          <a:prstGeom prst="rect">
            <a:avLst/>
          </a:prstGeom>
        </p:spPr>
      </p:pic>
      <p:pic>
        <p:nvPicPr>
          <p:cNvPr id="7" name="Picture 6">
            <a:extLst>
              <a:ext uri="{FF2B5EF4-FFF2-40B4-BE49-F238E27FC236}">
                <a16:creationId xmlns:a16="http://schemas.microsoft.com/office/drawing/2014/main" id="{EB2E8319-7527-0BE7-B906-79E3ADF1CE3A}"/>
              </a:ext>
            </a:extLst>
          </p:cNvPr>
          <p:cNvPicPr>
            <a:picLocks noChangeAspect="1"/>
          </p:cNvPicPr>
          <p:nvPr userDrawn="1"/>
        </p:nvPicPr>
        <p:blipFill>
          <a:blip r:embed="rId4"/>
          <a:stretch>
            <a:fillRect/>
          </a:stretch>
        </p:blipFill>
        <p:spPr>
          <a:xfrm>
            <a:off x="9310896" y="5701910"/>
            <a:ext cx="2285811" cy="579072"/>
          </a:xfrm>
          <a:prstGeom prst="rect">
            <a:avLst/>
          </a:prstGeom>
        </p:spPr>
      </p:pic>
    </p:spTree>
    <p:extLst>
      <p:ext uri="{BB962C8B-B14F-4D97-AF65-F5344CB8AC3E}">
        <p14:creationId xmlns:p14="http://schemas.microsoft.com/office/powerpoint/2010/main" val="1710619840"/>
      </p:ext>
    </p:extLst>
  </p:cSld>
  <p:clrMapOvr>
    <a:masterClrMapping/>
  </p:clrMapOvr>
  <p:extLst>
    <p:ext uri="{DCECCB84-F9BA-43D5-87BE-67443E8EF086}">
      <p15:sldGuideLst xmlns:p15="http://schemas.microsoft.com/office/powerpoint/2012/main">
        <p15:guide id="1" pos="1536"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Green Tint Swash Cover">
    <p:spTree>
      <p:nvGrpSpPr>
        <p:cNvPr id="1" name=""/>
        <p:cNvGrpSpPr/>
        <p:nvPr/>
      </p:nvGrpSpPr>
      <p:grpSpPr>
        <a:xfrm>
          <a:off x="0" y="0"/>
          <a:ext cx="0" cy="0"/>
          <a:chOff x="0" y="0"/>
          <a:chExt cx="0" cy="0"/>
        </a:xfrm>
      </p:grpSpPr>
      <p:sp>
        <p:nvSpPr>
          <p:cNvPr id="14" name="Rectangle 4">
            <a:extLst>
              <a:ext uri="{FF2B5EF4-FFF2-40B4-BE49-F238E27FC236}">
                <a16:creationId xmlns:a16="http://schemas.microsoft.com/office/drawing/2014/main" id="{956944D5-59B9-994C-A757-6A05362234F4}"/>
              </a:ext>
            </a:extLst>
          </p:cNvPr>
          <p:cNvSpPr/>
          <p:nvPr userDrawn="1"/>
        </p:nvSpPr>
        <p:spPr>
          <a:xfrm>
            <a:off x="-14160" y="0"/>
            <a:ext cx="12243007" cy="6879006"/>
          </a:xfrm>
          <a:custGeom>
            <a:avLst/>
            <a:gdLst>
              <a:gd name="connsiteX0" fmla="*/ 0 w 9219415"/>
              <a:gd name="connsiteY0" fmla="*/ 0 h 5099926"/>
              <a:gd name="connsiteX1" fmla="*/ 9219415 w 9219415"/>
              <a:gd name="connsiteY1" fmla="*/ 0 h 5099926"/>
              <a:gd name="connsiteX2" fmla="*/ 9219415 w 9219415"/>
              <a:gd name="connsiteY2" fmla="*/ 5099926 h 5099926"/>
              <a:gd name="connsiteX3" fmla="*/ 0 w 9219415"/>
              <a:gd name="connsiteY3" fmla="*/ 5099926 h 5099926"/>
              <a:gd name="connsiteX4" fmla="*/ 0 w 9219415"/>
              <a:gd name="connsiteY4" fmla="*/ 0 h 5099926"/>
              <a:gd name="connsiteX0" fmla="*/ 2922310 w 9219415"/>
              <a:gd name="connsiteY0" fmla="*/ 0 h 6212289"/>
              <a:gd name="connsiteX1" fmla="*/ 9219415 w 9219415"/>
              <a:gd name="connsiteY1" fmla="*/ 1112363 h 6212289"/>
              <a:gd name="connsiteX2" fmla="*/ 9219415 w 9219415"/>
              <a:gd name="connsiteY2" fmla="*/ 6212289 h 6212289"/>
              <a:gd name="connsiteX3" fmla="*/ 0 w 9219415"/>
              <a:gd name="connsiteY3" fmla="*/ 6212289 h 6212289"/>
              <a:gd name="connsiteX4" fmla="*/ 2922310 w 9219415"/>
              <a:gd name="connsiteY4" fmla="*/ 0 h 6212289"/>
              <a:gd name="connsiteX0" fmla="*/ 2922310 w 9219415"/>
              <a:gd name="connsiteY0" fmla="*/ 0 h 6212289"/>
              <a:gd name="connsiteX1" fmla="*/ 9219415 w 9219415"/>
              <a:gd name="connsiteY1" fmla="*/ 1112363 h 6212289"/>
              <a:gd name="connsiteX2" fmla="*/ 9219415 w 9219415"/>
              <a:gd name="connsiteY2" fmla="*/ 6212289 h 6212289"/>
              <a:gd name="connsiteX3" fmla="*/ 0 w 9219415"/>
              <a:gd name="connsiteY3" fmla="*/ 6212289 h 6212289"/>
              <a:gd name="connsiteX4" fmla="*/ 2922310 w 9219415"/>
              <a:gd name="connsiteY4" fmla="*/ 0 h 6212289"/>
              <a:gd name="connsiteX0" fmla="*/ 4487159 w 10784264"/>
              <a:gd name="connsiteY0" fmla="*/ 0 h 6212289"/>
              <a:gd name="connsiteX1" fmla="*/ 10784264 w 10784264"/>
              <a:gd name="connsiteY1" fmla="*/ 1112363 h 6212289"/>
              <a:gd name="connsiteX2" fmla="*/ 10784264 w 10784264"/>
              <a:gd name="connsiteY2" fmla="*/ 6212289 h 6212289"/>
              <a:gd name="connsiteX3" fmla="*/ 0 w 10784264"/>
              <a:gd name="connsiteY3" fmla="*/ 2978895 h 6212289"/>
              <a:gd name="connsiteX4" fmla="*/ 4487159 w 10784264"/>
              <a:gd name="connsiteY4" fmla="*/ 0 h 6212289"/>
              <a:gd name="connsiteX0" fmla="*/ 4487159 w 10784264"/>
              <a:gd name="connsiteY0" fmla="*/ 0 h 6212289"/>
              <a:gd name="connsiteX1" fmla="*/ 10784264 w 10784264"/>
              <a:gd name="connsiteY1" fmla="*/ 1112363 h 6212289"/>
              <a:gd name="connsiteX2" fmla="*/ 10784264 w 10784264"/>
              <a:gd name="connsiteY2" fmla="*/ 6212289 h 6212289"/>
              <a:gd name="connsiteX3" fmla="*/ 0 w 10784264"/>
              <a:gd name="connsiteY3" fmla="*/ 2978895 h 6212289"/>
              <a:gd name="connsiteX4" fmla="*/ 4487159 w 10784264"/>
              <a:gd name="connsiteY4" fmla="*/ 0 h 6212289"/>
              <a:gd name="connsiteX0" fmla="*/ 4498715 w 10795820"/>
              <a:gd name="connsiteY0" fmla="*/ 0 h 6905463"/>
              <a:gd name="connsiteX1" fmla="*/ 10795820 w 10795820"/>
              <a:gd name="connsiteY1" fmla="*/ 1112363 h 6905463"/>
              <a:gd name="connsiteX2" fmla="*/ 0 w 10795820"/>
              <a:gd name="connsiteY2" fmla="*/ 6905463 h 6905463"/>
              <a:gd name="connsiteX3" fmla="*/ 11556 w 10795820"/>
              <a:gd name="connsiteY3" fmla="*/ 2978895 h 6905463"/>
              <a:gd name="connsiteX4" fmla="*/ 4498715 w 10795820"/>
              <a:gd name="connsiteY4" fmla="*/ 0 h 6905463"/>
              <a:gd name="connsiteX0" fmla="*/ 4498715 w 10795820"/>
              <a:gd name="connsiteY0" fmla="*/ 0 h 6905463"/>
              <a:gd name="connsiteX1" fmla="*/ 10795820 w 10795820"/>
              <a:gd name="connsiteY1" fmla="*/ 1112363 h 6905463"/>
              <a:gd name="connsiteX2" fmla="*/ 0 w 10795820"/>
              <a:gd name="connsiteY2" fmla="*/ 6905463 h 6905463"/>
              <a:gd name="connsiteX3" fmla="*/ 11556 w 10795820"/>
              <a:gd name="connsiteY3" fmla="*/ 2978895 h 6905463"/>
              <a:gd name="connsiteX4" fmla="*/ 4498715 w 10795820"/>
              <a:gd name="connsiteY4" fmla="*/ 0 h 6905463"/>
              <a:gd name="connsiteX0" fmla="*/ 4487159 w 10784264"/>
              <a:gd name="connsiteY0" fmla="*/ 0 h 6905463"/>
              <a:gd name="connsiteX1" fmla="*/ 10784264 w 10784264"/>
              <a:gd name="connsiteY1" fmla="*/ 1112363 h 6905463"/>
              <a:gd name="connsiteX2" fmla="*/ 2097463 w 10784264"/>
              <a:gd name="connsiteY2" fmla="*/ 6905463 h 6905463"/>
              <a:gd name="connsiteX3" fmla="*/ 0 w 10784264"/>
              <a:gd name="connsiteY3" fmla="*/ 2978895 h 6905463"/>
              <a:gd name="connsiteX4" fmla="*/ 4487159 w 10784264"/>
              <a:gd name="connsiteY4" fmla="*/ 0 h 6905463"/>
              <a:gd name="connsiteX0" fmla="*/ 4487159 w 10784264"/>
              <a:gd name="connsiteY0" fmla="*/ 0 h 6905463"/>
              <a:gd name="connsiteX1" fmla="*/ 10784264 w 10784264"/>
              <a:gd name="connsiteY1" fmla="*/ 1112363 h 6905463"/>
              <a:gd name="connsiteX2" fmla="*/ 2097463 w 10784264"/>
              <a:gd name="connsiteY2" fmla="*/ 6905463 h 6905463"/>
              <a:gd name="connsiteX3" fmla="*/ 0 w 10784264"/>
              <a:gd name="connsiteY3" fmla="*/ 2978895 h 6905463"/>
              <a:gd name="connsiteX4" fmla="*/ 4487159 w 10784264"/>
              <a:gd name="connsiteY4" fmla="*/ 0 h 6905463"/>
              <a:gd name="connsiteX0" fmla="*/ 4487159 w 12214858"/>
              <a:gd name="connsiteY0" fmla="*/ 0 h 6905463"/>
              <a:gd name="connsiteX1" fmla="*/ 12214858 w 12214858"/>
              <a:gd name="connsiteY1" fmla="*/ 20982 h 6905463"/>
              <a:gd name="connsiteX2" fmla="*/ 2097463 w 12214858"/>
              <a:gd name="connsiteY2" fmla="*/ 6905463 h 6905463"/>
              <a:gd name="connsiteX3" fmla="*/ 0 w 12214858"/>
              <a:gd name="connsiteY3" fmla="*/ 2978895 h 6905463"/>
              <a:gd name="connsiteX4" fmla="*/ 4487159 w 12214858"/>
              <a:gd name="connsiteY4" fmla="*/ 0 h 6905463"/>
              <a:gd name="connsiteX0" fmla="*/ 4568182 w 12214858"/>
              <a:gd name="connsiteY0" fmla="*/ 175788 h 6884481"/>
              <a:gd name="connsiteX1" fmla="*/ 12214858 w 12214858"/>
              <a:gd name="connsiteY1" fmla="*/ 0 h 6884481"/>
              <a:gd name="connsiteX2" fmla="*/ 2097463 w 12214858"/>
              <a:gd name="connsiteY2" fmla="*/ 6884481 h 6884481"/>
              <a:gd name="connsiteX3" fmla="*/ 0 w 12214858"/>
              <a:gd name="connsiteY3" fmla="*/ 2957913 h 6884481"/>
              <a:gd name="connsiteX4" fmla="*/ 4568182 w 12214858"/>
              <a:gd name="connsiteY4" fmla="*/ 175788 h 6884481"/>
              <a:gd name="connsiteX0" fmla="*/ 4568182 w 12214858"/>
              <a:gd name="connsiteY0" fmla="*/ 175788 h 6884481"/>
              <a:gd name="connsiteX1" fmla="*/ 12214858 w 12214858"/>
              <a:gd name="connsiteY1" fmla="*/ 0 h 6884481"/>
              <a:gd name="connsiteX2" fmla="*/ 2097463 w 12214858"/>
              <a:gd name="connsiteY2" fmla="*/ 6884481 h 6884481"/>
              <a:gd name="connsiteX3" fmla="*/ 0 w 12214858"/>
              <a:gd name="connsiteY3" fmla="*/ 2957913 h 6884481"/>
              <a:gd name="connsiteX4" fmla="*/ 4568182 w 12214858"/>
              <a:gd name="connsiteY4" fmla="*/ 175788 h 6884481"/>
              <a:gd name="connsiteX0" fmla="*/ 4498734 w 12214858"/>
              <a:gd name="connsiteY0" fmla="*/ 0 h 6917037"/>
              <a:gd name="connsiteX1" fmla="*/ 12214858 w 12214858"/>
              <a:gd name="connsiteY1" fmla="*/ 32556 h 6917037"/>
              <a:gd name="connsiteX2" fmla="*/ 2097463 w 12214858"/>
              <a:gd name="connsiteY2" fmla="*/ 6917037 h 6917037"/>
              <a:gd name="connsiteX3" fmla="*/ 0 w 12214858"/>
              <a:gd name="connsiteY3" fmla="*/ 2990469 h 6917037"/>
              <a:gd name="connsiteX4" fmla="*/ 4498734 w 12214858"/>
              <a:gd name="connsiteY4" fmla="*/ 0 h 6917037"/>
              <a:gd name="connsiteX0" fmla="*/ 4498734 w 12214858"/>
              <a:gd name="connsiteY0" fmla="*/ 0 h 6917037"/>
              <a:gd name="connsiteX1" fmla="*/ 12214858 w 12214858"/>
              <a:gd name="connsiteY1" fmla="*/ 32556 h 6917037"/>
              <a:gd name="connsiteX2" fmla="*/ 2097463 w 12214858"/>
              <a:gd name="connsiteY2" fmla="*/ 6917037 h 6917037"/>
              <a:gd name="connsiteX3" fmla="*/ 0 w 12214858"/>
              <a:gd name="connsiteY3" fmla="*/ 2990469 h 6917037"/>
              <a:gd name="connsiteX4" fmla="*/ 4498734 w 12214858"/>
              <a:gd name="connsiteY4" fmla="*/ 0 h 6917037"/>
              <a:gd name="connsiteX0" fmla="*/ 4498734 w 12214858"/>
              <a:gd name="connsiteY0" fmla="*/ 0 h 6917037"/>
              <a:gd name="connsiteX1" fmla="*/ 12214858 w 12214858"/>
              <a:gd name="connsiteY1" fmla="*/ 32556 h 6917037"/>
              <a:gd name="connsiteX2" fmla="*/ 2097463 w 12214858"/>
              <a:gd name="connsiteY2" fmla="*/ 6917037 h 6917037"/>
              <a:gd name="connsiteX3" fmla="*/ 0 w 12214858"/>
              <a:gd name="connsiteY3" fmla="*/ 2990469 h 6917037"/>
              <a:gd name="connsiteX4" fmla="*/ 4498734 w 12214858"/>
              <a:gd name="connsiteY4" fmla="*/ 0 h 6917037"/>
              <a:gd name="connsiteX0" fmla="*/ 4499039 w 12215163"/>
              <a:gd name="connsiteY0" fmla="*/ 0 h 6917037"/>
              <a:gd name="connsiteX1" fmla="*/ 12215163 w 12215163"/>
              <a:gd name="connsiteY1" fmla="*/ 32556 h 6917037"/>
              <a:gd name="connsiteX2" fmla="*/ 2097768 w 12215163"/>
              <a:gd name="connsiteY2" fmla="*/ 6917037 h 6917037"/>
              <a:gd name="connsiteX3" fmla="*/ 305 w 12215163"/>
              <a:gd name="connsiteY3" fmla="*/ 2990469 h 6917037"/>
              <a:gd name="connsiteX4" fmla="*/ 4499039 w 12215163"/>
              <a:gd name="connsiteY4" fmla="*/ 0 h 6917037"/>
              <a:gd name="connsiteX0" fmla="*/ 4781534 w 12497658"/>
              <a:gd name="connsiteY0" fmla="*/ 0 h 7214320"/>
              <a:gd name="connsiteX1" fmla="*/ 12497658 w 12497658"/>
              <a:gd name="connsiteY1" fmla="*/ 32556 h 7214320"/>
              <a:gd name="connsiteX2" fmla="*/ 2380263 w 12497658"/>
              <a:gd name="connsiteY2" fmla="*/ 6917037 h 7214320"/>
              <a:gd name="connsiteX3" fmla="*/ 676340 w 12497658"/>
              <a:gd name="connsiteY3" fmla="*/ 5671595 h 7214320"/>
              <a:gd name="connsiteX4" fmla="*/ 282800 w 12497658"/>
              <a:gd name="connsiteY4" fmla="*/ 2990469 h 7214320"/>
              <a:gd name="connsiteX5" fmla="*/ 4781534 w 12497658"/>
              <a:gd name="connsiteY5" fmla="*/ 0 h 7214320"/>
              <a:gd name="connsiteX0" fmla="*/ 4891628 w 12607752"/>
              <a:gd name="connsiteY0" fmla="*/ 0 h 7270281"/>
              <a:gd name="connsiteX1" fmla="*/ 12607752 w 12607752"/>
              <a:gd name="connsiteY1" fmla="*/ 32556 h 7270281"/>
              <a:gd name="connsiteX2" fmla="*/ 2490357 w 12607752"/>
              <a:gd name="connsiteY2" fmla="*/ 6917037 h 7270281"/>
              <a:gd name="connsiteX3" fmla="*/ 404469 w 12607752"/>
              <a:gd name="connsiteY3" fmla="*/ 6041984 h 7270281"/>
              <a:gd name="connsiteX4" fmla="*/ 392894 w 12607752"/>
              <a:gd name="connsiteY4" fmla="*/ 2990469 h 7270281"/>
              <a:gd name="connsiteX5" fmla="*/ 4891628 w 12607752"/>
              <a:gd name="connsiteY5" fmla="*/ 0 h 7270281"/>
              <a:gd name="connsiteX0" fmla="*/ 4808115 w 12524239"/>
              <a:gd name="connsiteY0" fmla="*/ 0 h 7270281"/>
              <a:gd name="connsiteX1" fmla="*/ 12524239 w 12524239"/>
              <a:gd name="connsiteY1" fmla="*/ 32556 h 7270281"/>
              <a:gd name="connsiteX2" fmla="*/ 2406844 w 12524239"/>
              <a:gd name="connsiteY2" fmla="*/ 6917037 h 7270281"/>
              <a:gd name="connsiteX3" fmla="*/ 320956 w 12524239"/>
              <a:gd name="connsiteY3" fmla="*/ 6041984 h 7270281"/>
              <a:gd name="connsiteX4" fmla="*/ 309381 w 12524239"/>
              <a:gd name="connsiteY4" fmla="*/ 2990469 h 7270281"/>
              <a:gd name="connsiteX5" fmla="*/ 4808115 w 12524239"/>
              <a:gd name="connsiteY5" fmla="*/ 0 h 7270281"/>
              <a:gd name="connsiteX0" fmla="*/ 4808115 w 12524239"/>
              <a:gd name="connsiteY0" fmla="*/ 0 h 7297405"/>
              <a:gd name="connsiteX1" fmla="*/ 12524239 w 12524239"/>
              <a:gd name="connsiteY1" fmla="*/ 32556 h 7297405"/>
              <a:gd name="connsiteX2" fmla="*/ 2406844 w 12524239"/>
              <a:gd name="connsiteY2" fmla="*/ 6917037 h 7297405"/>
              <a:gd name="connsiteX3" fmla="*/ 320956 w 12524239"/>
              <a:gd name="connsiteY3" fmla="*/ 6041984 h 7297405"/>
              <a:gd name="connsiteX4" fmla="*/ 309381 w 12524239"/>
              <a:gd name="connsiteY4" fmla="*/ 2990469 h 7297405"/>
              <a:gd name="connsiteX5" fmla="*/ 4808115 w 12524239"/>
              <a:gd name="connsiteY5" fmla="*/ 0 h 7297405"/>
              <a:gd name="connsiteX0" fmla="*/ 4808115 w 12524239"/>
              <a:gd name="connsiteY0" fmla="*/ 0 h 6934047"/>
              <a:gd name="connsiteX1" fmla="*/ 12524239 w 12524239"/>
              <a:gd name="connsiteY1" fmla="*/ 32556 h 6934047"/>
              <a:gd name="connsiteX2" fmla="*/ 2406844 w 12524239"/>
              <a:gd name="connsiteY2" fmla="*/ 6917037 h 6934047"/>
              <a:gd name="connsiteX3" fmla="*/ 320956 w 12524239"/>
              <a:gd name="connsiteY3" fmla="*/ 6041984 h 6934047"/>
              <a:gd name="connsiteX4" fmla="*/ 309381 w 12524239"/>
              <a:gd name="connsiteY4" fmla="*/ 2990469 h 6934047"/>
              <a:gd name="connsiteX5" fmla="*/ 4808115 w 12524239"/>
              <a:gd name="connsiteY5" fmla="*/ 0 h 6934047"/>
              <a:gd name="connsiteX0" fmla="*/ 4808115 w 12997328"/>
              <a:gd name="connsiteY0" fmla="*/ 0 h 6934047"/>
              <a:gd name="connsiteX1" fmla="*/ 12524239 w 12997328"/>
              <a:gd name="connsiteY1" fmla="*/ 32556 h 6934047"/>
              <a:gd name="connsiteX2" fmla="*/ 11096987 w 12997328"/>
              <a:gd name="connsiteY2" fmla="*/ 902825 h 6934047"/>
              <a:gd name="connsiteX3" fmla="*/ 2406844 w 12997328"/>
              <a:gd name="connsiteY3" fmla="*/ 6917037 h 6934047"/>
              <a:gd name="connsiteX4" fmla="*/ 320956 w 12997328"/>
              <a:gd name="connsiteY4" fmla="*/ 6041984 h 6934047"/>
              <a:gd name="connsiteX5" fmla="*/ 309381 w 12997328"/>
              <a:gd name="connsiteY5" fmla="*/ 2990469 h 6934047"/>
              <a:gd name="connsiteX6" fmla="*/ 4808115 w 12997328"/>
              <a:gd name="connsiteY6" fmla="*/ 0 h 6934047"/>
              <a:gd name="connsiteX0" fmla="*/ 4808115 w 13547722"/>
              <a:gd name="connsiteY0" fmla="*/ 0 h 6934047"/>
              <a:gd name="connsiteX1" fmla="*/ 12524239 w 13547722"/>
              <a:gd name="connsiteY1" fmla="*/ 32556 h 6934047"/>
              <a:gd name="connsiteX2" fmla="*/ 12497524 w 13547722"/>
              <a:gd name="connsiteY2" fmla="*/ 4919240 h 6934047"/>
              <a:gd name="connsiteX3" fmla="*/ 2406844 w 13547722"/>
              <a:gd name="connsiteY3" fmla="*/ 6917037 h 6934047"/>
              <a:gd name="connsiteX4" fmla="*/ 320956 w 13547722"/>
              <a:gd name="connsiteY4" fmla="*/ 6041984 h 6934047"/>
              <a:gd name="connsiteX5" fmla="*/ 309381 w 13547722"/>
              <a:gd name="connsiteY5" fmla="*/ 2990469 h 6934047"/>
              <a:gd name="connsiteX6" fmla="*/ 4808115 w 13547722"/>
              <a:gd name="connsiteY6" fmla="*/ 0 h 6934047"/>
              <a:gd name="connsiteX0" fmla="*/ 4808115 w 13547722"/>
              <a:gd name="connsiteY0" fmla="*/ 0 h 6934047"/>
              <a:gd name="connsiteX1" fmla="*/ 12524239 w 13547722"/>
              <a:gd name="connsiteY1" fmla="*/ 32556 h 6934047"/>
              <a:gd name="connsiteX2" fmla="*/ 12497524 w 13547722"/>
              <a:gd name="connsiteY2" fmla="*/ 4919240 h 6934047"/>
              <a:gd name="connsiteX3" fmla="*/ 2406844 w 13547722"/>
              <a:gd name="connsiteY3" fmla="*/ 6917037 h 6934047"/>
              <a:gd name="connsiteX4" fmla="*/ 320956 w 13547722"/>
              <a:gd name="connsiteY4" fmla="*/ 6041984 h 6934047"/>
              <a:gd name="connsiteX5" fmla="*/ 309381 w 13547722"/>
              <a:gd name="connsiteY5" fmla="*/ 2990469 h 6934047"/>
              <a:gd name="connsiteX6" fmla="*/ 4808115 w 13547722"/>
              <a:gd name="connsiteY6" fmla="*/ 0 h 6934047"/>
              <a:gd name="connsiteX0" fmla="*/ 4808115 w 13547722"/>
              <a:gd name="connsiteY0" fmla="*/ 0 h 6934013"/>
              <a:gd name="connsiteX1" fmla="*/ 12524239 w 13547722"/>
              <a:gd name="connsiteY1" fmla="*/ 32556 h 6934013"/>
              <a:gd name="connsiteX2" fmla="*/ 12497524 w 13547722"/>
              <a:gd name="connsiteY2" fmla="*/ 4919240 h 6934013"/>
              <a:gd name="connsiteX3" fmla="*/ 2406844 w 13547722"/>
              <a:gd name="connsiteY3" fmla="*/ 6917037 h 6934013"/>
              <a:gd name="connsiteX4" fmla="*/ 320956 w 13547722"/>
              <a:gd name="connsiteY4" fmla="*/ 6041984 h 6934013"/>
              <a:gd name="connsiteX5" fmla="*/ 309381 w 13547722"/>
              <a:gd name="connsiteY5" fmla="*/ 2990469 h 6934013"/>
              <a:gd name="connsiteX6" fmla="*/ 4808115 w 13547722"/>
              <a:gd name="connsiteY6" fmla="*/ 0 h 6934013"/>
              <a:gd name="connsiteX0" fmla="*/ 4817637 w 13557244"/>
              <a:gd name="connsiteY0" fmla="*/ 0 h 7203284"/>
              <a:gd name="connsiteX1" fmla="*/ 12533761 w 13557244"/>
              <a:gd name="connsiteY1" fmla="*/ 32556 h 7203284"/>
              <a:gd name="connsiteX2" fmla="*/ 12507046 w 13557244"/>
              <a:gd name="connsiteY2" fmla="*/ 4919240 h 7203284"/>
              <a:gd name="connsiteX3" fmla="*/ 2416366 w 13557244"/>
              <a:gd name="connsiteY3" fmla="*/ 6917037 h 7203284"/>
              <a:gd name="connsiteX4" fmla="*/ 295754 w 13557244"/>
              <a:gd name="connsiteY4" fmla="*/ 6782764 h 7203284"/>
              <a:gd name="connsiteX5" fmla="*/ 318903 w 13557244"/>
              <a:gd name="connsiteY5" fmla="*/ 2990469 h 7203284"/>
              <a:gd name="connsiteX6" fmla="*/ 4817637 w 13557244"/>
              <a:gd name="connsiteY6" fmla="*/ 0 h 7203284"/>
              <a:gd name="connsiteX0" fmla="*/ 4817637 w 13557244"/>
              <a:gd name="connsiteY0" fmla="*/ 0 h 6917037"/>
              <a:gd name="connsiteX1" fmla="*/ 12533761 w 13557244"/>
              <a:gd name="connsiteY1" fmla="*/ 32556 h 6917037"/>
              <a:gd name="connsiteX2" fmla="*/ 12507046 w 13557244"/>
              <a:gd name="connsiteY2" fmla="*/ 4919240 h 6917037"/>
              <a:gd name="connsiteX3" fmla="*/ 2416366 w 13557244"/>
              <a:gd name="connsiteY3" fmla="*/ 6917037 h 6917037"/>
              <a:gd name="connsiteX4" fmla="*/ 295754 w 13557244"/>
              <a:gd name="connsiteY4" fmla="*/ 6782764 h 6917037"/>
              <a:gd name="connsiteX5" fmla="*/ 318903 w 13557244"/>
              <a:gd name="connsiteY5" fmla="*/ 2990469 h 6917037"/>
              <a:gd name="connsiteX6" fmla="*/ 4817637 w 13557244"/>
              <a:gd name="connsiteY6" fmla="*/ 0 h 6917037"/>
              <a:gd name="connsiteX0" fmla="*/ 4814401 w 13554008"/>
              <a:gd name="connsiteY0" fmla="*/ 0 h 6917037"/>
              <a:gd name="connsiteX1" fmla="*/ 12530525 w 13554008"/>
              <a:gd name="connsiteY1" fmla="*/ 32556 h 6917037"/>
              <a:gd name="connsiteX2" fmla="*/ 12503810 w 13554008"/>
              <a:gd name="connsiteY2" fmla="*/ 4919240 h 6917037"/>
              <a:gd name="connsiteX3" fmla="*/ 2413130 w 13554008"/>
              <a:gd name="connsiteY3" fmla="*/ 6917037 h 6917037"/>
              <a:gd name="connsiteX4" fmla="*/ 304092 w 13554008"/>
              <a:gd name="connsiteY4" fmla="*/ 6875362 h 6917037"/>
              <a:gd name="connsiteX5" fmla="*/ 315667 w 13554008"/>
              <a:gd name="connsiteY5" fmla="*/ 2990469 h 6917037"/>
              <a:gd name="connsiteX6" fmla="*/ 4814401 w 13554008"/>
              <a:gd name="connsiteY6" fmla="*/ 0 h 6917037"/>
              <a:gd name="connsiteX0" fmla="*/ 4798662 w 13538269"/>
              <a:gd name="connsiteY0" fmla="*/ 0 h 6917037"/>
              <a:gd name="connsiteX1" fmla="*/ 12514786 w 13538269"/>
              <a:gd name="connsiteY1" fmla="*/ 32556 h 6917037"/>
              <a:gd name="connsiteX2" fmla="*/ 12488071 w 13538269"/>
              <a:gd name="connsiteY2" fmla="*/ 4919240 h 6917037"/>
              <a:gd name="connsiteX3" fmla="*/ 2397391 w 13538269"/>
              <a:gd name="connsiteY3" fmla="*/ 6917037 h 6917037"/>
              <a:gd name="connsiteX4" fmla="*/ 288353 w 13538269"/>
              <a:gd name="connsiteY4" fmla="*/ 6875362 h 6917037"/>
              <a:gd name="connsiteX5" fmla="*/ 299928 w 13538269"/>
              <a:gd name="connsiteY5" fmla="*/ 2990469 h 6917037"/>
              <a:gd name="connsiteX6" fmla="*/ 4798662 w 13538269"/>
              <a:gd name="connsiteY6" fmla="*/ 0 h 6917037"/>
              <a:gd name="connsiteX0" fmla="*/ 4510309 w 13249916"/>
              <a:gd name="connsiteY0" fmla="*/ 0 h 6917037"/>
              <a:gd name="connsiteX1" fmla="*/ 12226433 w 13249916"/>
              <a:gd name="connsiteY1" fmla="*/ 32556 h 6917037"/>
              <a:gd name="connsiteX2" fmla="*/ 12199718 w 13249916"/>
              <a:gd name="connsiteY2" fmla="*/ 4919240 h 6917037"/>
              <a:gd name="connsiteX3" fmla="*/ 2109038 w 13249916"/>
              <a:gd name="connsiteY3" fmla="*/ 6917037 h 6917037"/>
              <a:gd name="connsiteX4" fmla="*/ 0 w 13249916"/>
              <a:gd name="connsiteY4" fmla="*/ 6875362 h 6917037"/>
              <a:gd name="connsiteX5" fmla="*/ 11575 w 13249916"/>
              <a:gd name="connsiteY5" fmla="*/ 2990469 h 6917037"/>
              <a:gd name="connsiteX6" fmla="*/ 4510309 w 13249916"/>
              <a:gd name="connsiteY6" fmla="*/ 0 h 6917037"/>
              <a:gd name="connsiteX0" fmla="*/ 4510309 w 13249916"/>
              <a:gd name="connsiteY0" fmla="*/ 0 h 6917037"/>
              <a:gd name="connsiteX1" fmla="*/ 12226433 w 13249916"/>
              <a:gd name="connsiteY1" fmla="*/ 32556 h 6917037"/>
              <a:gd name="connsiteX2" fmla="*/ 12199718 w 13249916"/>
              <a:gd name="connsiteY2" fmla="*/ 4919240 h 6917037"/>
              <a:gd name="connsiteX3" fmla="*/ 2109038 w 13249916"/>
              <a:gd name="connsiteY3" fmla="*/ 6917037 h 6917037"/>
              <a:gd name="connsiteX4" fmla="*/ 0 w 13249916"/>
              <a:gd name="connsiteY4" fmla="*/ 6875362 h 6917037"/>
              <a:gd name="connsiteX5" fmla="*/ 11575 w 13249916"/>
              <a:gd name="connsiteY5" fmla="*/ 2990469 h 6917037"/>
              <a:gd name="connsiteX6" fmla="*/ 4510309 w 13249916"/>
              <a:gd name="connsiteY6" fmla="*/ 0 h 6917037"/>
              <a:gd name="connsiteX0" fmla="*/ 4510309 w 13249916"/>
              <a:gd name="connsiteY0" fmla="*/ 0 h 6917037"/>
              <a:gd name="connsiteX1" fmla="*/ 12226433 w 13249916"/>
              <a:gd name="connsiteY1" fmla="*/ 32556 h 6917037"/>
              <a:gd name="connsiteX2" fmla="*/ 12199718 w 13249916"/>
              <a:gd name="connsiteY2" fmla="*/ 4919240 h 6917037"/>
              <a:gd name="connsiteX3" fmla="*/ 2109038 w 13249916"/>
              <a:gd name="connsiteY3" fmla="*/ 6917037 h 6917037"/>
              <a:gd name="connsiteX4" fmla="*/ 0 w 13249916"/>
              <a:gd name="connsiteY4" fmla="*/ 6875362 h 6917037"/>
              <a:gd name="connsiteX5" fmla="*/ 11575 w 13249916"/>
              <a:gd name="connsiteY5" fmla="*/ 2990469 h 6917037"/>
              <a:gd name="connsiteX6" fmla="*/ 4510309 w 13249916"/>
              <a:gd name="connsiteY6" fmla="*/ 0 h 6917037"/>
              <a:gd name="connsiteX0" fmla="*/ 4510309 w 13249916"/>
              <a:gd name="connsiteY0" fmla="*/ 0 h 6917037"/>
              <a:gd name="connsiteX1" fmla="*/ 12226433 w 13249916"/>
              <a:gd name="connsiteY1" fmla="*/ 32556 h 6917037"/>
              <a:gd name="connsiteX2" fmla="*/ 12199718 w 13249916"/>
              <a:gd name="connsiteY2" fmla="*/ 4919240 h 6917037"/>
              <a:gd name="connsiteX3" fmla="*/ 2109038 w 13249916"/>
              <a:gd name="connsiteY3" fmla="*/ 6917037 h 6917037"/>
              <a:gd name="connsiteX4" fmla="*/ 0 w 13249916"/>
              <a:gd name="connsiteY4" fmla="*/ 6875362 h 6917037"/>
              <a:gd name="connsiteX5" fmla="*/ 11575 w 13249916"/>
              <a:gd name="connsiteY5" fmla="*/ 2990469 h 6917037"/>
              <a:gd name="connsiteX6" fmla="*/ 4510309 w 13249916"/>
              <a:gd name="connsiteY6" fmla="*/ 0 h 6917037"/>
              <a:gd name="connsiteX0" fmla="*/ 4510309 w 12692251"/>
              <a:gd name="connsiteY0" fmla="*/ 0 h 6917037"/>
              <a:gd name="connsiteX1" fmla="*/ 12226433 w 12692251"/>
              <a:gd name="connsiteY1" fmla="*/ 32556 h 6917037"/>
              <a:gd name="connsiteX2" fmla="*/ 12199718 w 12692251"/>
              <a:gd name="connsiteY2" fmla="*/ 4919240 h 6917037"/>
              <a:gd name="connsiteX3" fmla="*/ 2109038 w 12692251"/>
              <a:gd name="connsiteY3" fmla="*/ 6917037 h 6917037"/>
              <a:gd name="connsiteX4" fmla="*/ 0 w 12692251"/>
              <a:gd name="connsiteY4" fmla="*/ 6875362 h 6917037"/>
              <a:gd name="connsiteX5" fmla="*/ 11575 w 12692251"/>
              <a:gd name="connsiteY5" fmla="*/ 2990469 h 6917037"/>
              <a:gd name="connsiteX6" fmla="*/ 4510309 w 12692251"/>
              <a:gd name="connsiteY6" fmla="*/ 0 h 6917037"/>
              <a:gd name="connsiteX0" fmla="*/ 4510309 w 12229378"/>
              <a:gd name="connsiteY0" fmla="*/ 0 h 6917037"/>
              <a:gd name="connsiteX1" fmla="*/ 12226433 w 12229378"/>
              <a:gd name="connsiteY1" fmla="*/ 32556 h 6917037"/>
              <a:gd name="connsiteX2" fmla="*/ 12199718 w 12229378"/>
              <a:gd name="connsiteY2" fmla="*/ 4919240 h 6917037"/>
              <a:gd name="connsiteX3" fmla="*/ 2109038 w 12229378"/>
              <a:gd name="connsiteY3" fmla="*/ 6917037 h 6917037"/>
              <a:gd name="connsiteX4" fmla="*/ 0 w 12229378"/>
              <a:gd name="connsiteY4" fmla="*/ 6875362 h 6917037"/>
              <a:gd name="connsiteX5" fmla="*/ 11575 w 12229378"/>
              <a:gd name="connsiteY5" fmla="*/ 2990469 h 6917037"/>
              <a:gd name="connsiteX6" fmla="*/ 4510309 w 12229378"/>
              <a:gd name="connsiteY6" fmla="*/ 0 h 6917037"/>
              <a:gd name="connsiteX0" fmla="*/ 4510309 w 12221423"/>
              <a:gd name="connsiteY0" fmla="*/ 0 h 6917037"/>
              <a:gd name="connsiteX1" fmla="*/ 12214858 w 12221423"/>
              <a:gd name="connsiteY1" fmla="*/ 9407 h 6917037"/>
              <a:gd name="connsiteX2" fmla="*/ 12199718 w 12221423"/>
              <a:gd name="connsiteY2" fmla="*/ 4919240 h 6917037"/>
              <a:gd name="connsiteX3" fmla="*/ 2109038 w 12221423"/>
              <a:gd name="connsiteY3" fmla="*/ 6917037 h 6917037"/>
              <a:gd name="connsiteX4" fmla="*/ 0 w 12221423"/>
              <a:gd name="connsiteY4" fmla="*/ 6875362 h 6917037"/>
              <a:gd name="connsiteX5" fmla="*/ 11575 w 12221423"/>
              <a:gd name="connsiteY5" fmla="*/ 2990469 h 6917037"/>
              <a:gd name="connsiteX6" fmla="*/ 4510309 w 12221423"/>
              <a:gd name="connsiteY6" fmla="*/ 0 h 6917037"/>
              <a:gd name="connsiteX0" fmla="*/ 4510309 w 12221423"/>
              <a:gd name="connsiteY0" fmla="*/ 0 h 6917037"/>
              <a:gd name="connsiteX1" fmla="*/ 12214858 w 12221423"/>
              <a:gd name="connsiteY1" fmla="*/ 9407 h 6917037"/>
              <a:gd name="connsiteX2" fmla="*/ 12199718 w 12221423"/>
              <a:gd name="connsiteY2" fmla="*/ 4919240 h 6917037"/>
              <a:gd name="connsiteX3" fmla="*/ 2109038 w 12221423"/>
              <a:gd name="connsiteY3" fmla="*/ 6917037 h 6917037"/>
              <a:gd name="connsiteX4" fmla="*/ 0 w 12221423"/>
              <a:gd name="connsiteY4" fmla="*/ 6875362 h 6917037"/>
              <a:gd name="connsiteX5" fmla="*/ 11575 w 12221423"/>
              <a:gd name="connsiteY5" fmla="*/ 2990469 h 6917037"/>
              <a:gd name="connsiteX6" fmla="*/ 4510309 w 12221423"/>
              <a:gd name="connsiteY6" fmla="*/ 0 h 6917037"/>
              <a:gd name="connsiteX0" fmla="*/ 4510309 w 12221423"/>
              <a:gd name="connsiteY0" fmla="*/ 0 h 6917037"/>
              <a:gd name="connsiteX1" fmla="*/ 12214858 w 12221423"/>
              <a:gd name="connsiteY1" fmla="*/ 9407 h 6917037"/>
              <a:gd name="connsiteX2" fmla="*/ 12199718 w 12221423"/>
              <a:gd name="connsiteY2" fmla="*/ 4919240 h 6917037"/>
              <a:gd name="connsiteX3" fmla="*/ 2109038 w 12221423"/>
              <a:gd name="connsiteY3" fmla="*/ 6917037 h 6917037"/>
              <a:gd name="connsiteX4" fmla="*/ 0 w 12221423"/>
              <a:gd name="connsiteY4" fmla="*/ 6875362 h 6917037"/>
              <a:gd name="connsiteX5" fmla="*/ 11575 w 12221423"/>
              <a:gd name="connsiteY5" fmla="*/ 2990469 h 6917037"/>
              <a:gd name="connsiteX6" fmla="*/ 4510309 w 12221423"/>
              <a:gd name="connsiteY6" fmla="*/ 0 h 6917037"/>
              <a:gd name="connsiteX0" fmla="*/ 4531414 w 12242528"/>
              <a:gd name="connsiteY0" fmla="*/ 0 h 6917037"/>
              <a:gd name="connsiteX1" fmla="*/ 12235963 w 12242528"/>
              <a:gd name="connsiteY1" fmla="*/ 9407 h 6917037"/>
              <a:gd name="connsiteX2" fmla="*/ 12220823 w 12242528"/>
              <a:gd name="connsiteY2" fmla="*/ 4919240 h 6917037"/>
              <a:gd name="connsiteX3" fmla="*/ 2130143 w 12242528"/>
              <a:gd name="connsiteY3" fmla="*/ 6917037 h 6917037"/>
              <a:gd name="connsiteX4" fmla="*/ 21105 w 12242528"/>
              <a:gd name="connsiteY4" fmla="*/ 6875362 h 6917037"/>
              <a:gd name="connsiteX5" fmla="*/ 32680 w 12242528"/>
              <a:gd name="connsiteY5" fmla="*/ 2990469 h 6917037"/>
              <a:gd name="connsiteX6" fmla="*/ 4531414 w 12242528"/>
              <a:gd name="connsiteY6" fmla="*/ 0 h 6917037"/>
              <a:gd name="connsiteX0" fmla="*/ 4554582 w 12265696"/>
              <a:gd name="connsiteY0" fmla="*/ 0 h 6917037"/>
              <a:gd name="connsiteX1" fmla="*/ 12259131 w 12265696"/>
              <a:gd name="connsiteY1" fmla="*/ 9407 h 6917037"/>
              <a:gd name="connsiteX2" fmla="*/ 12243991 w 12265696"/>
              <a:gd name="connsiteY2" fmla="*/ 4919240 h 6917037"/>
              <a:gd name="connsiteX3" fmla="*/ 2153311 w 12265696"/>
              <a:gd name="connsiteY3" fmla="*/ 6917037 h 6917037"/>
              <a:gd name="connsiteX4" fmla="*/ 44273 w 12265696"/>
              <a:gd name="connsiteY4" fmla="*/ 6875362 h 6917037"/>
              <a:gd name="connsiteX5" fmla="*/ 27568 w 12265696"/>
              <a:gd name="connsiteY5" fmla="*/ 3047030 h 6917037"/>
              <a:gd name="connsiteX6" fmla="*/ 4554582 w 12265696"/>
              <a:gd name="connsiteY6" fmla="*/ 0 h 6917037"/>
              <a:gd name="connsiteX0" fmla="*/ 4554582 w 12265696"/>
              <a:gd name="connsiteY0" fmla="*/ 0 h 6917037"/>
              <a:gd name="connsiteX1" fmla="*/ 12259131 w 12265696"/>
              <a:gd name="connsiteY1" fmla="*/ 9407 h 6917037"/>
              <a:gd name="connsiteX2" fmla="*/ 12243991 w 12265696"/>
              <a:gd name="connsiteY2" fmla="*/ 4919240 h 6917037"/>
              <a:gd name="connsiteX3" fmla="*/ 2153311 w 12265696"/>
              <a:gd name="connsiteY3" fmla="*/ 6917037 h 6917037"/>
              <a:gd name="connsiteX4" fmla="*/ 44273 w 12265696"/>
              <a:gd name="connsiteY4" fmla="*/ 6875362 h 6917037"/>
              <a:gd name="connsiteX5" fmla="*/ 27568 w 12265696"/>
              <a:gd name="connsiteY5" fmla="*/ 3047030 h 6917037"/>
              <a:gd name="connsiteX6" fmla="*/ 4554582 w 12265696"/>
              <a:gd name="connsiteY6" fmla="*/ 0 h 6917037"/>
              <a:gd name="connsiteX0" fmla="*/ 4528062 w 12239176"/>
              <a:gd name="connsiteY0" fmla="*/ 0 h 6917037"/>
              <a:gd name="connsiteX1" fmla="*/ 12232611 w 12239176"/>
              <a:gd name="connsiteY1" fmla="*/ 9407 h 6917037"/>
              <a:gd name="connsiteX2" fmla="*/ 12217471 w 12239176"/>
              <a:gd name="connsiteY2" fmla="*/ 4919240 h 6917037"/>
              <a:gd name="connsiteX3" fmla="*/ 2126791 w 12239176"/>
              <a:gd name="connsiteY3" fmla="*/ 6917037 h 6917037"/>
              <a:gd name="connsiteX4" fmla="*/ 17753 w 12239176"/>
              <a:gd name="connsiteY4" fmla="*/ 6875362 h 6917037"/>
              <a:gd name="connsiteX5" fmla="*/ 1048 w 12239176"/>
              <a:gd name="connsiteY5" fmla="*/ 3047030 h 6917037"/>
              <a:gd name="connsiteX6" fmla="*/ 4528062 w 12239176"/>
              <a:gd name="connsiteY6" fmla="*/ 0 h 6917037"/>
              <a:gd name="connsiteX0" fmla="*/ 4527014 w 12238128"/>
              <a:gd name="connsiteY0" fmla="*/ 0 h 6917037"/>
              <a:gd name="connsiteX1" fmla="*/ 12231563 w 12238128"/>
              <a:gd name="connsiteY1" fmla="*/ 9407 h 6917037"/>
              <a:gd name="connsiteX2" fmla="*/ 12216423 w 12238128"/>
              <a:gd name="connsiteY2" fmla="*/ 4919240 h 6917037"/>
              <a:gd name="connsiteX3" fmla="*/ 2125743 w 12238128"/>
              <a:gd name="connsiteY3" fmla="*/ 6917037 h 6917037"/>
              <a:gd name="connsiteX4" fmla="*/ 16705 w 12238128"/>
              <a:gd name="connsiteY4" fmla="*/ 6875362 h 6917037"/>
              <a:gd name="connsiteX5" fmla="*/ 0 w 12238128"/>
              <a:gd name="connsiteY5" fmla="*/ 3047030 h 6917037"/>
              <a:gd name="connsiteX6" fmla="*/ 4527014 w 12238128"/>
              <a:gd name="connsiteY6" fmla="*/ 0 h 6917037"/>
              <a:gd name="connsiteX0" fmla="*/ 4527014 w 12238128"/>
              <a:gd name="connsiteY0" fmla="*/ 0 h 6917037"/>
              <a:gd name="connsiteX1" fmla="*/ 12231563 w 12238128"/>
              <a:gd name="connsiteY1" fmla="*/ 9407 h 6917037"/>
              <a:gd name="connsiteX2" fmla="*/ 12216423 w 12238128"/>
              <a:gd name="connsiteY2" fmla="*/ 4919240 h 6917037"/>
              <a:gd name="connsiteX3" fmla="*/ 2125743 w 12238128"/>
              <a:gd name="connsiteY3" fmla="*/ 6917037 h 6917037"/>
              <a:gd name="connsiteX4" fmla="*/ 16705 w 12238128"/>
              <a:gd name="connsiteY4" fmla="*/ 6875362 h 6917037"/>
              <a:gd name="connsiteX5" fmla="*/ 0 w 12238128"/>
              <a:gd name="connsiteY5" fmla="*/ 3047030 h 6917037"/>
              <a:gd name="connsiteX6" fmla="*/ 4527014 w 12238128"/>
              <a:gd name="connsiteY6" fmla="*/ 0 h 6917037"/>
              <a:gd name="connsiteX0" fmla="*/ 4527014 w 12238128"/>
              <a:gd name="connsiteY0" fmla="*/ 0 h 6917037"/>
              <a:gd name="connsiteX1" fmla="*/ 12231563 w 12238128"/>
              <a:gd name="connsiteY1" fmla="*/ 9407 h 6917037"/>
              <a:gd name="connsiteX2" fmla="*/ 12216423 w 12238128"/>
              <a:gd name="connsiteY2" fmla="*/ 4919240 h 6917037"/>
              <a:gd name="connsiteX3" fmla="*/ 2125743 w 12238128"/>
              <a:gd name="connsiteY3" fmla="*/ 6917037 h 6917037"/>
              <a:gd name="connsiteX4" fmla="*/ 16705 w 12238128"/>
              <a:gd name="connsiteY4" fmla="*/ 6875362 h 6917037"/>
              <a:gd name="connsiteX5" fmla="*/ 0 w 12238128"/>
              <a:gd name="connsiteY5" fmla="*/ 3047030 h 6917037"/>
              <a:gd name="connsiteX6" fmla="*/ 4527014 w 12238128"/>
              <a:gd name="connsiteY6" fmla="*/ 0 h 6917037"/>
              <a:gd name="connsiteX0" fmla="*/ 4531893 w 12243007"/>
              <a:gd name="connsiteY0" fmla="*/ 0 h 6917037"/>
              <a:gd name="connsiteX1" fmla="*/ 12236442 w 12243007"/>
              <a:gd name="connsiteY1" fmla="*/ 9407 h 6917037"/>
              <a:gd name="connsiteX2" fmla="*/ 12221302 w 12243007"/>
              <a:gd name="connsiteY2" fmla="*/ 4919240 h 6917037"/>
              <a:gd name="connsiteX3" fmla="*/ 2130622 w 12243007"/>
              <a:gd name="connsiteY3" fmla="*/ 6917037 h 6917037"/>
              <a:gd name="connsiteX4" fmla="*/ 3369 w 12243007"/>
              <a:gd name="connsiteY4" fmla="*/ 6879006 h 6917037"/>
              <a:gd name="connsiteX5" fmla="*/ 4879 w 12243007"/>
              <a:gd name="connsiteY5" fmla="*/ 3047030 h 6917037"/>
              <a:gd name="connsiteX6" fmla="*/ 4531893 w 12243007"/>
              <a:gd name="connsiteY6" fmla="*/ 0 h 6917037"/>
              <a:gd name="connsiteX0" fmla="*/ 4531893 w 12243007"/>
              <a:gd name="connsiteY0" fmla="*/ 0 h 6917037"/>
              <a:gd name="connsiteX1" fmla="*/ 12236442 w 12243007"/>
              <a:gd name="connsiteY1" fmla="*/ 9407 h 6917037"/>
              <a:gd name="connsiteX2" fmla="*/ 12221302 w 12243007"/>
              <a:gd name="connsiteY2" fmla="*/ 4919240 h 6917037"/>
              <a:gd name="connsiteX3" fmla="*/ 2130622 w 12243007"/>
              <a:gd name="connsiteY3" fmla="*/ 6917037 h 6917037"/>
              <a:gd name="connsiteX4" fmla="*/ 3369 w 12243007"/>
              <a:gd name="connsiteY4" fmla="*/ 6879006 h 6917037"/>
              <a:gd name="connsiteX5" fmla="*/ 4879 w 12243007"/>
              <a:gd name="connsiteY5" fmla="*/ 3047030 h 6917037"/>
              <a:gd name="connsiteX6" fmla="*/ 4531893 w 12243007"/>
              <a:gd name="connsiteY6" fmla="*/ 0 h 6917037"/>
              <a:gd name="connsiteX0" fmla="*/ 4531893 w 12243007"/>
              <a:gd name="connsiteY0" fmla="*/ 0 h 6879006"/>
              <a:gd name="connsiteX1" fmla="*/ 12236442 w 12243007"/>
              <a:gd name="connsiteY1" fmla="*/ 9407 h 6879006"/>
              <a:gd name="connsiteX2" fmla="*/ 12221302 w 12243007"/>
              <a:gd name="connsiteY2" fmla="*/ 4919240 h 6879006"/>
              <a:gd name="connsiteX3" fmla="*/ 2134265 w 12243007"/>
              <a:gd name="connsiteY3" fmla="*/ 6876964 h 6879006"/>
              <a:gd name="connsiteX4" fmla="*/ 3369 w 12243007"/>
              <a:gd name="connsiteY4" fmla="*/ 6879006 h 6879006"/>
              <a:gd name="connsiteX5" fmla="*/ 4879 w 12243007"/>
              <a:gd name="connsiteY5" fmla="*/ 3047030 h 6879006"/>
              <a:gd name="connsiteX6" fmla="*/ 4531893 w 12243007"/>
              <a:gd name="connsiteY6" fmla="*/ 0 h 6879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43007" h="6879006">
                <a:moveTo>
                  <a:pt x="4531893" y="0"/>
                </a:moveTo>
                <a:lnTo>
                  <a:pt x="12236442" y="9407"/>
                </a:lnTo>
                <a:cubicBezTo>
                  <a:pt x="12242865" y="1317346"/>
                  <a:pt x="12252354" y="3494034"/>
                  <a:pt x="12221302" y="4919240"/>
                </a:cubicBezTo>
                <a:cubicBezTo>
                  <a:pt x="9227131" y="4886035"/>
                  <a:pt x="4821521" y="5488002"/>
                  <a:pt x="2134265" y="6876964"/>
                </a:cubicBezTo>
                <a:lnTo>
                  <a:pt x="3369" y="6879006"/>
                </a:lnTo>
                <a:cubicBezTo>
                  <a:pt x="-7959" y="5975101"/>
                  <a:pt x="13639" y="3540238"/>
                  <a:pt x="4879" y="3047030"/>
                </a:cubicBezTo>
                <a:cubicBezTo>
                  <a:pt x="794205" y="1886021"/>
                  <a:pt x="3071773" y="272749"/>
                  <a:pt x="4531893" y="0"/>
                </a:cubicBezTo>
                <a:close/>
              </a:path>
            </a:pathLst>
          </a:custGeom>
          <a:solidFill>
            <a:srgbClr val="B9D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AD60A7DD-16F6-FB49-98EA-C1415FF322EB}"/>
              </a:ext>
            </a:extLst>
          </p:cNvPr>
          <p:cNvSpPr>
            <a:spLocks noGrp="1"/>
          </p:cNvSpPr>
          <p:nvPr>
            <p:ph type="ctrTitle" hasCustomPrompt="1"/>
          </p:nvPr>
        </p:nvSpPr>
        <p:spPr>
          <a:xfrm>
            <a:off x="2438400" y="2620676"/>
            <a:ext cx="7352371" cy="997220"/>
          </a:xfrm>
          <a:prstGeom prst="rect">
            <a:avLst/>
          </a:prstGeom>
        </p:spPr>
        <p:txBody>
          <a:bodyPr anchor="b">
            <a:normAutofit/>
          </a:bodyPr>
          <a:lstStyle>
            <a:lvl1pPr algn="l">
              <a:defRPr sz="4200">
                <a:solidFill>
                  <a:schemeClr val="bg1"/>
                </a:solidFill>
                <a:latin typeface="Arial" panose="020B0604020202020204" pitchFamily="34" charset="0"/>
                <a:cs typeface="Arial" panose="020B0604020202020204" pitchFamily="34" charset="0"/>
              </a:defRPr>
            </a:lvl1pPr>
          </a:lstStyle>
          <a:p>
            <a:r>
              <a:rPr lang="en-US"/>
              <a:t>Click to Edit Title Slide</a:t>
            </a:r>
          </a:p>
        </p:txBody>
      </p:sp>
      <p:sp>
        <p:nvSpPr>
          <p:cNvPr id="9" name="Subtitle 2">
            <a:extLst>
              <a:ext uri="{FF2B5EF4-FFF2-40B4-BE49-F238E27FC236}">
                <a16:creationId xmlns:a16="http://schemas.microsoft.com/office/drawing/2014/main" id="{32F0A33B-1F95-4347-8EDE-C3F39E2AE393}"/>
              </a:ext>
            </a:extLst>
          </p:cNvPr>
          <p:cNvSpPr>
            <a:spLocks noGrp="1"/>
          </p:cNvSpPr>
          <p:nvPr>
            <p:ph type="subTitle" idx="1" hasCustomPrompt="1"/>
          </p:nvPr>
        </p:nvSpPr>
        <p:spPr>
          <a:xfrm>
            <a:off x="2438400" y="3709971"/>
            <a:ext cx="7352371" cy="1655762"/>
          </a:xfrm>
          <a:prstGeom prst="rect">
            <a:avLst/>
          </a:prstGeom>
        </p:spPr>
        <p:txBody>
          <a:bodyPr/>
          <a:lstStyle>
            <a:lvl1pPr marL="0" indent="0" algn="l">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Subheader</a:t>
            </a:r>
            <a:r>
              <a:rPr lang="en-US"/>
              <a:t> Placement</a:t>
            </a:r>
          </a:p>
        </p:txBody>
      </p:sp>
      <p:sp>
        <p:nvSpPr>
          <p:cNvPr id="10" name="Parallelogram 9">
            <a:extLst>
              <a:ext uri="{FF2B5EF4-FFF2-40B4-BE49-F238E27FC236}">
                <a16:creationId xmlns:a16="http://schemas.microsoft.com/office/drawing/2014/main" id="{DEB1A768-6F04-0344-AB6E-315D20F7D2A9}"/>
              </a:ext>
            </a:extLst>
          </p:cNvPr>
          <p:cNvSpPr/>
          <p:nvPr userDrawn="1"/>
        </p:nvSpPr>
        <p:spPr>
          <a:xfrm>
            <a:off x="2438400" y="4260769"/>
            <a:ext cx="1917891" cy="121052"/>
          </a:xfrm>
          <a:prstGeom prst="parallelogram">
            <a:avLst>
              <a:gd name="adj" fmla="val 81372"/>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8" name="Picture 7">
            <a:extLst>
              <a:ext uri="{FF2B5EF4-FFF2-40B4-BE49-F238E27FC236}">
                <a16:creationId xmlns:a16="http://schemas.microsoft.com/office/drawing/2014/main" id="{9707A526-C67C-0968-9027-82A941BA7EAE}"/>
              </a:ext>
            </a:extLst>
          </p:cNvPr>
          <p:cNvPicPr>
            <a:picLocks noChangeAspect="1"/>
          </p:cNvPicPr>
          <p:nvPr userDrawn="1"/>
        </p:nvPicPr>
        <p:blipFill>
          <a:blip r:embed="rId2"/>
          <a:stretch>
            <a:fillRect/>
          </a:stretch>
        </p:blipFill>
        <p:spPr>
          <a:xfrm>
            <a:off x="9320132" y="5701910"/>
            <a:ext cx="2285811" cy="579072"/>
          </a:xfrm>
          <a:prstGeom prst="rect">
            <a:avLst/>
          </a:prstGeom>
        </p:spPr>
      </p:pic>
    </p:spTree>
    <p:extLst>
      <p:ext uri="{BB962C8B-B14F-4D97-AF65-F5344CB8AC3E}">
        <p14:creationId xmlns:p14="http://schemas.microsoft.com/office/powerpoint/2010/main" val="2849756525"/>
      </p:ext>
    </p:extLst>
  </p:cSld>
  <p:clrMapOvr>
    <a:masterClrMapping/>
  </p:clrMapOvr>
  <p:extLst>
    <p:ext uri="{DCECCB84-F9BA-43D5-87BE-67443E8EF086}">
      <p15:sldGuideLst xmlns:p15="http://schemas.microsoft.com/office/powerpoint/2012/main">
        <p15:guide id="1" pos="912" userDrawn="1">
          <p15:clr>
            <a:srgbClr val="FBAE40"/>
          </p15:clr>
        </p15:guide>
        <p15:guide id="2" orient="horz" pos="2747" userDrawn="1">
          <p15:clr>
            <a:srgbClr val="FBAE40"/>
          </p15:clr>
        </p15:guide>
        <p15:guide id="3" pos="1536"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image" Target="../media/image10.emf"/></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theme" Target="../theme/theme4.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19" Type="http://schemas.openxmlformats.org/officeDocument/2006/relationships/theme" Target="../theme/theme5.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DD06B-5581-A740-BBB1-C01F6ED75C27}"/>
              </a:ext>
            </a:extLst>
          </p:cNvPr>
          <p:cNvSpPr txBox="1">
            <a:spLocks/>
          </p:cNvSpPr>
          <p:nvPr userDrawn="1"/>
        </p:nvSpPr>
        <p:spPr>
          <a:xfrm>
            <a:off x="609600" y="2107577"/>
            <a:ext cx="7352371" cy="1499025"/>
          </a:xfrm>
          <a:prstGeom prst="rect">
            <a:avLst/>
          </a:prstGeom>
        </p:spPr>
        <p:txBody>
          <a:bodyPr anchor="b">
            <a:normAutofit/>
          </a:bodyPr>
          <a:lstStyle>
            <a:lvl1pPr algn="l" defTabSz="914400" rtl="0" eaLnBrk="1" latinLnBrk="0" hangingPunct="1">
              <a:lnSpc>
                <a:spcPct val="90000"/>
              </a:lnSpc>
              <a:spcBef>
                <a:spcPct val="0"/>
              </a:spcBef>
              <a:buNone/>
              <a:defRPr sz="4200" b="1" i="0" kern="1200" baseline="0">
                <a:solidFill>
                  <a:schemeClr val="tx1"/>
                </a:solidFill>
                <a:latin typeface="Arial" panose="020B0604020202020204" pitchFamily="34" charset="0"/>
                <a:ea typeface="+mj-ea"/>
                <a:cs typeface="Arial" panose="020B0604020202020204" pitchFamily="34" charset="0"/>
              </a:defRPr>
            </a:lvl1pPr>
          </a:lstStyle>
          <a:p>
            <a:r>
              <a:rPr lang="en-US" dirty="0"/>
              <a:t>Click to Edit Title Slide</a:t>
            </a:r>
          </a:p>
        </p:txBody>
      </p:sp>
      <p:sp>
        <p:nvSpPr>
          <p:cNvPr id="3" name="Subtitle 2">
            <a:extLst>
              <a:ext uri="{FF2B5EF4-FFF2-40B4-BE49-F238E27FC236}">
                <a16:creationId xmlns:a16="http://schemas.microsoft.com/office/drawing/2014/main" id="{ACC5C272-8D94-3A40-9282-8C3BADCC43BC}"/>
              </a:ext>
            </a:extLst>
          </p:cNvPr>
          <p:cNvSpPr txBox="1">
            <a:spLocks/>
          </p:cNvSpPr>
          <p:nvPr userDrawn="1"/>
        </p:nvSpPr>
        <p:spPr>
          <a:xfrm>
            <a:off x="609600" y="3698677"/>
            <a:ext cx="7352371" cy="1655762"/>
          </a:xfrm>
          <a:prstGeom prst="rect">
            <a:avLst/>
          </a:prstGeom>
        </p:spPr>
        <p:txBody>
          <a:bodyPr/>
          <a:lstStyle>
            <a:lvl1pPr marL="0" indent="0" algn="l" defTabSz="914400" rtl="0" eaLnBrk="1" latinLnBrk="0" hangingPunct="1">
              <a:lnSpc>
                <a:spcPct val="100000"/>
              </a:lnSpc>
              <a:spcBef>
                <a:spcPts val="0"/>
              </a:spcBef>
              <a:buClr>
                <a:schemeClr val="accent2"/>
              </a:buClr>
              <a:buSzPct val="90000"/>
              <a:buFont typeface=".Lucida Grande UI Regular"/>
              <a:buNone/>
              <a:tabLst/>
              <a:defRPr lang="en-US" sz="2400" kern="1200" baseline="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100000"/>
              </a:lnSpc>
              <a:spcBef>
                <a:spcPts val="500"/>
              </a:spcBef>
              <a:buClr>
                <a:schemeClr val="accent2"/>
              </a:buClr>
              <a:buSzPct val="105000"/>
              <a:buFont typeface="Arial" panose="020B0604020202020204" pitchFamily="34" charset="0"/>
              <a:buNone/>
              <a:tabLst/>
              <a:defRPr lang="en-US" sz="2000" kern="1200" baseline="0">
                <a:solidFill>
                  <a:srgbClr val="54565B"/>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100000"/>
              </a:lnSpc>
              <a:spcBef>
                <a:spcPts val="500"/>
              </a:spcBef>
              <a:buClr>
                <a:srgbClr val="64A70B"/>
              </a:buClr>
              <a:buSzPct val="85000"/>
              <a:buFont typeface="System Font Regular"/>
              <a:buNone/>
              <a:tabLst/>
              <a:defRPr lang="en-US" sz="1800" kern="1200" baseline="0">
                <a:solidFill>
                  <a:srgbClr val="54565B"/>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100000"/>
              </a:lnSpc>
              <a:spcBef>
                <a:spcPts val="500"/>
              </a:spcBef>
              <a:buClr>
                <a:schemeClr val="accent2"/>
              </a:buClr>
              <a:buSzPct val="125000"/>
              <a:buFont typeface="Courier New" panose="02070309020205020404" pitchFamily="49" charset="0"/>
              <a:buNone/>
              <a:tabLst/>
              <a:defRPr lang="en-US" sz="1600" kern="1200" baseline="0">
                <a:solidFill>
                  <a:srgbClr val="54565B"/>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baseline="0">
                <a:solidFill>
                  <a:schemeClr val="tx1">
                    <a:lumMod val="65000"/>
                    <a:lumOff val="35000"/>
                  </a:schemeClr>
                </a:solidFill>
                <a:latin typeface="Arial" panose="020B0604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Subheader Placement</a:t>
            </a:r>
          </a:p>
        </p:txBody>
      </p:sp>
      <p:pic>
        <p:nvPicPr>
          <p:cNvPr id="4" name="Picture 3">
            <a:extLst>
              <a:ext uri="{FF2B5EF4-FFF2-40B4-BE49-F238E27FC236}">
                <a16:creationId xmlns:a16="http://schemas.microsoft.com/office/drawing/2014/main" id="{1CBB9D01-793A-2C4F-8F69-43F25BD50709}"/>
              </a:ext>
            </a:extLst>
          </p:cNvPr>
          <p:cNvPicPr>
            <a:picLocks noChangeAspect="1"/>
          </p:cNvPicPr>
          <p:nvPr userDrawn="1"/>
        </p:nvPicPr>
        <p:blipFill rotWithShape="1">
          <a:blip r:embed="rId14" cstate="screen">
            <a:extLst>
              <a:ext uri="{28A0092B-C50C-407E-A947-70E740481C1C}">
                <a14:useLocalDpi xmlns:a14="http://schemas.microsoft.com/office/drawing/2010/main"/>
              </a:ext>
            </a:extLst>
          </a:blip>
          <a:srcRect/>
          <a:stretch/>
        </p:blipFill>
        <p:spPr>
          <a:xfrm>
            <a:off x="8130" y="6289882"/>
            <a:ext cx="12161520" cy="415718"/>
          </a:xfrm>
          <a:prstGeom prst="rect">
            <a:avLst/>
          </a:prstGeom>
        </p:spPr>
      </p:pic>
      <p:pic>
        <p:nvPicPr>
          <p:cNvPr id="7" name="Picture 6">
            <a:extLst>
              <a:ext uri="{FF2B5EF4-FFF2-40B4-BE49-F238E27FC236}">
                <a16:creationId xmlns:a16="http://schemas.microsoft.com/office/drawing/2014/main" id="{5B698D38-2DC9-E754-E5DB-48AA0F2DB82F}"/>
              </a:ext>
            </a:extLst>
          </p:cNvPr>
          <p:cNvPicPr>
            <a:picLocks noChangeAspect="1"/>
          </p:cNvPicPr>
          <p:nvPr userDrawn="1"/>
        </p:nvPicPr>
        <p:blipFill>
          <a:blip r:embed="rId15"/>
          <a:stretch>
            <a:fillRect/>
          </a:stretch>
        </p:blipFill>
        <p:spPr>
          <a:xfrm>
            <a:off x="9320132" y="5701910"/>
            <a:ext cx="2285811" cy="579072"/>
          </a:xfrm>
          <a:prstGeom prst="rect">
            <a:avLst/>
          </a:prstGeom>
        </p:spPr>
      </p:pic>
    </p:spTree>
    <p:extLst>
      <p:ext uri="{BB962C8B-B14F-4D97-AF65-F5344CB8AC3E}">
        <p14:creationId xmlns:p14="http://schemas.microsoft.com/office/powerpoint/2010/main" val="1930426332"/>
      </p:ext>
    </p:extLst>
  </p:cSld>
  <p:clrMap bg1="lt1" tx1="dk1" bg2="lt2" tx2="dk2" accent1="accent1" accent2="accent2" accent3="accent3" accent4="accent4" accent5="accent5" accent6="accent6" hlink="hlink" folHlink="folHlink"/>
  <p:sldLayoutIdLst>
    <p:sldLayoutId id="2147483728" r:id="rId1"/>
    <p:sldLayoutId id="2147483740"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Lst>
  <p:hf hdr="0" ftr="0" dt="0"/>
  <p:txStyles>
    <p:titleStyle>
      <a:lvl1pPr algn="l" defTabSz="914400" rtl="0" eaLnBrk="1" latinLnBrk="0" hangingPunct="1">
        <a:lnSpc>
          <a:spcPct val="90000"/>
        </a:lnSpc>
        <a:spcBef>
          <a:spcPct val="0"/>
        </a:spcBef>
        <a:buNone/>
        <a:defRPr sz="4200" b="1" i="0" kern="1200" baseline="0">
          <a:solidFill>
            <a:schemeClr val="tx1"/>
          </a:solidFill>
          <a:latin typeface="Arial" panose="020B0604020202020204" pitchFamily="34" charset="0"/>
          <a:ea typeface="+mj-ea"/>
          <a:cs typeface="+mj-cs"/>
        </a:defRPr>
      </a:lvl1pPr>
    </p:titleStyle>
    <p:bodyStyle>
      <a:lvl1pPr marL="465138" indent="-465138" algn="l" defTabSz="914400" rtl="0" eaLnBrk="1" latinLnBrk="0" hangingPunct="1">
        <a:lnSpc>
          <a:spcPct val="100000"/>
        </a:lnSpc>
        <a:spcBef>
          <a:spcPts val="0"/>
        </a:spcBef>
        <a:buClr>
          <a:schemeClr val="accent2"/>
        </a:buClr>
        <a:buSzPct val="90000"/>
        <a:buFont typeface=".Lucida Grande UI Regular"/>
        <a:buChar char="►"/>
        <a:tabLst/>
        <a:defRPr lang="en-US" sz="2800" kern="1200" baseline="0" dirty="0">
          <a:solidFill>
            <a:srgbClr val="54565B"/>
          </a:solidFill>
          <a:latin typeface="Arial" panose="020B0604020202020204" pitchFamily="34" charset="0"/>
          <a:ea typeface="+mn-ea"/>
          <a:cs typeface="Arial" panose="020B0604020202020204" pitchFamily="34" charset="0"/>
        </a:defRPr>
      </a:lvl1pPr>
      <a:lvl2pPr marL="803275" indent="-346075" algn="l" defTabSz="914400" rtl="0" eaLnBrk="1" latinLnBrk="0" hangingPunct="1">
        <a:lnSpc>
          <a:spcPct val="100000"/>
        </a:lnSpc>
        <a:spcBef>
          <a:spcPts val="500"/>
        </a:spcBef>
        <a:buClr>
          <a:schemeClr val="accent2"/>
        </a:buClr>
        <a:buSzPct val="105000"/>
        <a:buFont typeface="Arial" panose="020B0604020202020204" pitchFamily="34" charset="0"/>
        <a:buChar char="●"/>
        <a:tabLst/>
        <a:defRPr lang="en-US" sz="2400" kern="1200" baseline="0" dirty="0">
          <a:solidFill>
            <a:srgbClr val="54565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64A70B"/>
        </a:buClr>
        <a:buSzPct val="85000"/>
        <a:buFont typeface="System Font Regular"/>
        <a:buChar char="▷"/>
        <a:tabLst/>
        <a:defRPr lang="en-US" sz="2000" kern="1200" baseline="0" dirty="0">
          <a:solidFill>
            <a:srgbClr val="54565B"/>
          </a:solidFill>
          <a:latin typeface="Arial" panose="020B0604020202020204" pitchFamily="34" charset="0"/>
          <a:ea typeface="+mn-ea"/>
          <a:cs typeface="Arial" panose="020B0604020202020204" pitchFamily="34" charset="0"/>
        </a:defRPr>
      </a:lvl3pPr>
      <a:lvl4pPr marL="1660525" indent="-288925" algn="l" defTabSz="914400" rtl="0" eaLnBrk="1" latinLnBrk="0" hangingPunct="1">
        <a:lnSpc>
          <a:spcPct val="100000"/>
        </a:lnSpc>
        <a:spcBef>
          <a:spcPts val="500"/>
        </a:spcBef>
        <a:buClr>
          <a:schemeClr val="accent2"/>
        </a:buClr>
        <a:buSzPct val="125000"/>
        <a:buFont typeface="Courier New" panose="02070309020205020404" pitchFamily="49" charset="0"/>
        <a:buChar char="o"/>
        <a:tabLst/>
        <a:defRPr lang="en-US" sz="1800" kern="1200" baseline="0" dirty="0">
          <a:solidFill>
            <a:srgbClr val="54565B"/>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lumMod val="65000"/>
              <a:lumOff val="35000"/>
            </a:schemeClr>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4224" userDrawn="1">
          <p15:clr>
            <a:srgbClr val="F26B43"/>
          </p15:clr>
        </p15:guide>
        <p15:guide id="4" pos="2664" userDrawn="1">
          <p15:clr>
            <a:srgbClr val="F26B43"/>
          </p15:clr>
        </p15:guide>
        <p15:guide id="5" pos="38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DD06B-5581-A740-BBB1-C01F6ED75C27}"/>
              </a:ext>
            </a:extLst>
          </p:cNvPr>
          <p:cNvSpPr txBox="1">
            <a:spLocks/>
          </p:cNvSpPr>
          <p:nvPr userDrawn="1"/>
        </p:nvSpPr>
        <p:spPr>
          <a:xfrm>
            <a:off x="609600" y="2806700"/>
            <a:ext cx="11102975" cy="1415239"/>
          </a:xfrm>
          <a:prstGeom prst="rect">
            <a:avLst/>
          </a:prstGeom>
        </p:spPr>
        <p:txBody>
          <a:bodyPr anchor="b">
            <a:normAutofit/>
          </a:bodyPr>
          <a:lstStyle>
            <a:lvl1pPr algn="l" defTabSz="914400" rtl="0" eaLnBrk="1" latinLnBrk="0" hangingPunct="1">
              <a:lnSpc>
                <a:spcPct val="90000"/>
              </a:lnSpc>
              <a:spcBef>
                <a:spcPct val="0"/>
              </a:spcBef>
              <a:buNone/>
              <a:defRPr sz="4200" b="1" i="0" kern="1200" baseline="0">
                <a:solidFill>
                  <a:schemeClr val="tx1"/>
                </a:solidFill>
                <a:latin typeface="Arial" panose="020B0604020202020204" pitchFamily="34" charset="0"/>
                <a:ea typeface="+mj-ea"/>
                <a:cs typeface="Arial" panose="020B0604020202020204" pitchFamily="34" charset="0"/>
              </a:defRPr>
            </a:lvl1pPr>
          </a:lstStyle>
          <a:p>
            <a:r>
              <a:rPr lang="en-US" dirty="0"/>
              <a:t>Click to Edit Divider Slide</a:t>
            </a:r>
          </a:p>
        </p:txBody>
      </p:sp>
      <p:pic>
        <p:nvPicPr>
          <p:cNvPr id="3" name="Picture 2">
            <a:extLst>
              <a:ext uri="{FF2B5EF4-FFF2-40B4-BE49-F238E27FC236}">
                <a16:creationId xmlns:a16="http://schemas.microsoft.com/office/drawing/2014/main" id="{8416C8CF-2448-8340-9310-0D068264FCE4}"/>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11712575" y="6442538"/>
            <a:ext cx="286935" cy="278937"/>
          </a:xfrm>
          <a:prstGeom prst="rect">
            <a:avLst/>
          </a:prstGeom>
        </p:spPr>
      </p:pic>
      <p:sp>
        <p:nvSpPr>
          <p:cNvPr id="4" name="Parallelogram 3">
            <a:extLst>
              <a:ext uri="{FF2B5EF4-FFF2-40B4-BE49-F238E27FC236}">
                <a16:creationId xmlns:a16="http://schemas.microsoft.com/office/drawing/2014/main" id="{A8254E29-878E-5F4B-9BEE-CD51A8EC8D57}"/>
              </a:ext>
            </a:extLst>
          </p:cNvPr>
          <p:cNvSpPr/>
          <p:nvPr userDrawn="1"/>
        </p:nvSpPr>
        <p:spPr>
          <a:xfrm>
            <a:off x="609600" y="4260769"/>
            <a:ext cx="1917891" cy="121052"/>
          </a:xfrm>
          <a:prstGeom prst="parallelogram">
            <a:avLst>
              <a:gd name="adj" fmla="val 81372"/>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68221787"/>
      </p:ext>
    </p:extLst>
  </p:cSld>
  <p:clrMap bg1="lt1" tx1="dk1" bg2="lt2" tx2="dk2" accent1="accent1" accent2="accent2" accent3="accent3" accent4="accent4" accent5="accent5" accent6="accent6" hlink="hlink" folHlink="folHlink"/>
  <p:sldLayoutIdLst>
    <p:sldLayoutId id="2147483746" r:id="rId1"/>
    <p:sldLayoutId id="2147483744" r:id="rId2"/>
    <p:sldLayoutId id="2147483745" r:id="rId3"/>
    <p:sldLayoutId id="2147483765" r:id="rId4"/>
    <p:sldLayoutId id="2147483766" r:id="rId5"/>
    <p:sldLayoutId id="2147483767" r:id="rId6"/>
    <p:sldLayoutId id="2147483768" r:id="rId7"/>
  </p:sldLayoutIdLst>
  <p:hf hdr="0" ftr="0" dt="0"/>
  <p:txStyles>
    <p:titleStyle>
      <a:lvl1pPr algn="l" defTabSz="914400" rtl="0" eaLnBrk="1" latinLnBrk="0" hangingPunct="1">
        <a:lnSpc>
          <a:spcPct val="90000"/>
        </a:lnSpc>
        <a:spcBef>
          <a:spcPct val="0"/>
        </a:spcBef>
        <a:buNone/>
        <a:defRPr sz="4200" b="1" i="0" kern="1200" baseline="0">
          <a:solidFill>
            <a:schemeClr val="tx1"/>
          </a:solidFill>
          <a:latin typeface="Arial" panose="020B0604020202020204" pitchFamily="34" charset="0"/>
          <a:ea typeface="+mj-ea"/>
          <a:cs typeface="+mj-cs"/>
        </a:defRPr>
      </a:lvl1pPr>
    </p:titleStyle>
    <p:bodyStyle>
      <a:lvl1pPr marL="465138" indent="-465138" algn="l" defTabSz="914400" rtl="0" eaLnBrk="1" latinLnBrk="0" hangingPunct="1">
        <a:lnSpc>
          <a:spcPct val="100000"/>
        </a:lnSpc>
        <a:spcBef>
          <a:spcPts val="0"/>
        </a:spcBef>
        <a:buClr>
          <a:schemeClr val="accent2"/>
        </a:buClr>
        <a:buSzPct val="90000"/>
        <a:buFont typeface=".Lucida Grande UI Regular"/>
        <a:buChar char="►"/>
        <a:tabLst/>
        <a:defRPr lang="en-US" sz="2800" kern="1200" baseline="0" dirty="0">
          <a:solidFill>
            <a:srgbClr val="54565B"/>
          </a:solidFill>
          <a:latin typeface="Arial" panose="020B0604020202020204" pitchFamily="34" charset="0"/>
          <a:ea typeface="+mn-ea"/>
          <a:cs typeface="Arial" panose="020B0604020202020204" pitchFamily="34" charset="0"/>
        </a:defRPr>
      </a:lvl1pPr>
      <a:lvl2pPr marL="803275" indent="-346075" algn="l" defTabSz="914400" rtl="0" eaLnBrk="1" latinLnBrk="0" hangingPunct="1">
        <a:lnSpc>
          <a:spcPct val="100000"/>
        </a:lnSpc>
        <a:spcBef>
          <a:spcPts val="500"/>
        </a:spcBef>
        <a:buClr>
          <a:schemeClr val="accent2"/>
        </a:buClr>
        <a:buSzPct val="105000"/>
        <a:buFont typeface="Arial" panose="020B0604020202020204" pitchFamily="34" charset="0"/>
        <a:buChar char="●"/>
        <a:tabLst/>
        <a:defRPr lang="en-US" sz="2400" kern="1200" baseline="0" dirty="0">
          <a:solidFill>
            <a:srgbClr val="54565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64A70B"/>
        </a:buClr>
        <a:buSzPct val="85000"/>
        <a:buFont typeface="System Font Regular"/>
        <a:buChar char="▷"/>
        <a:tabLst/>
        <a:defRPr lang="en-US" sz="2000" kern="1200" baseline="0" dirty="0">
          <a:solidFill>
            <a:srgbClr val="54565B"/>
          </a:solidFill>
          <a:latin typeface="Arial" panose="020B0604020202020204" pitchFamily="34" charset="0"/>
          <a:ea typeface="+mn-ea"/>
          <a:cs typeface="Arial" panose="020B0604020202020204" pitchFamily="34" charset="0"/>
        </a:defRPr>
      </a:lvl3pPr>
      <a:lvl4pPr marL="1660525" indent="-288925" algn="l" defTabSz="914400" rtl="0" eaLnBrk="1" latinLnBrk="0" hangingPunct="1">
        <a:lnSpc>
          <a:spcPct val="100000"/>
        </a:lnSpc>
        <a:spcBef>
          <a:spcPts val="500"/>
        </a:spcBef>
        <a:buClr>
          <a:schemeClr val="accent2"/>
        </a:buClr>
        <a:buSzPct val="125000"/>
        <a:buFont typeface="Courier New" panose="02070309020205020404" pitchFamily="49" charset="0"/>
        <a:buChar char="o"/>
        <a:tabLst/>
        <a:defRPr lang="en-US" sz="1800" kern="1200" baseline="0" dirty="0">
          <a:solidFill>
            <a:srgbClr val="54565B"/>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lumMod val="65000"/>
              <a:lumOff val="35000"/>
            </a:schemeClr>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4224" userDrawn="1">
          <p15:clr>
            <a:srgbClr val="F26B43"/>
          </p15:clr>
        </p15:guide>
        <p15:guide id="4" pos="2664" userDrawn="1">
          <p15:clr>
            <a:srgbClr val="F26B43"/>
          </p15:clr>
        </p15:guide>
        <p15:guide id="5" pos="38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2775402"/>
      </p:ext>
    </p:extLst>
  </p:cSld>
  <p:clrMap bg1="lt1" tx1="dk1" bg2="lt2" tx2="dk2" accent1="accent1" accent2="accent2" accent3="accent3" accent4="accent4" accent5="accent5" accent6="accent6" hlink="hlink" folHlink="folHlink"/>
  <p:sldLayoutIdLst>
    <p:sldLayoutId id="2147483762" r:id="rId1"/>
    <p:sldLayoutId id="2147483764" r:id="rId2"/>
  </p:sldLayoutIdLst>
  <p:hf hdr="0" ftr="0" dt="0"/>
  <p:txStyles>
    <p:titleStyle>
      <a:lvl1pPr algn="l" defTabSz="914400" rtl="0" eaLnBrk="1" latinLnBrk="0" hangingPunct="1">
        <a:lnSpc>
          <a:spcPct val="100000"/>
        </a:lnSpc>
        <a:spcBef>
          <a:spcPct val="0"/>
        </a:spcBef>
        <a:buNone/>
        <a:defRPr sz="4200" b="1" i="0" kern="1200" baseline="0">
          <a:solidFill>
            <a:schemeClr val="tx1"/>
          </a:solidFill>
          <a:latin typeface="Arial" panose="020B0604020202020204" pitchFamily="34" charset="0"/>
          <a:ea typeface="+mj-ea"/>
          <a:cs typeface="+mj-cs"/>
        </a:defRPr>
      </a:lvl1pPr>
    </p:titleStyle>
    <p:bodyStyle>
      <a:lvl1pPr marL="465138" indent="-465138" algn="l" defTabSz="914400" rtl="0" eaLnBrk="1" latinLnBrk="0" hangingPunct="1">
        <a:lnSpc>
          <a:spcPct val="100000"/>
        </a:lnSpc>
        <a:spcBef>
          <a:spcPts val="0"/>
        </a:spcBef>
        <a:buClr>
          <a:schemeClr val="accent2"/>
        </a:buClr>
        <a:buSzPct val="90000"/>
        <a:buFont typeface=".Lucida Grande UI Regular"/>
        <a:buChar char="►"/>
        <a:tabLst/>
        <a:defRPr lang="en-US" sz="2800" kern="1200" baseline="0" dirty="0">
          <a:solidFill>
            <a:srgbClr val="54565B"/>
          </a:solidFill>
          <a:latin typeface="Arial" panose="020B0604020202020204" pitchFamily="34" charset="0"/>
          <a:ea typeface="+mn-ea"/>
          <a:cs typeface="Arial" panose="020B0604020202020204" pitchFamily="34" charset="0"/>
        </a:defRPr>
      </a:lvl1pPr>
      <a:lvl2pPr marL="803275" indent="-346075" algn="l" defTabSz="914400" rtl="0" eaLnBrk="1" latinLnBrk="0" hangingPunct="1">
        <a:lnSpc>
          <a:spcPct val="100000"/>
        </a:lnSpc>
        <a:spcBef>
          <a:spcPts val="0"/>
        </a:spcBef>
        <a:buClr>
          <a:schemeClr val="accent2"/>
        </a:buClr>
        <a:buSzPct val="105000"/>
        <a:buFont typeface="Arial" panose="020B0604020202020204" pitchFamily="34" charset="0"/>
        <a:buChar char="●"/>
        <a:tabLst/>
        <a:defRPr lang="en-US" sz="2400" kern="1200" baseline="0" dirty="0">
          <a:solidFill>
            <a:srgbClr val="54565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buClr>
          <a:srgbClr val="64A70B"/>
        </a:buClr>
        <a:buSzPct val="85000"/>
        <a:buFont typeface="System Font Regular"/>
        <a:buChar char="▷"/>
        <a:tabLst/>
        <a:defRPr lang="en-US" sz="2000" kern="1200" baseline="0" dirty="0">
          <a:solidFill>
            <a:srgbClr val="54565B"/>
          </a:solidFill>
          <a:latin typeface="Arial" panose="020B0604020202020204" pitchFamily="34" charset="0"/>
          <a:ea typeface="+mn-ea"/>
          <a:cs typeface="Arial" panose="020B0604020202020204" pitchFamily="34" charset="0"/>
        </a:defRPr>
      </a:lvl3pPr>
      <a:lvl4pPr marL="1660525" indent="-288925" algn="l" defTabSz="914400" rtl="0" eaLnBrk="1" latinLnBrk="0" hangingPunct="1">
        <a:lnSpc>
          <a:spcPct val="100000"/>
        </a:lnSpc>
        <a:spcBef>
          <a:spcPts val="0"/>
        </a:spcBef>
        <a:buClr>
          <a:schemeClr val="accent2"/>
        </a:buClr>
        <a:buSzPct val="125000"/>
        <a:buFont typeface="Courier New" panose="02070309020205020404" pitchFamily="49" charset="0"/>
        <a:buChar char="o"/>
        <a:tabLst/>
        <a:defRPr lang="en-US" sz="1800" kern="1200" baseline="0" dirty="0">
          <a:solidFill>
            <a:srgbClr val="54565B"/>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lumMod val="65000"/>
              <a:lumOff val="35000"/>
            </a:schemeClr>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4224">
          <p15:clr>
            <a:srgbClr val="F26B43"/>
          </p15:clr>
        </p15:guide>
        <p15:guide id="4" pos="2664">
          <p15:clr>
            <a:srgbClr val="F26B43"/>
          </p15:clr>
        </p15:guide>
        <p15:guide id="5" pos="38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40D0BBF-114B-6549-9C5F-6CC4AA28286A}"/>
              </a:ext>
            </a:extLst>
          </p:cNvPr>
          <p:cNvSpPr txBox="1"/>
          <p:nvPr userDrawn="1"/>
        </p:nvSpPr>
        <p:spPr>
          <a:xfrm>
            <a:off x="5602014" y="6534915"/>
            <a:ext cx="998483" cy="261610"/>
          </a:xfrm>
          <a:prstGeom prst="rect">
            <a:avLst/>
          </a:prstGeom>
          <a:noFill/>
        </p:spPr>
        <p:txBody>
          <a:bodyPr wrap="square" rtlCol="0">
            <a:spAutoFit/>
          </a:bodyPr>
          <a:lstStyle/>
          <a:p>
            <a:pPr algn="ctr"/>
            <a:fld id="{266D7804-1E81-D744-A477-A6A77D2BE992}" type="slidenum">
              <a:rPr lang="en-US" sz="1050" smtClean="0"/>
              <a:t>‹#›</a:t>
            </a:fld>
            <a:endParaRPr lang="en-US" sz="1050"/>
          </a:p>
        </p:txBody>
      </p:sp>
      <p:sp>
        <p:nvSpPr>
          <p:cNvPr id="5" name="Title Placeholder 4">
            <a:extLst>
              <a:ext uri="{FF2B5EF4-FFF2-40B4-BE49-F238E27FC236}">
                <a16:creationId xmlns:a16="http://schemas.microsoft.com/office/drawing/2014/main" id="{D695824F-8F95-40D6-B848-5A5019E104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6" name="Text Placeholder 5">
            <a:extLst>
              <a:ext uri="{FF2B5EF4-FFF2-40B4-BE49-F238E27FC236}">
                <a16:creationId xmlns:a16="http://schemas.microsoft.com/office/drawing/2014/main" id="{F5B174F3-D230-4C4A-8753-85BF8471F4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3154420"/>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9" r:id="rId18"/>
    <p:sldLayoutId id="2147483808" r:id="rId19"/>
  </p:sldLayoutIdLst>
  <p:hf hdr="0" ftr="0" dt="0"/>
  <p:txStyles>
    <p:titleStyle>
      <a:lvl1pPr algn="l" defTabSz="914400" rtl="0" eaLnBrk="1" latinLnBrk="0" hangingPunct="1">
        <a:lnSpc>
          <a:spcPct val="100000"/>
        </a:lnSpc>
        <a:spcBef>
          <a:spcPct val="0"/>
        </a:spcBef>
        <a:buNone/>
        <a:defRPr sz="4200" b="1" i="0" kern="1200" baseline="0">
          <a:solidFill>
            <a:schemeClr val="tx1"/>
          </a:solidFill>
          <a:latin typeface="Arial" panose="020B0604020202020204" pitchFamily="34" charset="0"/>
          <a:ea typeface="+mj-ea"/>
          <a:cs typeface="+mj-cs"/>
        </a:defRPr>
      </a:lvl1pPr>
    </p:titleStyle>
    <p:bodyStyle>
      <a:lvl1pPr marL="465138" indent="-465138" algn="l" defTabSz="914400" rtl="0" eaLnBrk="1" latinLnBrk="0" hangingPunct="1">
        <a:lnSpc>
          <a:spcPct val="100000"/>
        </a:lnSpc>
        <a:spcBef>
          <a:spcPts val="0"/>
        </a:spcBef>
        <a:buClr>
          <a:schemeClr val="accent2"/>
        </a:buClr>
        <a:buSzPct val="90000"/>
        <a:buFont typeface=".Lucida Grande UI Regular"/>
        <a:buChar char="►"/>
        <a:tabLst/>
        <a:defRPr lang="en-US" sz="2800" kern="1200" baseline="0" dirty="0">
          <a:solidFill>
            <a:srgbClr val="54565B"/>
          </a:solidFill>
          <a:latin typeface="Arial" panose="020B0604020202020204" pitchFamily="34" charset="0"/>
          <a:ea typeface="+mn-ea"/>
          <a:cs typeface="Arial" panose="020B0604020202020204" pitchFamily="34" charset="0"/>
        </a:defRPr>
      </a:lvl1pPr>
      <a:lvl2pPr marL="803275" indent="-346075" algn="l" defTabSz="914400" rtl="0" eaLnBrk="1" latinLnBrk="0" hangingPunct="1">
        <a:lnSpc>
          <a:spcPct val="100000"/>
        </a:lnSpc>
        <a:spcBef>
          <a:spcPts val="0"/>
        </a:spcBef>
        <a:buClr>
          <a:schemeClr val="accent2"/>
        </a:buClr>
        <a:buSzPct val="105000"/>
        <a:buFont typeface="Arial" panose="020B0604020202020204" pitchFamily="34" charset="0"/>
        <a:buChar char="●"/>
        <a:tabLst/>
        <a:defRPr lang="en-US" sz="2400" kern="1200" baseline="0" dirty="0">
          <a:solidFill>
            <a:srgbClr val="54565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buClr>
          <a:srgbClr val="64A70B"/>
        </a:buClr>
        <a:buSzPct val="85000"/>
        <a:buFont typeface="System Font Regular"/>
        <a:buChar char="▷"/>
        <a:tabLst/>
        <a:defRPr lang="en-US" sz="2000" kern="1200" baseline="0" dirty="0">
          <a:solidFill>
            <a:srgbClr val="54565B"/>
          </a:solidFill>
          <a:latin typeface="Arial" panose="020B0604020202020204" pitchFamily="34" charset="0"/>
          <a:ea typeface="+mn-ea"/>
          <a:cs typeface="Arial" panose="020B0604020202020204" pitchFamily="34" charset="0"/>
        </a:defRPr>
      </a:lvl3pPr>
      <a:lvl4pPr marL="1660525" indent="-288925" algn="l" defTabSz="914400" rtl="0" eaLnBrk="1" latinLnBrk="0" hangingPunct="1">
        <a:lnSpc>
          <a:spcPct val="100000"/>
        </a:lnSpc>
        <a:spcBef>
          <a:spcPts val="0"/>
        </a:spcBef>
        <a:buClr>
          <a:schemeClr val="accent2"/>
        </a:buClr>
        <a:buSzPct val="125000"/>
        <a:buFont typeface="Courier New" panose="02070309020205020404" pitchFamily="49" charset="0"/>
        <a:buChar char="o"/>
        <a:tabLst/>
        <a:defRPr lang="en-US" sz="1800" kern="1200" baseline="0" dirty="0">
          <a:solidFill>
            <a:srgbClr val="54565B"/>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lumMod val="65000"/>
              <a:lumOff val="35000"/>
            </a:schemeClr>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4224">
          <p15:clr>
            <a:srgbClr val="F26B43"/>
          </p15:clr>
        </p15:guide>
        <p15:guide id="4" pos="2664">
          <p15:clr>
            <a:srgbClr val="F26B43"/>
          </p15:clr>
        </p15:guide>
        <p15:guide id="5" pos="384">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40D0BBF-114B-6549-9C5F-6CC4AA28286A}"/>
              </a:ext>
            </a:extLst>
          </p:cNvPr>
          <p:cNvSpPr txBox="1"/>
          <p:nvPr/>
        </p:nvSpPr>
        <p:spPr>
          <a:xfrm>
            <a:off x="5602014" y="6534915"/>
            <a:ext cx="998483" cy="261610"/>
          </a:xfrm>
          <a:prstGeom prst="rect">
            <a:avLst/>
          </a:prstGeom>
          <a:noFill/>
        </p:spPr>
        <p:txBody>
          <a:bodyPr wrap="square" rtlCol="0">
            <a:spAutoFit/>
          </a:bodyPr>
          <a:lstStyle/>
          <a:p>
            <a:pPr algn="ctr"/>
            <a:fld id="{266D7804-1E81-D744-A477-A6A77D2BE992}" type="slidenum">
              <a:rPr lang="en-US" sz="1050" smtClean="0"/>
              <a:t>‹#›</a:t>
            </a:fld>
            <a:endParaRPr lang="en-US" sz="1050" dirty="0"/>
          </a:p>
        </p:txBody>
      </p:sp>
      <p:sp>
        <p:nvSpPr>
          <p:cNvPr id="5" name="Title Placeholder 4">
            <a:extLst>
              <a:ext uri="{FF2B5EF4-FFF2-40B4-BE49-F238E27FC236}">
                <a16:creationId xmlns:a16="http://schemas.microsoft.com/office/drawing/2014/main" id="{D695824F-8F95-40D6-B848-5A5019E104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F5B174F3-D230-4C4A-8753-85BF8471F4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63981119"/>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 id="2147483807" r:id="rId17"/>
    <p:sldLayoutId id="2147483809" r:id="rId18"/>
  </p:sldLayoutIdLst>
  <p:hf hdr="0" ftr="0" dt="0"/>
  <p:txStyles>
    <p:titleStyle>
      <a:lvl1pPr algn="l" defTabSz="914400" rtl="0" eaLnBrk="1" latinLnBrk="0" hangingPunct="1">
        <a:lnSpc>
          <a:spcPct val="100000"/>
        </a:lnSpc>
        <a:spcBef>
          <a:spcPct val="0"/>
        </a:spcBef>
        <a:buNone/>
        <a:defRPr sz="4200" b="1" i="0" kern="1200" baseline="0">
          <a:solidFill>
            <a:schemeClr val="tx1"/>
          </a:solidFill>
          <a:latin typeface="Arial" panose="020B0604020202020204" pitchFamily="34" charset="0"/>
          <a:ea typeface="+mj-ea"/>
          <a:cs typeface="+mj-cs"/>
        </a:defRPr>
      </a:lvl1pPr>
    </p:titleStyle>
    <p:bodyStyle>
      <a:lvl1pPr marL="465138" indent="-465138" algn="l" defTabSz="914400" rtl="0" eaLnBrk="1" latinLnBrk="0" hangingPunct="1">
        <a:lnSpc>
          <a:spcPct val="100000"/>
        </a:lnSpc>
        <a:spcBef>
          <a:spcPts val="0"/>
        </a:spcBef>
        <a:buClr>
          <a:schemeClr val="accent2"/>
        </a:buClr>
        <a:buSzPct val="90000"/>
        <a:buFont typeface=".Lucida Grande UI Regular"/>
        <a:buChar char="►"/>
        <a:tabLst/>
        <a:defRPr lang="en-US" sz="2800" kern="1200" baseline="0" dirty="0">
          <a:solidFill>
            <a:srgbClr val="54565B"/>
          </a:solidFill>
          <a:latin typeface="Arial" panose="020B0604020202020204" pitchFamily="34" charset="0"/>
          <a:ea typeface="+mn-ea"/>
          <a:cs typeface="Arial" panose="020B0604020202020204" pitchFamily="34" charset="0"/>
        </a:defRPr>
      </a:lvl1pPr>
      <a:lvl2pPr marL="803275" indent="-346075" algn="l" defTabSz="914400" rtl="0" eaLnBrk="1" latinLnBrk="0" hangingPunct="1">
        <a:lnSpc>
          <a:spcPct val="100000"/>
        </a:lnSpc>
        <a:spcBef>
          <a:spcPts val="0"/>
        </a:spcBef>
        <a:buClr>
          <a:schemeClr val="accent2"/>
        </a:buClr>
        <a:buSzPct val="105000"/>
        <a:buFont typeface="Arial" panose="020B0604020202020204" pitchFamily="34" charset="0"/>
        <a:buChar char="●"/>
        <a:tabLst/>
        <a:defRPr lang="en-US" sz="2400" kern="1200" baseline="0" dirty="0">
          <a:solidFill>
            <a:srgbClr val="54565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buClr>
          <a:srgbClr val="64A70B"/>
        </a:buClr>
        <a:buSzPct val="85000"/>
        <a:buFont typeface="System Font Regular"/>
        <a:buChar char="▷"/>
        <a:tabLst/>
        <a:defRPr lang="en-US" sz="2000" kern="1200" baseline="0" dirty="0">
          <a:solidFill>
            <a:srgbClr val="54565B"/>
          </a:solidFill>
          <a:latin typeface="Arial" panose="020B0604020202020204" pitchFamily="34" charset="0"/>
          <a:ea typeface="+mn-ea"/>
          <a:cs typeface="Arial" panose="020B0604020202020204" pitchFamily="34" charset="0"/>
        </a:defRPr>
      </a:lvl3pPr>
      <a:lvl4pPr marL="1660525" indent="-288925" algn="l" defTabSz="914400" rtl="0" eaLnBrk="1" latinLnBrk="0" hangingPunct="1">
        <a:lnSpc>
          <a:spcPct val="100000"/>
        </a:lnSpc>
        <a:spcBef>
          <a:spcPts val="0"/>
        </a:spcBef>
        <a:buClr>
          <a:schemeClr val="accent2"/>
        </a:buClr>
        <a:buSzPct val="125000"/>
        <a:buFont typeface="Courier New" panose="02070309020205020404" pitchFamily="49" charset="0"/>
        <a:buChar char="o"/>
        <a:tabLst/>
        <a:defRPr lang="en-US" sz="1800" kern="1200" baseline="0" dirty="0">
          <a:solidFill>
            <a:srgbClr val="54565B"/>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lumMod val="65000"/>
              <a:lumOff val="35000"/>
            </a:schemeClr>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4224">
          <p15:clr>
            <a:srgbClr val="F26B43"/>
          </p15:clr>
        </p15:guide>
        <p15:guide id="4" pos="2664">
          <p15:clr>
            <a:srgbClr val="F26B43"/>
          </p15:clr>
        </p15:guide>
        <p15:guide id="5" pos="38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5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2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hyperlink" Target="https://www.irs.gov/credits-deductions/register-for-elective-payment-or-transfer-of-credits" TargetMode="External"/><Relationship Id="rId2" Type="http://schemas.openxmlformats.org/officeDocument/2006/relationships/notesSlide" Target="../notesSlides/notesSlide1.xml"/><Relationship Id="rId1" Type="http://schemas.openxmlformats.org/officeDocument/2006/relationships/slideLayout" Target="../slideLayouts/slideLayout41.xml"/><Relationship Id="rId6" Type="http://schemas.openxmlformats.org/officeDocument/2006/relationships/hyperlink" Target="https://public-inspection.federalregister.gov/2024-04604.pdf" TargetMode="External"/><Relationship Id="rId5" Type="http://schemas.openxmlformats.org/officeDocument/2006/relationships/hyperlink" Target="https://www.irsvideos.gov/Governments/Resources/TheIRAandCHIPSActPreFilingRegistrationToolOverview" TargetMode="External"/><Relationship Id="rId4" Type="http://schemas.openxmlformats.org/officeDocument/2006/relationships/hyperlink" Target="https://www.irs.gov/pub/irs-pdf/p5884.pdf"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mailto:timothy.doran@cbh.com" TargetMode="External"/><Relationship Id="rId2" Type="http://schemas.openxmlformats.org/officeDocument/2006/relationships/hyperlink" Target="mailto:mkaramon@cbh.com" TargetMode="External"/><Relationship Id="rId1" Type="http://schemas.openxmlformats.org/officeDocument/2006/relationships/slideLayout" Target="../slideLayouts/slideLayout38.xml"/><Relationship Id="rId5" Type="http://schemas.openxmlformats.org/officeDocument/2006/relationships/hyperlink" Target="mailto:nstone@cbh.com" TargetMode="External"/><Relationship Id="rId4" Type="http://schemas.openxmlformats.org/officeDocument/2006/relationships/hyperlink" Target="mailto:David.mohimani@cbh.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4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52.xml"/></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5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54C3F-6426-1224-0618-D9C181D20063}"/>
              </a:ext>
            </a:extLst>
          </p:cNvPr>
          <p:cNvSpPr>
            <a:spLocks noGrp="1"/>
          </p:cNvSpPr>
          <p:nvPr>
            <p:ph type="ctrTitle"/>
          </p:nvPr>
        </p:nvSpPr>
        <p:spPr/>
        <p:txBody>
          <a:bodyPr>
            <a:normAutofit/>
          </a:bodyPr>
          <a:lstStyle/>
          <a:p>
            <a:r>
              <a:rPr lang="en-US" dirty="0"/>
              <a:t>Clean Energy Tax Credits</a:t>
            </a:r>
          </a:p>
        </p:txBody>
      </p:sp>
      <p:sp>
        <p:nvSpPr>
          <p:cNvPr id="3" name="Subtitle 2">
            <a:extLst>
              <a:ext uri="{FF2B5EF4-FFF2-40B4-BE49-F238E27FC236}">
                <a16:creationId xmlns:a16="http://schemas.microsoft.com/office/drawing/2014/main" id="{D5FEA9E9-F754-2A22-033C-61283A465AEC}"/>
              </a:ext>
            </a:extLst>
          </p:cNvPr>
          <p:cNvSpPr>
            <a:spLocks noGrp="1"/>
          </p:cNvSpPr>
          <p:nvPr>
            <p:ph type="subTitle" idx="1"/>
          </p:nvPr>
        </p:nvSpPr>
        <p:spPr/>
        <p:txBody>
          <a:bodyPr/>
          <a:lstStyle/>
          <a:p>
            <a:r>
              <a:rPr lang="en-US" dirty="0"/>
              <a:t>Utilizing Direct Pay</a:t>
            </a:r>
          </a:p>
        </p:txBody>
      </p:sp>
    </p:spTree>
    <p:extLst>
      <p:ext uri="{BB962C8B-B14F-4D97-AF65-F5344CB8AC3E}">
        <p14:creationId xmlns:p14="http://schemas.microsoft.com/office/powerpoint/2010/main" val="24596134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57814-2236-878C-B95F-54F915C99472}"/>
              </a:ext>
            </a:extLst>
          </p:cNvPr>
          <p:cNvSpPr>
            <a:spLocks noGrp="1"/>
          </p:cNvSpPr>
          <p:nvPr>
            <p:ph type="title"/>
          </p:nvPr>
        </p:nvSpPr>
        <p:spPr>
          <a:xfrm>
            <a:off x="1773382" y="1828800"/>
            <a:ext cx="8935649" cy="2128118"/>
          </a:xfrm>
        </p:spPr>
        <p:txBody>
          <a:bodyPr/>
          <a:lstStyle/>
          <a:p>
            <a:r>
              <a:rPr lang="en-US" b="1" i="0" dirty="0"/>
              <a:t>IRA Credit and Deduction Enhancers</a:t>
            </a:r>
          </a:p>
        </p:txBody>
      </p:sp>
    </p:spTree>
    <p:extLst>
      <p:ext uri="{BB962C8B-B14F-4D97-AF65-F5344CB8AC3E}">
        <p14:creationId xmlns:p14="http://schemas.microsoft.com/office/powerpoint/2010/main" val="159601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9322C-8B92-5715-D57F-AB1C5D5D8452}"/>
              </a:ext>
            </a:extLst>
          </p:cNvPr>
          <p:cNvSpPr>
            <a:spLocks noGrp="1"/>
          </p:cNvSpPr>
          <p:nvPr>
            <p:ph type="title"/>
          </p:nvPr>
        </p:nvSpPr>
        <p:spPr/>
        <p:txBody>
          <a:bodyPr/>
          <a:lstStyle/>
          <a:p>
            <a:r>
              <a:rPr lang="en-US" dirty="0"/>
              <a:t>Credit Rate Increase</a:t>
            </a:r>
          </a:p>
        </p:txBody>
      </p:sp>
      <p:sp>
        <p:nvSpPr>
          <p:cNvPr id="3" name="Content Placeholder 2">
            <a:extLst>
              <a:ext uri="{FF2B5EF4-FFF2-40B4-BE49-F238E27FC236}">
                <a16:creationId xmlns:a16="http://schemas.microsoft.com/office/drawing/2014/main" id="{A151F4D5-57BF-68A3-9ACE-26FF9241F084}"/>
              </a:ext>
            </a:extLst>
          </p:cNvPr>
          <p:cNvSpPr>
            <a:spLocks noGrp="1"/>
          </p:cNvSpPr>
          <p:nvPr>
            <p:ph sz="quarter" idx="13"/>
          </p:nvPr>
        </p:nvSpPr>
        <p:spPr>
          <a:xfrm>
            <a:off x="577850" y="1312333"/>
            <a:ext cx="10972800" cy="841248"/>
          </a:xfrm>
        </p:spPr>
        <p:txBody>
          <a:bodyPr/>
          <a:lstStyle/>
          <a:p>
            <a:pPr marL="0" indent="0">
              <a:buNone/>
            </a:pPr>
            <a:r>
              <a:rPr lang="en-US" dirty="0"/>
              <a:t>IRA implemented provisions that can increase base credit rate</a:t>
            </a:r>
          </a:p>
        </p:txBody>
      </p:sp>
      <p:graphicFrame>
        <p:nvGraphicFramePr>
          <p:cNvPr id="4" name="Table 4">
            <a:extLst>
              <a:ext uri="{FF2B5EF4-FFF2-40B4-BE49-F238E27FC236}">
                <a16:creationId xmlns:a16="http://schemas.microsoft.com/office/drawing/2014/main" id="{049BEF67-641B-B17E-728C-350AA460132F}"/>
              </a:ext>
            </a:extLst>
          </p:cNvPr>
          <p:cNvGraphicFramePr>
            <a:graphicFrameLocks noGrp="1"/>
          </p:cNvGraphicFramePr>
          <p:nvPr/>
        </p:nvGraphicFramePr>
        <p:xfrm>
          <a:off x="736600" y="1994938"/>
          <a:ext cx="10655300" cy="4524878"/>
        </p:xfrm>
        <a:graphic>
          <a:graphicData uri="http://schemas.openxmlformats.org/drawingml/2006/table">
            <a:tbl>
              <a:tblPr firstRow="1" bandRow="1">
                <a:tableStyleId>{21E4AEA4-8DFA-4A89-87EB-49C32662AFE0}</a:tableStyleId>
              </a:tblPr>
              <a:tblGrid>
                <a:gridCol w="3847841">
                  <a:extLst>
                    <a:ext uri="{9D8B030D-6E8A-4147-A177-3AD203B41FA5}">
                      <a16:colId xmlns:a16="http://schemas.microsoft.com/office/drawing/2014/main" val="2812221368"/>
                    </a:ext>
                  </a:extLst>
                </a:gridCol>
                <a:gridCol w="6807459">
                  <a:extLst>
                    <a:ext uri="{9D8B030D-6E8A-4147-A177-3AD203B41FA5}">
                      <a16:colId xmlns:a16="http://schemas.microsoft.com/office/drawing/2014/main" val="2944774525"/>
                    </a:ext>
                  </a:extLst>
                </a:gridCol>
              </a:tblGrid>
              <a:tr h="555559">
                <a:tc>
                  <a:txBody>
                    <a:bodyPr/>
                    <a:lstStyle/>
                    <a:p>
                      <a:pPr algn="ctr"/>
                      <a:r>
                        <a:rPr lang="en-US" sz="2000" dirty="0"/>
                        <a:t>Credit Increases</a:t>
                      </a:r>
                    </a:p>
                  </a:txBody>
                  <a:tcPr/>
                </a:tc>
                <a:tc>
                  <a:txBody>
                    <a:bodyPr/>
                    <a:lstStyle/>
                    <a:p>
                      <a:pPr algn="ctr"/>
                      <a:r>
                        <a:rPr lang="en-US" sz="2000" dirty="0"/>
                        <a:t>Requirements</a:t>
                      </a:r>
                    </a:p>
                  </a:txBody>
                  <a:tcPr/>
                </a:tc>
                <a:extLst>
                  <a:ext uri="{0D108BD9-81ED-4DB2-BD59-A6C34878D82A}">
                    <a16:rowId xmlns:a16="http://schemas.microsoft.com/office/drawing/2014/main" val="931034637"/>
                  </a:ext>
                </a:extLst>
              </a:tr>
              <a:tr h="697920">
                <a:tc>
                  <a:txBody>
                    <a:bodyPr/>
                    <a:lstStyle/>
                    <a:p>
                      <a:pPr algn="ctr"/>
                      <a:r>
                        <a:rPr lang="en-US" sz="2000" dirty="0">
                          <a:solidFill>
                            <a:srgbClr val="54565B"/>
                          </a:solidFill>
                        </a:rPr>
                        <a:t>5 times the base credit</a:t>
                      </a:r>
                    </a:p>
                  </a:txBody>
                  <a:tcPr/>
                </a:tc>
                <a:tc>
                  <a:txBody>
                    <a:bodyPr/>
                    <a:lstStyle/>
                    <a:p>
                      <a:r>
                        <a:rPr lang="en-US" sz="2000" dirty="0">
                          <a:solidFill>
                            <a:srgbClr val="54565B"/>
                          </a:solidFill>
                        </a:rPr>
                        <a:t>Projects meeting </a:t>
                      </a:r>
                      <a:r>
                        <a:rPr lang="en-US" sz="2000" i="1" dirty="0">
                          <a:solidFill>
                            <a:srgbClr val="54565B"/>
                          </a:solidFill>
                        </a:rPr>
                        <a:t>prevailing wage and registered apprenticeship requirements </a:t>
                      </a:r>
                    </a:p>
                  </a:txBody>
                  <a:tcPr/>
                </a:tc>
                <a:extLst>
                  <a:ext uri="{0D108BD9-81ED-4DB2-BD59-A6C34878D82A}">
                    <a16:rowId xmlns:a16="http://schemas.microsoft.com/office/drawing/2014/main" val="2137377102"/>
                  </a:ext>
                </a:extLst>
              </a:tr>
              <a:tr h="555559">
                <a:tc>
                  <a:txBody>
                    <a:bodyPr/>
                    <a:lstStyle/>
                    <a:p>
                      <a:pPr algn="ctr"/>
                      <a:r>
                        <a:rPr lang="en-US" sz="2000" dirty="0">
                          <a:solidFill>
                            <a:srgbClr val="54565B"/>
                          </a:solidFill>
                        </a:rPr>
                        <a:t>10%</a:t>
                      </a:r>
                    </a:p>
                  </a:txBody>
                  <a:tcPr/>
                </a:tc>
                <a:tc>
                  <a:txBody>
                    <a:bodyPr/>
                    <a:lstStyle/>
                    <a:p>
                      <a:r>
                        <a:rPr lang="en-US" sz="2000" dirty="0">
                          <a:solidFill>
                            <a:srgbClr val="54565B"/>
                          </a:solidFill>
                        </a:rPr>
                        <a:t>Facility meets </a:t>
                      </a:r>
                      <a:r>
                        <a:rPr lang="en-US" sz="2000" i="1" dirty="0">
                          <a:solidFill>
                            <a:srgbClr val="54565B"/>
                          </a:solidFill>
                        </a:rPr>
                        <a:t>domestic content </a:t>
                      </a:r>
                      <a:r>
                        <a:rPr lang="en-US" sz="2000" dirty="0">
                          <a:solidFill>
                            <a:srgbClr val="54565B"/>
                          </a:solidFill>
                        </a:rPr>
                        <a:t>requirements</a:t>
                      </a:r>
                    </a:p>
                  </a:txBody>
                  <a:tcPr/>
                </a:tc>
                <a:extLst>
                  <a:ext uri="{0D108BD9-81ED-4DB2-BD59-A6C34878D82A}">
                    <a16:rowId xmlns:a16="http://schemas.microsoft.com/office/drawing/2014/main" val="2864283293"/>
                  </a:ext>
                </a:extLst>
              </a:tr>
              <a:tr h="697920">
                <a:tc>
                  <a:txBody>
                    <a:bodyPr/>
                    <a:lstStyle/>
                    <a:p>
                      <a:pPr algn="ctr"/>
                      <a:r>
                        <a:rPr lang="en-US" sz="2000" dirty="0">
                          <a:solidFill>
                            <a:srgbClr val="54565B"/>
                          </a:solidFill>
                        </a:rPr>
                        <a:t>10%</a:t>
                      </a:r>
                    </a:p>
                  </a:txBody>
                  <a:tcPr/>
                </a:tc>
                <a:tc>
                  <a:txBody>
                    <a:bodyPr/>
                    <a:lstStyle/>
                    <a:p>
                      <a:r>
                        <a:rPr lang="en-US" sz="2000" dirty="0">
                          <a:solidFill>
                            <a:srgbClr val="54565B"/>
                          </a:solidFill>
                        </a:rPr>
                        <a:t>Placed in service in an </a:t>
                      </a:r>
                      <a:r>
                        <a:rPr lang="en-US" sz="2000" i="1" dirty="0">
                          <a:solidFill>
                            <a:srgbClr val="54565B"/>
                          </a:solidFill>
                        </a:rPr>
                        <a:t>energy community </a:t>
                      </a:r>
                    </a:p>
                    <a:p>
                      <a:endParaRPr lang="en-US" sz="2000" dirty="0">
                        <a:solidFill>
                          <a:srgbClr val="54565B"/>
                        </a:solidFill>
                      </a:endParaRPr>
                    </a:p>
                  </a:txBody>
                  <a:tcPr/>
                </a:tc>
                <a:extLst>
                  <a:ext uri="{0D108BD9-81ED-4DB2-BD59-A6C34878D82A}">
                    <a16:rowId xmlns:a16="http://schemas.microsoft.com/office/drawing/2014/main" val="407288131"/>
                  </a:ext>
                </a:extLst>
              </a:tr>
              <a:tr h="697920">
                <a:tc>
                  <a:txBody>
                    <a:bodyPr/>
                    <a:lstStyle/>
                    <a:p>
                      <a:pPr algn="ctr"/>
                      <a:r>
                        <a:rPr lang="en-US" sz="2000" dirty="0">
                          <a:solidFill>
                            <a:srgbClr val="54565B"/>
                          </a:solidFill>
                        </a:rPr>
                        <a:t>10%</a:t>
                      </a:r>
                    </a:p>
                  </a:txBody>
                  <a:tcPr/>
                </a:tc>
                <a:tc>
                  <a:txBody>
                    <a:bodyPr/>
                    <a:lstStyle/>
                    <a:p>
                      <a:r>
                        <a:rPr lang="en-US" sz="2000" dirty="0">
                          <a:solidFill>
                            <a:srgbClr val="54565B"/>
                          </a:solidFill>
                        </a:rPr>
                        <a:t>Solar and wind facilities with a maximum net output of less than five megawatt (a/c) if located in a </a:t>
                      </a:r>
                      <a:r>
                        <a:rPr lang="en-US" sz="2000" i="1" dirty="0">
                          <a:solidFill>
                            <a:srgbClr val="54565B"/>
                          </a:solidFill>
                        </a:rPr>
                        <a:t>low-income community</a:t>
                      </a:r>
                    </a:p>
                  </a:txBody>
                  <a:tcPr/>
                </a:tc>
                <a:extLst>
                  <a:ext uri="{0D108BD9-81ED-4DB2-BD59-A6C34878D82A}">
                    <a16:rowId xmlns:a16="http://schemas.microsoft.com/office/drawing/2014/main" val="2319110911"/>
                  </a:ext>
                </a:extLst>
              </a:tr>
              <a:tr h="1001363">
                <a:tc>
                  <a:txBody>
                    <a:bodyPr/>
                    <a:lstStyle/>
                    <a:p>
                      <a:pPr algn="ctr"/>
                      <a:r>
                        <a:rPr lang="en-US" sz="2000" dirty="0">
                          <a:solidFill>
                            <a:srgbClr val="54565B"/>
                          </a:solidFill>
                        </a:rPr>
                        <a:t>20%</a:t>
                      </a:r>
                    </a:p>
                  </a:txBody>
                  <a:tcPr/>
                </a:tc>
                <a:tc>
                  <a:txBody>
                    <a:bodyPr/>
                    <a:lstStyle/>
                    <a:p>
                      <a:r>
                        <a:rPr lang="en-US" sz="2000" dirty="0">
                          <a:solidFill>
                            <a:srgbClr val="54565B"/>
                          </a:solidFill>
                        </a:rPr>
                        <a:t>Project is part of a qualified </a:t>
                      </a:r>
                      <a:r>
                        <a:rPr lang="en-US" sz="2000" i="1" dirty="0">
                          <a:solidFill>
                            <a:srgbClr val="54565B"/>
                          </a:solidFill>
                        </a:rPr>
                        <a:t>low-income residential building project</a:t>
                      </a:r>
                      <a:r>
                        <a:rPr lang="en-US" sz="2000" dirty="0">
                          <a:solidFill>
                            <a:srgbClr val="54565B"/>
                          </a:solidFill>
                        </a:rPr>
                        <a:t> or a qualified </a:t>
                      </a:r>
                      <a:r>
                        <a:rPr lang="en-US" sz="2000" i="1" dirty="0">
                          <a:solidFill>
                            <a:srgbClr val="54565B"/>
                          </a:solidFill>
                        </a:rPr>
                        <a:t>low-income economic benefit project</a:t>
                      </a:r>
                    </a:p>
                    <a:p>
                      <a:endParaRPr lang="en-US" sz="2000" dirty="0">
                        <a:solidFill>
                          <a:srgbClr val="54565B"/>
                        </a:solidFill>
                      </a:endParaRPr>
                    </a:p>
                  </a:txBody>
                  <a:tcPr/>
                </a:tc>
                <a:extLst>
                  <a:ext uri="{0D108BD9-81ED-4DB2-BD59-A6C34878D82A}">
                    <a16:rowId xmlns:a16="http://schemas.microsoft.com/office/drawing/2014/main" val="3810173944"/>
                  </a:ext>
                </a:extLst>
              </a:tr>
            </a:tbl>
          </a:graphicData>
        </a:graphic>
      </p:graphicFrame>
    </p:spTree>
    <p:extLst>
      <p:ext uri="{BB962C8B-B14F-4D97-AF65-F5344CB8AC3E}">
        <p14:creationId xmlns:p14="http://schemas.microsoft.com/office/powerpoint/2010/main" val="22410633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126EE-2E28-40A5-812D-FA489E82F04A}"/>
              </a:ext>
            </a:extLst>
          </p:cNvPr>
          <p:cNvSpPr>
            <a:spLocks noGrp="1"/>
          </p:cNvSpPr>
          <p:nvPr>
            <p:ph type="title"/>
          </p:nvPr>
        </p:nvSpPr>
        <p:spPr>
          <a:xfrm>
            <a:off x="343397" y="358132"/>
            <a:ext cx="10945368" cy="524393"/>
          </a:xfrm>
        </p:spPr>
        <p:txBody>
          <a:bodyPr>
            <a:noAutofit/>
          </a:bodyPr>
          <a:lstStyle/>
          <a:p>
            <a:pPr algn="ctr"/>
            <a:r>
              <a:rPr lang="en-US" sz="3200" b="1" dirty="0"/>
              <a:t>Prevailing Wage and Apprenticeship Requirements</a:t>
            </a:r>
            <a:endParaRPr lang="en-US" sz="3200" dirty="0"/>
          </a:p>
        </p:txBody>
      </p:sp>
      <p:sp>
        <p:nvSpPr>
          <p:cNvPr id="32" name="TextBox 31">
            <a:extLst>
              <a:ext uri="{FF2B5EF4-FFF2-40B4-BE49-F238E27FC236}">
                <a16:creationId xmlns:a16="http://schemas.microsoft.com/office/drawing/2014/main" id="{FF5DF865-7566-5B62-DB0E-C59C11DCD3E2}"/>
              </a:ext>
            </a:extLst>
          </p:cNvPr>
          <p:cNvSpPr txBox="1"/>
          <p:nvPr/>
        </p:nvSpPr>
        <p:spPr>
          <a:xfrm>
            <a:off x="343397" y="1321381"/>
            <a:ext cx="10945368" cy="5555367"/>
          </a:xfrm>
          <a:prstGeom prst="rect">
            <a:avLst/>
          </a:prstGeom>
          <a:noFill/>
        </p:spPr>
        <p:txBody>
          <a:bodyPr wrap="square">
            <a:spAutoFit/>
          </a:bodyPr>
          <a:lstStyle/>
          <a:p>
            <a:pPr marL="285750" marR="0" lvl="1" indent="-285750" algn="l" defTabSz="914400" rtl="0" eaLnBrk="1" fontAlgn="auto" latinLnBrk="0" hangingPunct="1">
              <a:lnSpc>
                <a:spcPct val="100000"/>
              </a:lnSpc>
              <a:spcBef>
                <a:spcPts val="600"/>
              </a:spcBef>
              <a:spcAft>
                <a:spcPts val="600"/>
              </a:spcAft>
              <a:buClr>
                <a:srgbClr val="64A70B"/>
              </a:buClr>
              <a:buSzPct val="90000"/>
              <a:buFont typeface="Arial" panose="020B0604020202020204" pitchFamily="34" charset="0"/>
              <a:buChar char="•"/>
              <a:tabLst/>
              <a:defRPr/>
            </a:pPr>
            <a:r>
              <a:rPr kumimoji="0" lang="en-US" sz="1700" b="1" i="0" u="none" strike="noStrike" kern="1200" cap="none" spc="0" normalizeH="0" baseline="0" noProof="0" dirty="0">
                <a:ln>
                  <a:noFill/>
                </a:ln>
                <a:solidFill>
                  <a:srgbClr val="54565B"/>
                </a:solidFill>
                <a:effectLst/>
                <a:uLnTx/>
                <a:uFillTx/>
                <a:latin typeface="Bierstadt" panose="020B0004020202020204" pitchFamily="34" charset="0"/>
                <a:ea typeface="+mn-ea"/>
                <a:cs typeface="Arial" panose="020B0604020202020204" pitchFamily="34" charset="0"/>
              </a:rPr>
              <a:t>Prevailing Wage Requirements</a:t>
            </a:r>
          </a:p>
          <a:p>
            <a:pPr marL="742950" lvl="2" indent="-285750">
              <a:spcBef>
                <a:spcPts val="600"/>
              </a:spcBef>
              <a:spcAft>
                <a:spcPts val="600"/>
              </a:spcAft>
              <a:buClr>
                <a:srgbClr val="64A70B"/>
              </a:buClr>
              <a:buSzPct val="90000"/>
              <a:buFont typeface="Arial" panose="020B0604020202020204" pitchFamily="34" charset="0"/>
              <a:buChar char="•"/>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Any laborers or mechanics employed </a:t>
            </a:r>
            <a:r>
              <a:rPr lang="en-US" sz="1600" dirty="0">
                <a:solidFill>
                  <a:srgbClr val="000000"/>
                </a:solidFill>
                <a:latin typeface="Arial" panose="020B0604020202020204"/>
              </a:rPr>
              <a:t>on a </a:t>
            </a: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project must be paid prevailing wages for the location of </a:t>
            </a:r>
            <a:r>
              <a:rPr lang="en-US" sz="1600" dirty="0">
                <a:solidFill>
                  <a:srgbClr val="000000"/>
                </a:solidFill>
                <a:latin typeface="Arial" panose="020B0604020202020204"/>
              </a:rPr>
              <a:t>the project</a:t>
            </a:r>
          </a:p>
          <a:p>
            <a:pPr marL="742950" lvl="2" indent="-285750">
              <a:spcBef>
                <a:spcPts val="600"/>
              </a:spcBef>
              <a:spcAft>
                <a:spcPts val="600"/>
              </a:spcAft>
              <a:buClr>
                <a:srgbClr val="64A70B"/>
              </a:buClr>
              <a:buSzPct val="90000"/>
              <a:buFont typeface="Arial" panose="020B0604020202020204" pitchFamily="34" charset="0"/>
              <a:buChar char="•"/>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The prevailing wage rate is determined by the Department of Labor</a:t>
            </a:r>
          </a:p>
          <a:p>
            <a:pPr marL="742950" lvl="2" indent="-285750">
              <a:spcBef>
                <a:spcPts val="600"/>
              </a:spcBef>
              <a:spcAft>
                <a:spcPts val="600"/>
              </a:spcAft>
              <a:buClr>
                <a:srgbClr val="64A70B"/>
              </a:buClr>
              <a:buSzPct val="90000"/>
              <a:buFont typeface="Arial" panose="020B0604020202020204" pitchFamily="34" charset="0"/>
              <a:buChar char="•"/>
              <a:defRPr/>
            </a:pPr>
            <a:r>
              <a:rPr lang="en-US" sz="1600" dirty="0">
                <a:solidFill>
                  <a:srgbClr val="000000"/>
                </a:solidFill>
                <a:latin typeface="Arial" panose="020B0604020202020204"/>
              </a:rPr>
              <a:t>Notice 2022-61 offers initial guidance to taxpayers on how to satisfy wage and apprenticeship requirements</a:t>
            </a:r>
          </a:p>
          <a:p>
            <a:pPr marL="742950" lvl="2" indent="-285750">
              <a:spcBef>
                <a:spcPts val="600"/>
              </a:spcBef>
              <a:spcAft>
                <a:spcPts val="600"/>
              </a:spcAft>
              <a:buClr>
                <a:srgbClr val="64A70B"/>
              </a:buClr>
              <a:buSzPct val="90000"/>
              <a:buFont typeface="Arial" panose="020B0604020202020204" pitchFamily="34" charset="0"/>
              <a:buChar char="•"/>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Exception for certain projects with a maximum net output of less than one megawatt</a:t>
            </a:r>
            <a:endParaRPr kumimoji="0" lang="en-US" sz="1600" b="0" i="0" u="none" strike="noStrike" kern="1200" cap="none" spc="0" normalizeH="0" baseline="0" noProof="0" dirty="0">
              <a:ln>
                <a:noFill/>
              </a:ln>
              <a:solidFill>
                <a:srgbClr val="54565B"/>
              </a:solidFill>
              <a:effectLst/>
              <a:uLnTx/>
              <a:uFillTx/>
              <a:latin typeface="Bierstadt" panose="020B0004020202020204" pitchFamily="34" charset="0"/>
              <a:ea typeface="+mn-ea"/>
              <a:cs typeface="Arial" panose="020B0604020202020204" pitchFamily="34" charset="0"/>
            </a:endParaRPr>
          </a:p>
          <a:p>
            <a:pPr marL="285750" lvl="1" indent="-285750">
              <a:spcBef>
                <a:spcPts val="600"/>
              </a:spcBef>
              <a:spcAft>
                <a:spcPts val="600"/>
              </a:spcAft>
              <a:buClr>
                <a:srgbClr val="64A70B"/>
              </a:buClr>
              <a:buSzPct val="90000"/>
              <a:buFont typeface="Arial" panose="020B0604020202020204" pitchFamily="34" charset="0"/>
              <a:buChar char="•"/>
              <a:defRPr/>
            </a:pPr>
            <a:r>
              <a:rPr kumimoji="0" lang="en-US" sz="1700" b="1" i="0" u="none" strike="noStrike" kern="1200" cap="none" spc="0" normalizeH="0" baseline="0" noProof="0" dirty="0">
                <a:ln>
                  <a:noFill/>
                </a:ln>
                <a:solidFill>
                  <a:srgbClr val="54565B"/>
                </a:solidFill>
                <a:effectLst/>
                <a:uLnTx/>
                <a:uFillTx/>
                <a:latin typeface="Bierstadt" panose="020B0004020202020204" pitchFamily="34" charset="0"/>
                <a:ea typeface="+mn-ea"/>
                <a:cs typeface="Arial" panose="020B0604020202020204" pitchFamily="34" charset="0"/>
              </a:rPr>
              <a:t>Apprenticeship Requirements</a:t>
            </a:r>
          </a:p>
          <a:p>
            <a:pPr marL="742950" lvl="2" indent="-285750">
              <a:spcBef>
                <a:spcPts val="600"/>
              </a:spcBef>
              <a:spcAft>
                <a:spcPts val="600"/>
              </a:spcAft>
              <a:buClr>
                <a:srgbClr val="64A70B"/>
              </a:buClr>
              <a:buSzPct val="90000"/>
              <a:buFont typeface="Arial" panose="020B0604020202020204" pitchFamily="34" charset="0"/>
              <a:buChar char="•"/>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Percentage of total labor hours for construction, repair or alteration of an energy facility performed by apprentices Participating in a registered apprenticeship program</a:t>
            </a:r>
          </a:p>
          <a:p>
            <a:pPr marL="742950" lvl="2" indent="-285750">
              <a:spcBef>
                <a:spcPts val="600"/>
              </a:spcBef>
              <a:spcAft>
                <a:spcPts val="600"/>
              </a:spcAft>
              <a:buClr>
                <a:srgbClr val="64A70B"/>
              </a:buClr>
              <a:buSzPct val="90000"/>
              <a:buFont typeface="Arial" panose="020B0604020202020204" pitchFamily="34" charset="0"/>
              <a:buChar char="•"/>
              <a:defRPr/>
            </a:pPr>
            <a:r>
              <a:rPr lang="en-US" sz="1600" dirty="0">
                <a:solidFill>
                  <a:srgbClr val="000000"/>
                </a:solidFill>
                <a:latin typeface="Arial" panose="020B0604020202020204"/>
              </a:rPr>
              <a:t>Taxpayers satisfy the apprenticeship program requirement when hours worked by qualified apprentices make up a set percentage of the total hours worked on a construction project</a:t>
            </a:r>
            <a:endParaRPr kumimoji="0" lang="en-US" sz="1600" b="0" i="0" u="none" strike="noStrike" kern="1200" cap="none" spc="0" normalizeH="0" baseline="0" noProof="0" dirty="0">
              <a:ln>
                <a:noFill/>
              </a:ln>
              <a:solidFill>
                <a:srgbClr val="54565B"/>
              </a:solidFill>
              <a:effectLst/>
              <a:uLnTx/>
              <a:uFillTx/>
              <a:latin typeface="Bierstadt" panose="020B0004020202020204" pitchFamily="34" charset="0"/>
              <a:ea typeface="+mn-ea"/>
              <a:cs typeface="Arial" panose="020B0604020202020204" pitchFamily="34" charset="0"/>
            </a:endParaRPr>
          </a:p>
          <a:p>
            <a:pPr marL="742950" lvl="2" indent="-285750">
              <a:spcBef>
                <a:spcPts val="600"/>
              </a:spcBef>
              <a:spcAft>
                <a:spcPts val="600"/>
              </a:spcAft>
              <a:buClr>
                <a:srgbClr val="64A70B"/>
              </a:buClr>
              <a:buSzPct val="90000"/>
              <a:buFont typeface="Arial" panose="020B0604020202020204" pitchFamily="34" charset="0"/>
              <a:buChar char="•"/>
              <a:defRPr/>
            </a:pPr>
            <a:r>
              <a:rPr lang="en-US" sz="1600" dirty="0">
                <a:solidFill>
                  <a:srgbClr val="000000"/>
                </a:solidFill>
                <a:latin typeface="Arial" panose="020B0604020202020204"/>
              </a:rPr>
              <a:t>T</a:t>
            </a:r>
            <a:r>
              <a:rPr kumimoji="0" lang="en-US" sz="1600" b="0" i="0" u="none" strike="noStrike" kern="1200" cap="none" spc="0" normalizeH="0" baseline="0" noProof="0" dirty="0">
                <a:ln>
                  <a:noFill/>
                </a:ln>
                <a:solidFill>
                  <a:srgbClr val="54565B"/>
                </a:solidFill>
                <a:effectLst/>
                <a:uLnTx/>
                <a:uFillTx/>
                <a:latin typeface="Bierstadt" panose="020B0004020202020204" pitchFamily="34" charset="0"/>
                <a:ea typeface="+mn-ea"/>
                <a:cs typeface="Arial" panose="020B0604020202020204" pitchFamily="34" charset="0"/>
              </a:rPr>
              <a:t>h</a:t>
            </a:r>
            <a:r>
              <a:rPr lang="en-US" sz="1600" dirty="0">
                <a:solidFill>
                  <a:srgbClr val="000000"/>
                </a:solidFill>
                <a:latin typeface="Arial" panose="020B0604020202020204"/>
              </a:rPr>
              <a:t>e percentage of qualified apprentice hours to total hours vary based on the date construction begins:</a:t>
            </a:r>
          </a:p>
          <a:p>
            <a:pPr marL="1200150" lvl="3" indent="-285750">
              <a:spcBef>
                <a:spcPts val="600"/>
              </a:spcBef>
              <a:spcAft>
                <a:spcPts val="600"/>
              </a:spcAft>
              <a:buClr>
                <a:srgbClr val="64A70B"/>
              </a:buClr>
              <a:buSzPct val="90000"/>
              <a:buFont typeface="Arial" panose="020B0604020202020204" pitchFamily="34" charset="0"/>
              <a:buChar char="•"/>
              <a:defRPr/>
            </a:pPr>
            <a:r>
              <a:rPr lang="en-US" sz="1400" dirty="0">
                <a:solidFill>
                  <a:srgbClr val="000000"/>
                </a:solidFill>
                <a:latin typeface="Arial" panose="020B0604020202020204"/>
              </a:rPr>
              <a:t>Before January 1, 2023: 10%</a:t>
            </a:r>
          </a:p>
          <a:p>
            <a:pPr marL="1200150" lvl="3" indent="-285750">
              <a:spcBef>
                <a:spcPts val="600"/>
              </a:spcBef>
              <a:spcAft>
                <a:spcPts val="600"/>
              </a:spcAft>
              <a:buClr>
                <a:srgbClr val="64A70B"/>
              </a:buClr>
              <a:buSzPct val="90000"/>
              <a:buFont typeface="Arial" panose="020B0604020202020204" pitchFamily="34" charset="0"/>
              <a:buChar char="•"/>
              <a:defRPr/>
            </a:pPr>
            <a:r>
              <a:rPr lang="en-US" sz="1400" dirty="0">
                <a:solidFill>
                  <a:srgbClr val="000000"/>
                </a:solidFill>
                <a:latin typeface="Arial" panose="020B0604020202020204"/>
              </a:rPr>
              <a:t>After 2022 and before January 1, 2024: 12.5%</a:t>
            </a:r>
          </a:p>
          <a:p>
            <a:pPr marL="1200150" lvl="3" indent="-285750">
              <a:spcBef>
                <a:spcPts val="600"/>
              </a:spcBef>
              <a:spcAft>
                <a:spcPts val="600"/>
              </a:spcAft>
              <a:buClr>
                <a:srgbClr val="64A70B"/>
              </a:buClr>
              <a:buSzPct val="90000"/>
              <a:buFont typeface="Arial" panose="020B0604020202020204" pitchFamily="34" charset="0"/>
              <a:buChar char="•"/>
              <a:defRPr/>
            </a:pPr>
            <a:r>
              <a:rPr lang="en-US" sz="1400" dirty="0">
                <a:solidFill>
                  <a:srgbClr val="000000"/>
                </a:solidFill>
                <a:latin typeface="Arial" panose="020B0604020202020204"/>
              </a:rPr>
              <a:t>On or after January 1, 2024: 15%</a:t>
            </a:r>
          </a:p>
          <a:p>
            <a:pPr marL="285750" lvl="1" indent="-285750">
              <a:spcBef>
                <a:spcPts val="600"/>
              </a:spcBef>
              <a:spcAft>
                <a:spcPts val="600"/>
              </a:spcAft>
              <a:buClr>
                <a:srgbClr val="64A70B"/>
              </a:buClr>
              <a:buSzPct val="90000"/>
              <a:buFont typeface="Arial" panose="020B0604020202020204" pitchFamily="34" charset="0"/>
              <a:buChar char="•"/>
              <a:defRPr/>
            </a:pPr>
            <a:r>
              <a:rPr lang="en-US" sz="1500" b="1" i="1" dirty="0">
                <a:solidFill>
                  <a:srgbClr val="54565B"/>
                </a:solidFill>
                <a:latin typeface="Bierstadt" panose="020B0004020202020204" pitchFamily="34" charset="0"/>
                <a:cs typeface="Arial" panose="020B0604020202020204" pitchFamily="34" charset="0"/>
              </a:rPr>
              <a:t>Apply to both 179D and ITC/PTC Benefits</a:t>
            </a:r>
            <a:endParaRPr kumimoji="0" lang="en-US" sz="1500" b="1" i="1" u="none" strike="noStrike" kern="1200" cap="none" spc="0" normalizeH="0" baseline="0" noProof="0" dirty="0">
              <a:ln>
                <a:noFill/>
              </a:ln>
              <a:solidFill>
                <a:srgbClr val="54565B"/>
              </a:solidFill>
              <a:effectLst/>
              <a:uLnTx/>
              <a:uFillTx/>
              <a:latin typeface="Bierstadt" panose="020B00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135DA84F-27AE-E2D5-0396-091A3E2963F8}"/>
              </a:ext>
            </a:extLst>
          </p:cNvPr>
          <p:cNvSpPr txBox="1"/>
          <p:nvPr/>
        </p:nvSpPr>
        <p:spPr>
          <a:xfrm>
            <a:off x="491412" y="932676"/>
            <a:ext cx="11046170" cy="338554"/>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rtlCol="0">
            <a:spAutoFit/>
          </a:bodyPr>
          <a:lstStyle/>
          <a:p>
            <a:pPr algn="ctr"/>
            <a:r>
              <a:rPr lang="en-US" sz="1600" dirty="0"/>
              <a:t>To achieve the maximum credit rate of 5x the base credit rate projects must meet prevailing wage &amp; apprenticeship</a:t>
            </a:r>
          </a:p>
        </p:txBody>
      </p:sp>
    </p:spTree>
    <p:extLst>
      <p:ext uri="{BB962C8B-B14F-4D97-AF65-F5344CB8AC3E}">
        <p14:creationId xmlns:p14="http://schemas.microsoft.com/office/powerpoint/2010/main" val="40682792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8B832A0-2AD2-8D07-9A23-1AB871929AD0}"/>
              </a:ext>
            </a:extLst>
          </p:cNvPr>
          <p:cNvSpPr>
            <a:spLocks noGrp="1"/>
          </p:cNvSpPr>
          <p:nvPr>
            <p:ph type="title"/>
          </p:nvPr>
        </p:nvSpPr>
        <p:spPr>
          <a:xfrm>
            <a:off x="4539137" y="457200"/>
            <a:ext cx="7173438" cy="739635"/>
          </a:xfrm>
        </p:spPr>
        <p:txBody>
          <a:bodyPr anchor="b">
            <a:normAutofit/>
          </a:bodyPr>
          <a:lstStyle/>
          <a:p>
            <a:r>
              <a:rPr lang="en-US" dirty="0"/>
              <a:t>Prevailing Wage</a:t>
            </a:r>
          </a:p>
        </p:txBody>
      </p:sp>
      <p:pic>
        <p:nvPicPr>
          <p:cNvPr id="3" name="Picture Placeholder 2" descr="Man wearing safety helmet outdoors">
            <a:extLst>
              <a:ext uri="{FF2B5EF4-FFF2-40B4-BE49-F238E27FC236}">
                <a16:creationId xmlns:a16="http://schemas.microsoft.com/office/drawing/2014/main" id="{E7424BC8-A6E3-8108-2B31-4320E7CF4B19}"/>
              </a:ext>
            </a:extLst>
          </p:cNvPr>
          <p:cNvPicPr>
            <a:picLocks noGrp="1" noChangeAspect="1"/>
          </p:cNvPicPr>
          <p:nvPr>
            <p:ph type="pic" idx="1"/>
          </p:nvPr>
        </p:nvPicPr>
        <p:blipFill>
          <a:blip r:embed="rId2"/>
          <a:srcRect r="7616"/>
          <a:stretch/>
        </p:blipFill>
        <p:spPr>
          <a:xfrm>
            <a:off x="20" y="1"/>
            <a:ext cx="4229080" cy="6857999"/>
          </a:xfrm>
          <a:noFill/>
        </p:spPr>
      </p:pic>
      <p:sp>
        <p:nvSpPr>
          <p:cNvPr id="11" name="Content Placeholder 2">
            <a:extLst>
              <a:ext uri="{FF2B5EF4-FFF2-40B4-BE49-F238E27FC236}">
                <a16:creationId xmlns:a16="http://schemas.microsoft.com/office/drawing/2014/main" id="{27D0AEB5-F9BE-E4BE-5D09-7D7E695A22FD}"/>
              </a:ext>
            </a:extLst>
          </p:cNvPr>
          <p:cNvSpPr>
            <a:spLocks noGrp="1"/>
          </p:cNvSpPr>
          <p:nvPr>
            <p:ph sz="quarter" idx="10"/>
          </p:nvPr>
        </p:nvSpPr>
        <p:spPr>
          <a:xfrm>
            <a:off x="4538663" y="1631950"/>
            <a:ext cx="7173912" cy="4652309"/>
          </a:xfrm>
        </p:spPr>
        <p:txBody>
          <a:bodyPr>
            <a:normAutofit/>
          </a:bodyPr>
          <a:lstStyle/>
          <a:p>
            <a:pPr>
              <a:lnSpc>
                <a:spcPct val="90000"/>
              </a:lnSpc>
              <a:spcAft>
                <a:spcPts val="600"/>
              </a:spcAft>
            </a:pPr>
            <a:r>
              <a:rPr lang="en-US" sz="2400"/>
              <a:t>Prevailing wage is the combination of the hourly wage rate and any bona fide fringe benefits</a:t>
            </a:r>
          </a:p>
          <a:p>
            <a:pPr>
              <a:lnSpc>
                <a:spcPct val="90000"/>
              </a:lnSpc>
              <a:spcAft>
                <a:spcPts val="600"/>
              </a:spcAft>
            </a:pPr>
            <a:endParaRPr lang="en-US" sz="2400"/>
          </a:p>
          <a:p>
            <a:pPr>
              <a:lnSpc>
                <a:spcPct val="90000"/>
              </a:lnSpc>
              <a:spcAft>
                <a:spcPts val="600"/>
              </a:spcAft>
            </a:pPr>
            <a:r>
              <a:rPr lang="en-US" sz="2400"/>
              <a:t>Prevailing wage rates vary based on:</a:t>
            </a:r>
          </a:p>
          <a:p>
            <a:pPr lvl="1">
              <a:lnSpc>
                <a:spcPct val="90000"/>
              </a:lnSpc>
              <a:spcAft>
                <a:spcPts val="600"/>
              </a:spcAft>
            </a:pPr>
            <a:r>
              <a:rPr lang="en-US"/>
              <a:t>Geographical location</a:t>
            </a:r>
          </a:p>
          <a:p>
            <a:pPr lvl="1">
              <a:lnSpc>
                <a:spcPct val="90000"/>
              </a:lnSpc>
              <a:spcAft>
                <a:spcPts val="600"/>
              </a:spcAft>
            </a:pPr>
            <a:r>
              <a:rPr lang="en-US"/>
              <a:t>The classification of the laborers completing the work</a:t>
            </a:r>
          </a:p>
          <a:p>
            <a:pPr lvl="1">
              <a:lnSpc>
                <a:spcPct val="90000"/>
              </a:lnSpc>
              <a:spcAft>
                <a:spcPts val="600"/>
              </a:spcAft>
            </a:pPr>
            <a:r>
              <a:rPr lang="en-US"/>
              <a:t>The type of construction being performed</a:t>
            </a:r>
          </a:p>
          <a:p>
            <a:pPr>
              <a:lnSpc>
                <a:spcPct val="90000"/>
              </a:lnSpc>
              <a:spcAft>
                <a:spcPts val="600"/>
              </a:spcAft>
            </a:pPr>
            <a:endParaRPr lang="en-US" sz="2400"/>
          </a:p>
          <a:p>
            <a:pPr>
              <a:lnSpc>
                <a:spcPct val="90000"/>
              </a:lnSpc>
              <a:spcAft>
                <a:spcPts val="600"/>
              </a:spcAft>
            </a:pPr>
            <a:r>
              <a:rPr lang="en-US" sz="2400"/>
              <a:t>The Department of Labor (DOL) provides prevailing wage rates on their website</a:t>
            </a:r>
          </a:p>
        </p:txBody>
      </p:sp>
    </p:spTree>
    <p:extLst>
      <p:ext uri="{BB962C8B-B14F-4D97-AF65-F5344CB8AC3E}">
        <p14:creationId xmlns:p14="http://schemas.microsoft.com/office/powerpoint/2010/main" val="24958649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8B832A0-2AD2-8D07-9A23-1AB871929AD0}"/>
              </a:ext>
            </a:extLst>
          </p:cNvPr>
          <p:cNvSpPr>
            <a:spLocks noGrp="1"/>
          </p:cNvSpPr>
          <p:nvPr>
            <p:ph type="title"/>
          </p:nvPr>
        </p:nvSpPr>
        <p:spPr>
          <a:xfrm>
            <a:off x="621792" y="457200"/>
            <a:ext cx="10945368" cy="841248"/>
          </a:xfrm>
        </p:spPr>
        <p:txBody>
          <a:bodyPr/>
          <a:lstStyle/>
          <a:p>
            <a:r>
              <a:rPr lang="en-US" dirty="0"/>
              <a:t>Apprenticeship</a:t>
            </a:r>
          </a:p>
        </p:txBody>
      </p:sp>
      <p:sp>
        <p:nvSpPr>
          <p:cNvPr id="11" name="Content Placeholder 2">
            <a:extLst>
              <a:ext uri="{FF2B5EF4-FFF2-40B4-BE49-F238E27FC236}">
                <a16:creationId xmlns:a16="http://schemas.microsoft.com/office/drawing/2014/main" id="{27D0AEB5-F9BE-E4BE-5D09-7D7E695A22FD}"/>
              </a:ext>
            </a:extLst>
          </p:cNvPr>
          <p:cNvSpPr>
            <a:spLocks noGrp="1"/>
          </p:cNvSpPr>
          <p:nvPr>
            <p:ph sz="quarter" idx="13"/>
          </p:nvPr>
        </p:nvSpPr>
        <p:spPr>
          <a:xfrm>
            <a:off x="622300" y="1497013"/>
            <a:ext cx="10972800" cy="4867928"/>
          </a:xfrm>
        </p:spPr>
        <p:txBody>
          <a:bodyPr>
            <a:normAutofit/>
          </a:bodyPr>
          <a:lstStyle/>
          <a:p>
            <a:r>
              <a:rPr lang="en-US" sz="2200" dirty="0"/>
              <a:t>Percentage of total labor hours for construction, repair or alteration of an energy facility performed by apprentices Participating in a registered apprenticeship program</a:t>
            </a:r>
          </a:p>
          <a:p>
            <a:r>
              <a:rPr lang="en-US" sz="2200" dirty="0"/>
              <a:t>Taxpayers satisfy the apprenticeship program requirement when hours worked by qualified apprentices make up a set percentage of the total hours worked on a construction project</a:t>
            </a:r>
          </a:p>
          <a:p>
            <a:r>
              <a:rPr lang="en-US" sz="2200" dirty="0"/>
              <a:t>The percentage of qualified apprentice hours to total hours vary based on the date construction begins:</a:t>
            </a:r>
          </a:p>
          <a:p>
            <a:pPr marL="0" indent="0">
              <a:buNone/>
            </a:pPr>
            <a:endParaRPr lang="en-US" sz="2200" dirty="0"/>
          </a:p>
          <a:p>
            <a:pPr lvl="1"/>
            <a:r>
              <a:rPr lang="en-US" sz="1800" dirty="0"/>
              <a:t>Before January 1, 2023: 10%</a:t>
            </a:r>
          </a:p>
          <a:p>
            <a:pPr lvl="1"/>
            <a:r>
              <a:rPr lang="en-US" sz="1800" dirty="0"/>
              <a:t>After 2022 and before January 1, 2024: 12.5%</a:t>
            </a:r>
          </a:p>
          <a:p>
            <a:pPr lvl="1"/>
            <a:r>
              <a:rPr lang="en-US" sz="1800" dirty="0"/>
              <a:t>On or after January 1, 2024: 15%</a:t>
            </a:r>
          </a:p>
          <a:p>
            <a:endParaRPr lang="en-US" sz="2200" dirty="0"/>
          </a:p>
        </p:txBody>
      </p:sp>
    </p:spTree>
    <p:extLst>
      <p:ext uri="{BB962C8B-B14F-4D97-AF65-F5344CB8AC3E}">
        <p14:creationId xmlns:p14="http://schemas.microsoft.com/office/powerpoint/2010/main" val="12397202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8B832A0-2AD2-8D07-9A23-1AB871929AD0}"/>
              </a:ext>
            </a:extLst>
          </p:cNvPr>
          <p:cNvSpPr>
            <a:spLocks noGrp="1"/>
          </p:cNvSpPr>
          <p:nvPr>
            <p:ph type="title"/>
          </p:nvPr>
        </p:nvSpPr>
        <p:spPr>
          <a:xfrm>
            <a:off x="621792" y="457200"/>
            <a:ext cx="10945368" cy="841248"/>
          </a:xfrm>
        </p:spPr>
        <p:txBody>
          <a:bodyPr/>
          <a:lstStyle/>
          <a:p>
            <a:r>
              <a:rPr lang="en-US" dirty="0"/>
              <a:t>Domestic Content Requirements</a:t>
            </a:r>
          </a:p>
        </p:txBody>
      </p:sp>
      <p:sp>
        <p:nvSpPr>
          <p:cNvPr id="11" name="Content Placeholder 2">
            <a:extLst>
              <a:ext uri="{FF2B5EF4-FFF2-40B4-BE49-F238E27FC236}">
                <a16:creationId xmlns:a16="http://schemas.microsoft.com/office/drawing/2014/main" id="{27D0AEB5-F9BE-E4BE-5D09-7D7E695A22FD}"/>
              </a:ext>
            </a:extLst>
          </p:cNvPr>
          <p:cNvSpPr>
            <a:spLocks noGrp="1"/>
          </p:cNvSpPr>
          <p:nvPr>
            <p:ph sz="quarter" idx="13"/>
          </p:nvPr>
        </p:nvSpPr>
        <p:spPr>
          <a:xfrm>
            <a:off x="622300" y="1497013"/>
            <a:ext cx="10972800" cy="4867928"/>
          </a:xfrm>
        </p:spPr>
        <p:txBody>
          <a:bodyPr>
            <a:normAutofit/>
          </a:bodyPr>
          <a:lstStyle/>
          <a:p>
            <a:r>
              <a:rPr lang="en-US" sz="2000" dirty="0"/>
              <a:t>Entities eligible to claim direct pay for projects that begin construction after 12/31/2023 must meet domestic content requirements to achieve maximum tax credit</a:t>
            </a:r>
          </a:p>
          <a:p>
            <a:endParaRPr lang="en-US" sz="2000" dirty="0"/>
          </a:p>
          <a:p>
            <a:r>
              <a:rPr lang="en-US" sz="2000" dirty="0"/>
              <a:t>The table below is a high-level example of how it would impact the credit amount for a direct pay perspective</a:t>
            </a:r>
          </a:p>
          <a:p>
            <a:endParaRPr lang="en-US" sz="2200" dirty="0"/>
          </a:p>
          <a:p>
            <a:endParaRPr lang="en-US" sz="2200" dirty="0"/>
          </a:p>
        </p:txBody>
      </p:sp>
      <p:pic>
        <p:nvPicPr>
          <p:cNvPr id="4" name="Picture 3">
            <a:extLst>
              <a:ext uri="{FF2B5EF4-FFF2-40B4-BE49-F238E27FC236}">
                <a16:creationId xmlns:a16="http://schemas.microsoft.com/office/drawing/2014/main" id="{F437215A-95D3-7B3E-64DA-04DB04FA7711}"/>
              </a:ext>
            </a:extLst>
          </p:cNvPr>
          <p:cNvPicPr>
            <a:picLocks noChangeAspect="1"/>
          </p:cNvPicPr>
          <p:nvPr/>
        </p:nvPicPr>
        <p:blipFill>
          <a:blip r:embed="rId3"/>
          <a:stretch>
            <a:fillRect/>
          </a:stretch>
        </p:blipFill>
        <p:spPr>
          <a:xfrm>
            <a:off x="569449" y="3599546"/>
            <a:ext cx="11050054" cy="1655636"/>
          </a:xfrm>
          <a:prstGeom prst="rect">
            <a:avLst/>
          </a:prstGeom>
        </p:spPr>
      </p:pic>
    </p:spTree>
    <p:extLst>
      <p:ext uri="{BB962C8B-B14F-4D97-AF65-F5344CB8AC3E}">
        <p14:creationId xmlns:p14="http://schemas.microsoft.com/office/powerpoint/2010/main" val="18947820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57814-2236-878C-B95F-54F915C99472}"/>
              </a:ext>
            </a:extLst>
          </p:cNvPr>
          <p:cNvSpPr>
            <a:spLocks noGrp="1"/>
          </p:cNvSpPr>
          <p:nvPr>
            <p:ph type="title"/>
          </p:nvPr>
        </p:nvSpPr>
        <p:spPr>
          <a:xfrm>
            <a:off x="1773382" y="1828800"/>
            <a:ext cx="8935649" cy="2128118"/>
          </a:xfrm>
        </p:spPr>
        <p:txBody>
          <a:bodyPr/>
          <a:lstStyle/>
          <a:p>
            <a:r>
              <a:rPr lang="en-US" b="1" i="0" dirty="0"/>
              <a:t>Direct Pay Process</a:t>
            </a:r>
          </a:p>
        </p:txBody>
      </p:sp>
    </p:spTree>
    <p:extLst>
      <p:ext uri="{BB962C8B-B14F-4D97-AF65-F5344CB8AC3E}">
        <p14:creationId xmlns:p14="http://schemas.microsoft.com/office/powerpoint/2010/main" val="17516616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A5D81328-D232-AD1F-1CF5-5F4DD8CB0F8F}"/>
              </a:ext>
            </a:extLst>
          </p:cNvPr>
          <p:cNvSpPr/>
          <p:nvPr/>
        </p:nvSpPr>
        <p:spPr>
          <a:xfrm>
            <a:off x="-8531" y="1598372"/>
            <a:ext cx="12192000" cy="3940629"/>
          </a:xfrm>
          <a:custGeom>
            <a:avLst/>
            <a:gdLst>
              <a:gd name="connsiteX0" fmla="*/ 590783 w 7389193"/>
              <a:gd name="connsiteY0" fmla="*/ 0 h 5413187"/>
              <a:gd name="connsiteX1" fmla="*/ 7389193 w 7389193"/>
              <a:gd name="connsiteY1" fmla="*/ 0 h 5413187"/>
              <a:gd name="connsiteX2" fmla="*/ 7389193 w 7389193"/>
              <a:gd name="connsiteY2" fmla="*/ 2581597 h 5413187"/>
              <a:gd name="connsiteX3" fmla="*/ 7389193 w 7389193"/>
              <a:gd name="connsiteY3" fmla="*/ 2953846 h 5413187"/>
              <a:gd name="connsiteX4" fmla="*/ 7389193 w 7389193"/>
              <a:gd name="connsiteY4" fmla="*/ 4941246 h 5413187"/>
              <a:gd name="connsiteX5" fmla="*/ 6917252 w 7389193"/>
              <a:gd name="connsiteY5" fmla="*/ 5413187 h 5413187"/>
              <a:gd name="connsiteX6" fmla="*/ 0 w 7389193"/>
              <a:gd name="connsiteY6" fmla="*/ 5413187 h 5413187"/>
              <a:gd name="connsiteX7" fmla="*/ 0 w 7389193"/>
              <a:gd name="connsiteY7" fmla="*/ 3544629 h 5413187"/>
              <a:gd name="connsiteX8" fmla="*/ 0 w 7389193"/>
              <a:gd name="connsiteY8" fmla="*/ 3053538 h 5413187"/>
              <a:gd name="connsiteX9" fmla="*/ 0 w 7389193"/>
              <a:gd name="connsiteY9" fmla="*/ 590783 h 5413187"/>
              <a:gd name="connsiteX10" fmla="*/ 590783 w 7389193"/>
              <a:gd name="connsiteY10" fmla="*/ 0 h 5413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89193" h="5413187">
                <a:moveTo>
                  <a:pt x="590783" y="0"/>
                </a:moveTo>
                <a:lnTo>
                  <a:pt x="7389193" y="0"/>
                </a:lnTo>
                <a:lnTo>
                  <a:pt x="7389193" y="2581597"/>
                </a:lnTo>
                <a:lnTo>
                  <a:pt x="7389193" y="2953846"/>
                </a:lnTo>
                <a:lnTo>
                  <a:pt x="7389193" y="4941246"/>
                </a:lnTo>
                <a:cubicBezTo>
                  <a:pt x="7389193" y="5201892"/>
                  <a:pt x="7177898" y="5413187"/>
                  <a:pt x="6917252" y="5413187"/>
                </a:cubicBezTo>
                <a:lnTo>
                  <a:pt x="0" y="5413187"/>
                </a:lnTo>
                <a:lnTo>
                  <a:pt x="0" y="3544629"/>
                </a:lnTo>
                <a:lnTo>
                  <a:pt x="0" y="3053538"/>
                </a:lnTo>
                <a:lnTo>
                  <a:pt x="0" y="590783"/>
                </a:lnTo>
                <a:cubicBezTo>
                  <a:pt x="0" y="264503"/>
                  <a:pt x="264503" y="0"/>
                  <a:pt x="590783" y="0"/>
                </a:cubicBezTo>
                <a:close/>
              </a:path>
            </a:pathLst>
          </a:cu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822960" tIns="365760" rIns="548640" bIns="91440" rtlCol="0" anchor="t">
            <a:noAutofit/>
          </a:bodyPr>
          <a:lstStyle/>
          <a:p>
            <a:pPr marL="0" indent="0">
              <a:buNone/>
            </a:pPr>
            <a:endParaRPr lang="en-US" sz="2800" dirty="0">
              <a:solidFill>
                <a:schemeClr val="tx1"/>
              </a:solidFill>
            </a:endParaRPr>
          </a:p>
        </p:txBody>
      </p:sp>
      <p:sp>
        <p:nvSpPr>
          <p:cNvPr id="2" name="Title 1">
            <a:extLst>
              <a:ext uri="{FF2B5EF4-FFF2-40B4-BE49-F238E27FC236}">
                <a16:creationId xmlns:a16="http://schemas.microsoft.com/office/drawing/2014/main" id="{7671E9D1-E747-3818-E39F-BDE85EEA9CC2}"/>
              </a:ext>
            </a:extLst>
          </p:cNvPr>
          <p:cNvSpPr>
            <a:spLocks noGrp="1"/>
          </p:cNvSpPr>
          <p:nvPr>
            <p:ph type="title"/>
          </p:nvPr>
        </p:nvSpPr>
        <p:spPr/>
        <p:txBody>
          <a:bodyPr/>
          <a:lstStyle/>
          <a:p>
            <a:r>
              <a:rPr lang="en-US" dirty="0"/>
              <a:t>How Direct Pay Works</a:t>
            </a:r>
          </a:p>
        </p:txBody>
      </p:sp>
      <p:grpSp>
        <p:nvGrpSpPr>
          <p:cNvPr id="22" name="Group 21">
            <a:extLst>
              <a:ext uri="{FF2B5EF4-FFF2-40B4-BE49-F238E27FC236}">
                <a16:creationId xmlns:a16="http://schemas.microsoft.com/office/drawing/2014/main" id="{4F056104-C559-48D8-87DF-1F3C8209AC41}"/>
              </a:ext>
            </a:extLst>
          </p:cNvPr>
          <p:cNvGrpSpPr/>
          <p:nvPr/>
        </p:nvGrpSpPr>
        <p:grpSpPr>
          <a:xfrm>
            <a:off x="621792" y="1963179"/>
            <a:ext cx="11375852" cy="3143113"/>
            <a:chOff x="1088323" y="1633537"/>
            <a:chExt cx="8269295" cy="2284781"/>
          </a:xfrm>
        </p:grpSpPr>
        <p:sp>
          <p:nvSpPr>
            <p:cNvPr id="23" name="Freeform: Shape 22">
              <a:extLst>
                <a:ext uri="{FF2B5EF4-FFF2-40B4-BE49-F238E27FC236}">
                  <a16:creationId xmlns:a16="http://schemas.microsoft.com/office/drawing/2014/main" id="{3BCB89E7-6647-39A0-CECE-85B286CDC3E6}"/>
                </a:ext>
              </a:extLst>
            </p:cNvPr>
            <p:cNvSpPr/>
            <p:nvPr/>
          </p:nvSpPr>
          <p:spPr>
            <a:xfrm>
              <a:off x="1088323" y="1976528"/>
              <a:ext cx="1595139" cy="1595139"/>
            </a:xfrm>
            <a:custGeom>
              <a:avLst/>
              <a:gdLst>
                <a:gd name="connsiteX0" fmla="*/ 797137 w 1595139"/>
                <a:gd name="connsiteY0" fmla="*/ 1595091 h 1595139"/>
                <a:gd name="connsiteX1" fmla="*/ -433 w 1595139"/>
                <a:gd name="connsiteY1" fmla="*/ 797521 h 1595139"/>
                <a:gd name="connsiteX2" fmla="*/ 797137 w 1595139"/>
                <a:gd name="connsiteY2" fmla="*/ -49 h 1595139"/>
                <a:gd name="connsiteX3" fmla="*/ 1594707 w 1595139"/>
                <a:gd name="connsiteY3" fmla="*/ 797521 h 1595139"/>
                <a:gd name="connsiteX4" fmla="*/ 797137 w 1595139"/>
                <a:gd name="connsiteY4" fmla="*/ 1595091 h 1595139"/>
                <a:gd name="connsiteX5" fmla="*/ 797137 w 1595139"/>
                <a:gd name="connsiteY5" fmla="*/ 46598 h 1595139"/>
                <a:gd name="connsiteX6" fmla="*/ 44384 w 1595139"/>
                <a:gd name="connsiteY6" fmla="*/ 797521 h 1595139"/>
                <a:gd name="connsiteX7" fmla="*/ 795306 w 1595139"/>
                <a:gd name="connsiteY7" fmla="*/ 1550273 h 1595139"/>
                <a:gd name="connsiteX8" fmla="*/ 1548059 w 1595139"/>
                <a:gd name="connsiteY8" fmla="*/ 799350 h 1595139"/>
                <a:gd name="connsiteX9" fmla="*/ 1548059 w 1595139"/>
                <a:gd name="connsiteY9" fmla="*/ 797521 h 1595139"/>
                <a:gd name="connsiteX10" fmla="*/ 797137 w 1595139"/>
                <a:gd name="connsiteY10" fmla="*/ 46598 h 1595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95139" h="1595139">
                  <a:moveTo>
                    <a:pt x="797137" y="1595091"/>
                  </a:moveTo>
                  <a:cubicBezTo>
                    <a:pt x="356643" y="1595091"/>
                    <a:pt x="-433" y="1238005"/>
                    <a:pt x="-433" y="797521"/>
                  </a:cubicBezTo>
                  <a:cubicBezTo>
                    <a:pt x="-433" y="357037"/>
                    <a:pt x="356643" y="-49"/>
                    <a:pt x="797137" y="-49"/>
                  </a:cubicBezTo>
                  <a:cubicBezTo>
                    <a:pt x="1237628" y="-49"/>
                    <a:pt x="1594707" y="357037"/>
                    <a:pt x="1594707" y="797521"/>
                  </a:cubicBezTo>
                  <a:cubicBezTo>
                    <a:pt x="1594157" y="1237794"/>
                    <a:pt x="1237446" y="1594588"/>
                    <a:pt x="797137" y="1595091"/>
                  </a:cubicBezTo>
                  <a:close/>
                  <a:moveTo>
                    <a:pt x="797137" y="46598"/>
                  </a:moveTo>
                  <a:cubicBezTo>
                    <a:pt x="381888" y="46095"/>
                    <a:pt x="44933" y="382291"/>
                    <a:pt x="44384" y="797521"/>
                  </a:cubicBezTo>
                  <a:cubicBezTo>
                    <a:pt x="43926" y="1212751"/>
                    <a:pt x="380059" y="1549770"/>
                    <a:pt x="795306" y="1550273"/>
                  </a:cubicBezTo>
                  <a:cubicBezTo>
                    <a:pt x="1210555" y="1550776"/>
                    <a:pt x="1547509" y="1214580"/>
                    <a:pt x="1548059" y="799350"/>
                  </a:cubicBezTo>
                  <a:cubicBezTo>
                    <a:pt x="1548059" y="798737"/>
                    <a:pt x="1548059" y="798134"/>
                    <a:pt x="1548059" y="797521"/>
                  </a:cubicBezTo>
                  <a:cubicBezTo>
                    <a:pt x="1547509" y="383004"/>
                    <a:pt x="1211652" y="47101"/>
                    <a:pt x="797137" y="46598"/>
                  </a:cubicBezTo>
                  <a:close/>
                </a:path>
              </a:pathLst>
            </a:custGeom>
            <a:solidFill>
              <a:srgbClr val="64A70B"/>
            </a:solidFill>
            <a:ln w="9142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4" name="Freeform: Shape 23">
              <a:extLst>
                <a:ext uri="{FF2B5EF4-FFF2-40B4-BE49-F238E27FC236}">
                  <a16:creationId xmlns:a16="http://schemas.microsoft.com/office/drawing/2014/main" id="{A1A0FF2C-AF20-197C-112C-5B2CCEB86A84}"/>
                </a:ext>
              </a:extLst>
            </p:cNvPr>
            <p:cNvSpPr/>
            <p:nvPr/>
          </p:nvSpPr>
          <p:spPr>
            <a:xfrm>
              <a:off x="2856329" y="2777757"/>
              <a:ext cx="2280210" cy="1140561"/>
            </a:xfrm>
            <a:custGeom>
              <a:avLst/>
              <a:gdLst>
                <a:gd name="connsiteX0" fmla="*/ 1139216 w 2280210"/>
                <a:gd name="connsiteY0" fmla="*/ 1140513 h 1140561"/>
                <a:gd name="connsiteX1" fmla="*/ 2279777 w 2280210"/>
                <a:gd name="connsiteY1" fmla="*/ -49 h 1140561"/>
                <a:gd name="connsiteX2" fmla="*/ 2109652 w 2280210"/>
                <a:gd name="connsiteY2" fmla="*/ -49 h 1140561"/>
                <a:gd name="connsiteX3" fmla="*/ 1169490 w 2280210"/>
                <a:gd name="connsiteY3" fmla="*/ 999722 h 1140561"/>
                <a:gd name="connsiteX4" fmla="*/ 169692 w 2280210"/>
                <a:gd name="connsiteY4" fmla="*/ 59531 h 1140561"/>
                <a:gd name="connsiteX5" fmla="*/ 169692 w 2280210"/>
                <a:gd name="connsiteY5" fmla="*/ -49 h 1140561"/>
                <a:gd name="connsiteX6" fmla="*/ -433 w 2280210"/>
                <a:gd name="connsiteY6" fmla="*/ -49 h 1140561"/>
                <a:gd name="connsiteX7" fmla="*/ 1139216 w 2280210"/>
                <a:gd name="connsiteY7" fmla="*/ 1140513 h 114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0210" h="1140561">
                  <a:moveTo>
                    <a:pt x="1139216" y="1140513"/>
                  </a:moveTo>
                  <a:cubicBezTo>
                    <a:pt x="1768946" y="1140010"/>
                    <a:pt x="2279227" y="629657"/>
                    <a:pt x="2279777" y="-49"/>
                  </a:cubicBezTo>
                  <a:lnTo>
                    <a:pt x="2109652" y="-49"/>
                  </a:lnTo>
                  <a:cubicBezTo>
                    <a:pt x="2126115" y="535658"/>
                    <a:pt x="1705197" y="983267"/>
                    <a:pt x="1169490" y="999722"/>
                  </a:cubicBezTo>
                  <a:cubicBezTo>
                    <a:pt x="633783" y="1016176"/>
                    <a:pt x="186155" y="595238"/>
                    <a:pt x="169692" y="59531"/>
                  </a:cubicBezTo>
                  <a:cubicBezTo>
                    <a:pt x="169050" y="39674"/>
                    <a:pt x="169050" y="19808"/>
                    <a:pt x="169692" y="-49"/>
                  </a:cubicBezTo>
                  <a:lnTo>
                    <a:pt x="-433" y="-49"/>
                  </a:lnTo>
                  <a:cubicBezTo>
                    <a:pt x="25" y="629299"/>
                    <a:pt x="509848" y="1139506"/>
                    <a:pt x="1139216" y="1140513"/>
                  </a:cubicBezTo>
                  <a:close/>
                </a:path>
              </a:pathLst>
            </a:custGeom>
            <a:solidFill>
              <a:srgbClr val="115740"/>
            </a:solidFill>
            <a:ln w="9142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5" name="Freeform: Shape 24">
              <a:extLst>
                <a:ext uri="{FF2B5EF4-FFF2-40B4-BE49-F238E27FC236}">
                  <a16:creationId xmlns:a16="http://schemas.microsoft.com/office/drawing/2014/main" id="{6C876F29-3FAC-60C8-307C-80CBAA92C5AB}"/>
                </a:ext>
              </a:extLst>
            </p:cNvPr>
            <p:cNvSpPr/>
            <p:nvPr/>
          </p:nvSpPr>
          <p:spPr>
            <a:xfrm>
              <a:off x="3198408" y="1976528"/>
              <a:ext cx="1595139" cy="1595139"/>
            </a:xfrm>
            <a:custGeom>
              <a:avLst/>
              <a:gdLst>
                <a:gd name="connsiteX0" fmla="*/ 797137 w 1595139"/>
                <a:gd name="connsiteY0" fmla="*/ 1595091 h 1595139"/>
                <a:gd name="connsiteX1" fmla="*/ -433 w 1595139"/>
                <a:gd name="connsiteY1" fmla="*/ 797521 h 1595139"/>
                <a:gd name="connsiteX2" fmla="*/ 797137 w 1595139"/>
                <a:gd name="connsiteY2" fmla="*/ -49 h 1595139"/>
                <a:gd name="connsiteX3" fmla="*/ 1594707 w 1595139"/>
                <a:gd name="connsiteY3" fmla="*/ 797521 h 1595139"/>
                <a:gd name="connsiteX4" fmla="*/ 797137 w 1595139"/>
                <a:gd name="connsiteY4" fmla="*/ 1595091 h 1595139"/>
                <a:gd name="connsiteX5" fmla="*/ 797137 w 1595139"/>
                <a:gd name="connsiteY5" fmla="*/ 46598 h 1595139"/>
                <a:gd name="connsiteX6" fmla="*/ 45299 w 1595139"/>
                <a:gd name="connsiteY6" fmla="*/ 798436 h 1595139"/>
                <a:gd name="connsiteX7" fmla="*/ 797137 w 1595139"/>
                <a:gd name="connsiteY7" fmla="*/ 1550273 h 1595139"/>
                <a:gd name="connsiteX8" fmla="*/ 1548975 w 1595139"/>
                <a:gd name="connsiteY8" fmla="*/ 798436 h 1595139"/>
                <a:gd name="connsiteX9" fmla="*/ 1548975 w 1595139"/>
                <a:gd name="connsiteY9" fmla="*/ 797521 h 1595139"/>
                <a:gd name="connsiteX10" fmla="*/ 797137 w 1595139"/>
                <a:gd name="connsiteY10" fmla="*/ 46598 h 1595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95139" h="1595139">
                  <a:moveTo>
                    <a:pt x="797137" y="1595091"/>
                  </a:moveTo>
                  <a:cubicBezTo>
                    <a:pt x="356643" y="1595091"/>
                    <a:pt x="-433" y="1238005"/>
                    <a:pt x="-433" y="797521"/>
                  </a:cubicBezTo>
                  <a:cubicBezTo>
                    <a:pt x="-433" y="357037"/>
                    <a:pt x="356643" y="-49"/>
                    <a:pt x="797137" y="-49"/>
                  </a:cubicBezTo>
                  <a:cubicBezTo>
                    <a:pt x="1237628" y="-49"/>
                    <a:pt x="1594707" y="357037"/>
                    <a:pt x="1594707" y="797521"/>
                  </a:cubicBezTo>
                  <a:cubicBezTo>
                    <a:pt x="1594157" y="1237794"/>
                    <a:pt x="1237446" y="1594588"/>
                    <a:pt x="797137" y="1595091"/>
                  </a:cubicBezTo>
                  <a:close/>
                  <a:moveTo>
                    <a:pt x="797137" y="46598"/>
                  </a:moveTo>
                  <a:cubicBezTo>
                    <a:pt x="381888" y="46598"/>
                    <a:pt x="45299" y="383205"/>
                    <a:pt x="45299" y="798436"/>
                  </a:cubicBezTo>
                  <a:cubicBezTo>
                    <a:pt x="45299" y="1213666"/>
                    <a:pt x="381888" y="1550273"/>
                    <a:pt x="797137" y="1550273"/>
                  </a:cubicBezTo>
                  <a:cubicBezTo>
                    <a:pt x="1212383" y="1550273"/>
                    <a:pt x="1548975" y="1213666"/>
                    <a:pt x="1548975" y="798436"/>
                  </a:cubicBezTo>
                  <a:cubicBezTo>
                    <a:pt x="1548975" y="798134"/>
                    <a:pt x="1548975" y="797823"/>
                    <a:pt x="1548975" y="797521"/>
                  </a:cubicBezTo>
                  <a:cubicBezTo>
                    <a:pt x="1547967" y="382858"/>
                    <a:pt x="1211836" y="47101"/>
                    <a:pt x="797137" y="46598"/>
                  </a:cubicBezTo>
                  <a:close/>
                </a:path>
              </a:pathLst>
            </a:custGeom>
            <a:solidFill>
              <a:srgbClr val="115740"/>
            </a:solidFill>
            <a:ln w="9142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6" name="Freeform: Shape 25">
              <a:extLst>
                <a:ext uri="{FF2B5EF4-FFF2-40B4-BE49-F238E27FC236}">
                  <a16:creationId xmlns:a16="http://schemas.microsoft.com/office/drawing/2014/main" id="{B642ECAE-AC46-5F25-9D20-F576F7A846E5}"/>
                </a:ext>
              </a:extLst>
            </p:cNvPr>
            <p:cNvSpPr/>
            <p:nvPr/>
          </p:nvSpPr>
          <p:spPr>
            <a:xfrm>
              <a:off x="4966414" y="1633537"/>
              <a:ext cx="2281123" cy="1140561"/>
            </a:xfrm>
            <a:custGeom>
              <a:avLst/>
              <a:gdLst>
                <a:gd name="connsiteX0" fmla="*/ 1140128 w 2281123"/>
                <a:gd name="connsiteY0" fmla="*/ 170989 h 1140561"/>
                <a:gd name="connsiteX1" fmla="*/ 2110565 w 2281123"/>
                <a:gd name="connsiteY1" fmla="*/ 1140513 h 1140561"/>
                <a:gd name="connsiteX2" fmla="*/ 2280690 w 2281123"/>
                <a:gd name="connsiteY2" fmla="*/ 1140513 h 1140561"/>
                <a:gd name="connsiteX3" fmla="*/ 1140128 w 2281123"/>
                <a:gd name="connsiteY3" fmla="*/ -49 h 1140561"/>
                <a:gd name="connsiteX4" fmla="*/ -433 w 2281123"/>
                <a:gd name="connsiteY4" fmla="*/ 1140513 h 1140561"/>
                <a:gd name="connsiteX5" fmla="*/ 169692 w 2281123"/>
                <a:gd name="connsiteY5" fmla="*/ 1140513 h 1140561"/>
                <a:gd name="connsiteX6" fmla="*/ 1140128 w 2281123"/>
                <a:gd name="connsiteY6" fmla="*/ 170989 h 114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1123" h="1140561">
                  <a:moveTo>
                    <a:pt x="1140128" y="170989"/>
                  </a:moveTo>
                  <a:cubicBezTo>
                    <a:pt x="1675562" y="171493"/>
                    <a:pt x="2109560" y="605116"/>
                    <a:pt x="2110565" y="1140513"/>
                  </a:cubicBezTo>
                  <a:lnTo>
                    <a:pt x="2280690" y="1140513"/>
                  </a:lnTo>
                  <a:cubicBezTo>
                    <a:pt x="2280690" y="510597"/>
                    <a:pt x="1770043" y="-49"/>
                    <a:pt x="1140128" y="-49"/>
                  </a:cubicBezTo>
                  <a:cubicBezTo>
                    <a:pt x="510213" y="-49"/>
                    <a:pt x="-433" y="510597"/>
                    <a:pt x="-433" y="1140513"/>
                  </a:cubicBezTo>
                  <a:lnTo>
                    <a:pt x="169692" y="1140513"/>
                  </a:lnTo>
                  <a:cubicBezTo>
                    <a:pt x="170697" y="605126"/>
                    <a:pt x="604695" y="171493"/>
                    <a:pt x="1140128" y="170989"/>
                  </a:cubicBezTo>
                  <a:close/>
                </a:path>
              </a:pathLst>
            </a:custGeom>
            <a:solidFill>
              <a:srgbClr val="E57200"/>
            </a:solidFill>
            <a:ln w="9142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7" name="Freeform: Shape 26">
              <a:extLst>
                <a:ext uri="{FF2B5EF4-FFF2-40B4-BE49-F238E27FC236}">
                  <a16:creationId xmlns:a16="http://schemas.microsoft.com/office/drawing/2014/main" id="{9CD169F0-8DBE-B320-BE75-10181E68FED3}"/>
                </a:ext>
              </a:extLst>
            </p:cNvPr>
            <p:cNvSpPr/>
            <p:nvPr/>
          </p:nvSpPr>
          <p:spPr>
            <a:xfrm>
              <a:off x="5309405" y="1976528"/>
              <a:ext cx="1595139" cy="1595139"/>
            </a:xfrm>
            <a:custGeom>
              <a:avLst/>
              <a:gdLst>
                <a:gd name="connsiteX0" fmla="*/ 797137 w 1595139"/>
                <a:gd name="connsiteY0" fmla="*/ 1595091 h 1595139"/>
                <a:gd name="connsiteX1" fmla="*/ -433 w 1595139"/>
                <a:gd name="connsiteY1" fmla="*/ 797521 h 1595139"/>
                <a:gd name="connsiteX2" fmla="*/ 797137 w 1595139"/>
                <a:gd name="connsiteY2" fmla="*/ -49 h 1595139"/>
                <a:gd name="connsiteX3" fmla="*/ 1594707 w 1595139"/>
                <a:gd name="connsiteY3" fmla="*/ 797521 h 1595139"/>
                <a:gd name="connsiteX4" fmla="*/ 797137 w 1595139"/>
                <a:gd name="connsiteY4" fmla="*/ 1595091 h 1595139"/>
                <a:gd name="connsiteX5" fmla="*/ 797137 w 1595139"/>
                <a:gd name="connsiteY5" fmla="*/ 46598 h 1595139"/>
                <a:gd name="connsiteX6" fmla="*/ 48043 w 1595139"/>
                <a:gd name="connsiteY6" fmla="*/ 801170 h 1595139"/>
                <a:gd name="connsiteX7" fmla="*/ 802624 w 1595139"/>
                <a:gd name="connsiteY7" fmla="*/ 1550264 h 1595139"/>
                <a:gd name="connsiteX8" fmla="*/ 1551718 w 1595139"/>
                <a:gd name="connsiteY8" fmla="*/ 797521 h 1595139"/>
                <a:gd name="connsiteX9" fmla="*/ 798965 w 1595139"/>
                <a:gd name="connsiteY9" fmla="*/ 46589 h 1595139"/>
                <a:gd name="connsiteX10" fmla="*/ 797137 w 1595139"/>
                <a:gd name="connsiteY10" fmla="*/ 46598 h 1595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95139" h="1595139">
                  <a:moveTo>
                    <a:pt x="797137" y="1595091"/>
                  </a:moveTo>
                  <a:cubicBezTo>
                    <a:pt x="356643" y="1595091"/>
                    <a:pt x="-433" y="1238005"/>
                    <a:pt x="-433" y="797521"/>
                  </a:cubicBezTo>
                  <a:cubicBezTo>
                    <a:pt x="-433" y="357037"/>
                    <a:pt x="356643" y="-49"/>
                    <a:pt x="797137" y="-49"/>
                  </a:cubicBezTo>
                  <a:cubicBezTo>
                    <a:pt x="1237630" y="-49"/>
                    <a:pt x="1594707" y="357037"/>
                    <a:pt x="1594707" y="797521"/>
                  </a:cubicBezTo>
                  <a:cubicBezTo>
                    <a:pt x="1594157" y="1237794"/>
                    <a:pt x="1237446" y="1594588"/>
                    <a:pt x="797137" y="1595091"/>
                  </a:cubicBezTo>
                  <a:close/>
                  <a:moveTo>
                    <a:pt x="797137" y="46598"/>
                  </a:moveTo>
                  <a:cubicBezTo>
                    <a:pt x="381888" y="48116"/>
                    <a:pt x="46488" y="385949"/>
                    <a:pt x="48043" y="801170"/>
                  </a:cubicBezTo>
                  <a:cubicBezTo>
                    <a:pt x="49598" y="1216401"/>
                    <a:pt x="387375" y="1551783"/>
                    <a:pt x="802624" y="1550264"/>
                  </a:cubicBezTo>
                  <a:cubicBezTo>
                    <a:pt x="1217142" y="1548746"/>
                    <a:pt x="1552176" y="1212028"/>
                    <a:pt x="1551718" y="797521"/>
                  </a:cubicBezTo>
                  <a:cubicBezTo>
                    <a:pt x="1551261" y="382291"/>
                    <a:pt x="1214214" y="46095"/>
                    <a:pt x="798965" y="46589"/>
                  </a:cubicBezTo>
                  <a:cubicBezTo>
                    <a:pt x="798326" y="46598"/>
                    <a:pt x="797776" y="46598"/>
                    <a:pt x="797137" y="46598"/>
                  </a:cubicBezTo>
                  <a:close/>
                </a:path>
              </a:pathLst>
            </a:custGeom>
            <a:solidFill>
              <a:srgbClr val="E57200"/>
            </a:solidFill>
            <a:ln w="9142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8" name="Freeform: Shape 27">
              <a:extLst>
                <a:ext uri="{FF2B5EF4-FFF2-40B4-BE49-F238E27FC236}">
                  <a16:creationId xmlns:a16="http://schemas.microsoft.com/office/drawing/2014/main" id="{9CB45253-2656-1036-B38E-E1832E6A2E8F}"/>
                </a:ext>
              </a:extLst>
            </p:cNvPr>
            <p:cNvSpPr/>
            <p:nvPr/>
          </p:nvSpPr>
          <p:spPr>
            <a:xfrm>
              <a:off x="7077411" y="2777757"/>
              <a:ext cx="2280207" cy="1140561"/>
            </a:xfrm>
            <a:custGeom>
              <a:avLst/>
              <a:gdLst>
                <a:gd name="connsiteX0" fmla="*/ 1140131 w 2280207"/>
                <a:gd name="connsiteY0" fmla="*/ 1140513 h 1140561"/>
                <a:gd name="connsiteX1" fmla="*/ 2279774 w 2280207"/>
                <a:gd name="connsiteY1" fmla="*/ -49 h 1140561"/>
                <a:gd name="connsiteX2" fmla="*/ 2109652 w 2280207"/>
                <a:gd name="connsiteY2" fmla="*/ -49 h 1140561"/>
                <a:gd name="connsiteX3" fmla="*/ 1169490 w 2280207"/>
                <a:gd name="connsiteY3" fmla="*/ 999722 h 1140561"/>
                <a:gd name="connsiteX4" fmla="*/ 169692 w 2280207"/>
                <a:gd name="connsiteY4" fmla="*/ 59531 h 1140561"/>
                <a:gd name="connsiteX5" fmla="*/ 169692 w 2280207"/>
                <a:gd name="connsiteY5" fmla="*/ -49 h 1140561"/>
                <a:gd name="connsiteX6" fmla="*/ -433 w 2280207"/>
                <a:gd name="connsiteY6" fmla="*/ -49 h 1140561"/>
                <a:gd name="connsiteX7" fmla="*/ 1140131 w 2280207"/>
                <a:gd name="connsiteY7" fmla="*/ 1140513 h 114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0207" h="1140561">
                  <a:moveTo>
                    <a:pt x="1140131" y="1140513"/>
                  </a:moveTo>
                  <a:cubicBezTo>
                    <a:pt x="1769496" y="1139506"/>
                    <a:pt x="2279227" y="629299"/>
                    <a:pt x="2279774" y="-49"/>
                  </a:cubicBezTo>
                  <a:lnTo>
                    <a:pt x="2109652" y="-49"/>
                  </a:lnTo>
                  <a:cubicBezTo>
                    <a:pt x="2126115" y="535658"/>
                    <a:pt x="1705197" y="983267"/>
                    <a:pt x="1169490" y="999722"/>
                  </a:cubicBezTo>
                  <a:cubicBezTo>
                    <a:pt x="633783" y="1016176"/>
                    <a:pt x="186155" y="595238"/>
                    <a:pt x="169692" y="59531"/>
                  </a:cubicBezTo>
                  <a:cubicBezTo>
                    <a:pt x="169053" y="39674"/>
                    <a:pt x="169053" y="19808"/>
                    <a:pt x="169692" y="-49"/>
                  </a:cubicBezTo>
                  <a:lnTo>
                    <a:pt x="-433" y="-49"/>
                  </a:lnTo>
                  <a:cubicBezTo>
                    <a:pt x="117" y="629657"/>
                    <a:pt x="510398" y="1140010"/>
                    <a:pt x="1140131" y="1140513"/>
                  </a:cubicBezTo>
                  <a:close/>
                </a:path>
              </a:pathLst>
            </a:custGeom>
            <a:solidFill>
              <a:srgbClr val="007396"/>
            </a:solidFill>
            <a:ln w="9142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9" name="Freeform: Shape 28">
              <a:extLst>
                <a:ext uri="{FF2B5EF4-FFF2-40B4-BE49-F238E27FC236}">
                  <a16:creationId xmlns:a16="http://schemas.microsoft.com/office/drawing/2014/main" id="{69289F6A-3A6E-F8D0-F87E-D40B4A16D11C}"/>
                </a:ext>
              </a:extLst>
            </p:cNvPr>
            <p:cNvSpPr/>
            <p:nvPr/>
          </p:nvSpPr>
          <p:spPr>
            <a:xfrm>
              <a:off x="7419490" y="1976528"/>
              <a:ext cx="1595137" cy="1595140"/>
            </a:xfrm>
            <a:custGeom>
              <a:avLst/>
              <a:gdLst>
                <a:gd name="connsiteX0" fmla="*/ 798053 w 1595137"/>
                <a:gd name="connsiteY0" fmla="*/ 1595091 h 1595140"/>
                <a:gd name="connsiteX1" fmla="*/ -433 w 1595137"/>
                <a:gd name="connsiteY1" fmla="*/ 798436 h 1595140"/>
                <a:gd name="connsiteX2" fmla="*/ 796222 w 1595137"/>
                <a:gd name="connsiteY2" fmla="*/ -48 h 1595140"/>
                <a:gd name="connsiteX3" fmla="*/ 1594704 w 1595137"/>
                <a:gd name="connsiteY3" fmla="*/ 796607 h 1595140"/>
                <a:gd name="connsiteX4" fmla="*/ 1594704 w 1595137"/>
                <a:gd name="connsiteY4" fmla="*/ 797522 h 1595140"/>
                <a:gd name="connsiteX5" fmla="*/ 798053 w 1595137"/>
                <a:gd name="connsiteY5" fmla="*/ 1595091 h 1595140"/>
                <a:gd name="connsiteX6" fmla="*/ 798053 w 1595137"/>
                <a:gd name="connsiteY6" fmla="*/ 46598 h 1595140"/>
                <a:gd name="connsiteX7" fmla="*/ 41640 w 1595137"/>
                <a:gd name="connsiteY7" fmla="*/ 793854 h 1595140"/>
                <a:gd name="connsiteX8" fmla="*/ 788903 w 1595137"/>
                <a:gd name="connsiteY8" fmla="*/ 1550247 h 1595140"/>
                <a:gd name="connsiteX9" fmla="*/ 1545316 w 1595137"/>
                <a:gd name="connsiteY9" fmla="*/ 802991 h 1595140"/>
                <a:gd name="connsiteX10" fmla="*/ 1545316 w 1595137"/>
                <a:gd name="connsiteY10" fmla="*/ 797522 h 1595140"/>
                <a:gd name="connsiteX11" fmla="*/ 798053 w 1595137"/>
                <a:gd name="connsiteY11" fmla="*/ 46598 h 1595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95137" h="1595140">
                  <a:moveTo>
                    <a:pt x="798053" y="1595091"/>
                  </a:moveTo>
                  <a:cubicBezTo>
                    <a:pt x="357559" y="1595594"/>
                    <a:pt x="114" y="1238920"/>
                    <a:pt x="-433" y="798436"/>
                  </a:cubicBezTo>
                  <a:cubicBezTo>
                    <a:pt x="-890" y="357953"/>
                    <a:pt x="355728" y="455"/>
                    <a:pt x="796222" y="-48"/>
                  </a:cubicBezTo>
                  <a:cubicBezTo>
                    <a:pt x="1236713" y="-552"/>
                    <a:pt x="1594247" y="356123"/>
                    <a:pt x="1594704" y="796607"/>
                  </a:cubicBezTo>
                  <a:cubicBezTo>
                    <a:pt x="1594704" y="796909"/>
                    <a:pt x="1594704" y="797219"/>
                    <a:pt x="1594704" y="797522"/>
                  </a:cubicBezTo>
                  <a:cubicBezTo>
                    <a:pt x="1594247" y="1237438"/>
                    <a:pt x="1237997" y="1594085"/>
                    <a:pt x="798053" y="1595091"/>
                  </a:cubicBezTo>
                  <a:close/>
                  <a:moveTo>
                    <a:pt x="798053" y="46598"/>
                  </a:moveTo>
                  <a:cubicBezTo>
                    <a:pt x="382803" y="44074"/>
                    <a:pt x="44203" y="378632"/>
                    <a:pt x="41640" y="793854"/>
                  </a:cubicBezTo>
                  <a:cubicBezTo>
                    <a:pt x="39170" y="1209066"/>
                    <a:pt x="373656" y="1547722"/>
                    <a:pt x="788903" y="1550247"/>
                  </a:cubicBezTo>
                  <a:cubicBezTo>
                    <a:pt x="1204155" y="1552771"/>
                    <a:pt x="1542753" y="1218212"/>
                    <a:pt x="1545316" y="802991"/>
                  </a:cubicBezTo>
                  <a:cubicBezTo>
                    <a:pt x="1545316" y="801171"/>
                    <a:pt x="1545316" y="799341"/>
                    <a:pt x="1545316" y="797522"/>
                  </a:cubicBezTo>
                  <a:cubicBezTo>
                    <a:pt x="1544858" y="384431"/>
                    <a:pt x="1211105" y="49114"/>
                    <a:pt x="798053" y="46598"/>
                  </a:cubicBezTo>
                  <a:close/>
                </a:path>
              </a:pathLst>
            </a:custGeom>
            <a:solidFill>
              <a:srgbClr val="007396"/>
            </a:solidFill>
            <a:ln w="9142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30" name="TextBox 29">
            <a:extLst>
              <a:ext uri="{FF2B5EF4-FFF2-40B4-BE49-F238E27FC236}">
                <a16:creationId xmlns:a16="http://schemas.microsoft.com/office/drawing/2014/main" id="{63A3C4CF-84D5-719E-84F7-46EE987138B5}"/>
              </a:ext>
            </a:extLst>
          </p:cNvPr>
          <p:cNvSpPr txBox="1"/>
          <p:nvPr/>
        </p:nvSpPr>
        <p:spPr>
          <a:xfrm>
            <a:off x="808647" y="2858122"/>
            <a:ext cx="2006282" cy="1338828"/>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600"/>
              </a:spcBef>
              <a:spcAft>
                <a:spcPts val="0"/>
              </a:spcAft>
              <a:buClr>
                <a:srgbClr val="64A70B"/>
              </a:buClr>
              <a:buSzPct val="90000"/>
              <a:buFontTx/>
              <a:buNone/>
              <a:tabLst/>
              <a:defRPr/>
            </a:pPr>
            <a:r>
              <a:rPr kumimoji="0" lang="en-US" sz="1350" b="1" i="0" u="none" strike="noStrike" kern="1200" cap="none" spc="0" normalizeH="0" baseline="0" noProof="0" dirty="0">
                <a:ln>
                  <a:noFill/>
                </a:ln>
                <a:solidFill>
                  <a:srgbClr val="000000"/>
                </a:solidFill>
                <a:effectLst/>
                <a:uLnTx/>
                <a:uFillTx/>
                <a:latin typeface="Arial" panose="020B0604020202020204"/>
                <a:ea typeface="+mn-ea"/>
                <a:cs typeface="+mn-cs"/>
              </a:rPr>
              <a:t>A tax-exempt organization makes an investment in certain clean energy technologies eligible for Direct Pay</a:t>
            </a:r>
          </a:p>
        </p:txBody>
      </p:sp>
      <p:sp>
        <p:nvSpPr>
          <p:cNvPr id="31" name="TextBox 30">
            <a:extLst>
              <a:ext uri="{FF2B5EF4-FFF2-40B4-BE49-F238E27FC236}">
                <a16:creationId xmlns:a16="http://schemas.microsoft.com/office/drawing/2014/main" id="{958B955C-33FA-FCE8-5D41-6628E4043BB9}"/>
              </a:ext>
            </a:extLst>
          </p:cNvPr>
          <p:cNvSpPr txBox="1"/>
          <p:nvPr/>
        </p:nvSpPr>
        <p:spPr>
          <a:xfrm>
            <a:off x="3668633" y="3081324"/>
            <a:ext cx="1933321" cy="715581"/>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600"/>
              </a:spcBef>
              <a:spcAft>
                <a:spcPts val="0"/>
              </a:spcAft>
              <a:buClr>
                <a:srgbClr val="115740"/>
              </a:buClr>
              <a:buSzPct val="90000"/>
              <a:buFontTx/>
              <a:buNone/>
              <a:tabLst/>
              <a:defRPr/>
            </a:pPr>
            <a:r>
              <a:rPr kumimoji="0" lang="en-US" sz="1350" b="1" i="0" u="none" strike="noStrike" kern="1200" cap="none" spc="0" normalizeH="0" baseline="0" noProof="0" dirty="0">
                <a:ln>
                  <a:noFill/>
                </a:ln>
                <a:solidFill>
                  <a:srgbClr val="000000"/>
                </a:solidFill>
                <a:effectLst/>
                <a:uLnTx/>
                <a:uFillTx/>
                <a:latin typeface="Arial" panose="020B0604020202020204"/>
                <a:ea typeface="+mn-ea"/>
                <a:cs typeface="+mn-cs"/>
              </a:rPr>
              <a:t>The entity notifies the IRS of their intent to claim Direct Pay</a:t>
            </a:r>
          </a:p>
        </p:txBody>
      </p:sp>
      <p:sp>
        <p:nvSpPr>
          <p:cNvPr id="32" name="TextBox 31">
            <a:extLst>
              <a:ext uri="{FF2B5EF4-FFF2-40B4-BE49-F238E27FC236}">
                <a16:creationId xmlns:a16="http://schemas.microsoft.com/office/drawing/2014/main" id="{3B0887AF-9557-2A2B-A7EE-885535459111}"/>
              </a:ext>
            </a:extLst>
          </p:cNvPr>
          <p:cNvSpPr txBox="1"/>
          <p:nvPr/>
        </p:nvSpPr>
        <p:spPr>
          <a:xfrm>
            <a:off x="6663919" y="2768468"/>
            <a:ext cx="1961610" cy="1600438"/>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600"/>
              </a:spcBef>
              <a:spcAft>
                <a:spcPts val="0"/>
              </a:spcAft>
              <a:buClr>
                <a:srgbClr val="E57100"/>
              </a:buClr>
              <a:buSzPct val="90000"/>
              <a:buFontTx/>
              <a:buNone/>
              <a:tabLst/>
              <a:defRPr/>
            </a:pPr>
            <a:r>
              <a:rPr kumimoji="0" lang="en-US" sz="1350" b="1" i="0" u="none" strike="noStrike" kern="1200" cap="none" spc="0" normalizeH="0" baseline="0" noProof="0" dirty="0">
                <a:ln>
                  <a:noFill/>
                </a:ln>
                <a:solidFill>
                  <a:srgbClr val="000000"/>
                </a:solidFill>
                <a:effectLst/>
                <a:uLnTx/>
                <a:uFillTx/>
                <a:latin typeface="Arial" panose="020B0604020202020204"/>
                <a:ea typeface="+mn-ea"/>
                <a:cs typeface="+mn-cs"/>
              </a:rPr>
              <a:t>The entity files an annual tax return to claim Direct Pay (typically form 990-T for entities that don’t normally file a tax return)</a:t>
            </a:r>
          </a:p>
        </p:txBody>
      </p:sp>
      <p:sp>
        <p:nvSpPr>
          <p:cNvPr id="33" name="TextBox 32">
            <a:extLst>
              <a:ext uri="{FF2B5EF4-FFF2-40B4-BE49-F238E27FC236}">
                <a16:creationId xmlns:a16="http://schemas.microsoft.com/office/drawing/2014/main" id="{96DF5EF2-999F-FEDC-A564-CA0D13EC5804}"/>
              </a:ext>
            </a:extLst>
          </p:cNvPr>
          <p:cNvSpPr txBox="1"/>
          <p:nvPr/>
        </p:nvSpPr>
        <p:spPr>
          <a:xfrm>
            <a:off x="9629972" y="2977449"/>
            <a:ext cx="1889978" cy="715581"/>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600"/>
              </a:spcBef>
              <a:spcAft>
                <a:spcPts val="0"/>
              </a:spcAft>
              <a:buClr>
                <a:srgbClr val="007396"/>
              </a:buClr>
              <a:buSzPct val="90000"/>
              <a:buFontTx/>
              <a:buNone/>
              <a:tabLst/>
              <a:defRPr/>
            </a:pPr>
            <a:r>
              <a:rPr kumimoji="0" lang="en-US" sz="1350" b="1" i="0" u="none" strike="noStrike" kern="1200" cap="none" spc="0" normalizeH="0" baseline="0" noProof="0" dirty="0">
                <a:ln>
                  <a:noFill/>
                </a:ln>
                <a:solidFill>
                  <a:srgbClr val="000000"/>
                </a:solidFill>
                <a:effectLst/>
                <a:uLnTx/>
                <a:uFillTx/>
                <a:latin typeface="Arial" panose="020B0604020202020204"/>
                <a:ea typeface="+mn-ea"/>
                <a:cs typeface="+mn-cs"/>
              </a:rPr>
              <a:t>IRS then pays the NFP entity the value of the credit</a:t>
            </a:r>
          </a:p>
        </p:txBody>
      </p:sp>
      <p:sp>
        <p:nvSpPr>
          <p:cNvPr id="38" name="Freeform: Shape 37">
            <a:extLst>
              <a:ext uri="{FF2B5EF4-FFF2-40B4-BE49-F238E27FC236}">
                <a16:creationId xmlns:a16="http://schemas.microsoft.com/office/drawing/2014/main" id="{10CB1938-34DC-0165-4948-F0A6956AB8A8}"/>
              </a:ext>
            </a:extLst>
          </p:cNvPr>
          <p:cNvSpPr/>
          <p:nvPr/>
        </p:nvSpPr>
        <p:spPr>
          <a:xfrm>
            <a:off x="149947" y="1963179"/>
            <a:ext cx="3138081" cy="1569040"/>
          </a:xfrm>
          <a:custGeom>
            <a:avLst/>
            <a:gdLst>
              <a:gd name="connsiteX0" fmla="*/ 1140128 w 2281123"/>
              <a:gd name="connsiteY0" fmla="*/ 170989 h 1140561"/>
              <a:gd name="connsiteX1" fmla="*/ 2110565 w 2281123"/>
              <a:gd name="connsiteY1" fmla="*/ 1140513 h 1140561"/>
              <a:gd name="connsiteX2" fmla="*/ 2280690 w 2281123"/>
              <a:gd name="connsiteY2" fmla="*/ 1140513 h 1140561"/>
              <a:gd name="connsiteX3" fmla="*/ 1140128 w 2281123"/>
              <a:gd name="connsiteY3" fmla="*/ -49 h 1140561"/>
              <a:gd name="connsiteX4" fmla="*/ -433 w 2281123"/>
              <a:gd name="connsiteY4" fmla="*/ 1140513 h 1140561"/>
              <a:gd name="connsiteX5" fmla="*/ 170605 w 2281123"/>
              <a:gd name="connsiteY5" fmla="*/ 1140513 h 1140561"/>
              <a:gd name="connsiteX6" fmla="*/ 1140128 w 2281123"/>
              <a:gd name="connsiteY6" fmla="*/ 170989 h 114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1123" h="1140561">
                <a:moveTo>
                  <a:pt x="1140128" y="170989"/>
                </a:moveTo>
                <a:cubicBezTo>
                  <a:pt x="1675562" y="171493"/>
                  <a:pt x="2109560" y="605116"/>
                  <a:pt x="2110565" y="1140513"/>
                </a:cubicBezTo>
                <a:lnTo>
                  <a:pt x="2280690" y="1140513"/>
                </a:lnTo>
                <a:cubicBezTo>
                  <a:pt x="2280690" y="510597"/>
                  <a:pt x="1770043" y="-49"/>
                  <a:pt x="1140128" y="-49"/>
                </a:cubicBezTo>
                <a:cubicBezTo>
                  <a:pt x="510213" y="-49"/>
                  <a:pt x="-433" y="510597"/>
                  <a:pt x="-433" y="1140513"/>
                </a:cubicBezTo>
                <a:lnTo>
                  <a:pt x="170605" y="1140513"/>
                </a:lnTo>
                <a:cubicBezTo>
                  <a:pt x="171610" y="605473"/>
                  <a:pt x="605061" y="171996"/>
                  <a:pt x="1140128" y="170989"/>
                </a:cubicBezTo>
                <a:close/>
              </a:path>
            </a:pathLst>
          </a:custGeom>
          <a:solidFill>
            <a:srgbClr val="64A70B"/>
          </a:solidFill>
          <a:ln w="9142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7596417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traight Arrow Connector 23">
            <a:extLst>
              <a:ext uri="{FF2B5EF4-FFF2-40B4-BE49-F238E27FC236}">
                <a16:creationId xmlns:a16="http://schemas.microsoft.com/office/drawing/2014/main" id="{842FAA50-B9E8-46C1-B7DE-5267E8A66A01}"/>
              </a:ext>
            </a:extLst>
          </p:cNvPr>
          <p:cNvCxnSpPr>
            <a:cxnSpLocks/>
          </p:cNvCxnSpPr>
          <p:nvPr/>
        </p:nvCxnSpPr>
        <p:spPr>
          <a:xfrm>
            <a:off x="1333041" y="2206448"/>
            <a:ext cx="10618485" cy="0"/>
          </a:xfrm>
          <a:prstGeom prst="straightConnector1">
            <a:avLst/>
          </a:prstGeom>
          <a:ln w="73025">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51" name="Rectangle: Diagonal Corners Rounded 50">
            <a:extLst>
              <a:ext uri="{FF2B5EF4-FFF2-40B4-BE49-F238E27FC236}">
                <a16:creationId xmlns:a16="http://schemas.microsoft.com/office/drawing/2014/main" id="{427A5DB0-D017-4EAC-B9B3-0E88A153B945}"/>
              </a:ext>
            </a:extLst>
          </p:cNvPr>
          <p:cNvSpPr/>
          <p:nvPr/>
        </p:nvSpPr>
        <p:spPr>
          <a:xfrm>
            <a:off x="767255" y="1839817"/>
            <a:ext cx="2030264" cy="4560649"/>
          </a:xfrm>
          <a:prstGeom prst="round2Diag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91440" rtlCol="0" anchor="t">
            <a:noAutofit/>
          </a:bodyPr>
          <a:lstStyle/>
          <a:p>
            <a:pPr marL="0" marR="0" lvl="1" indent="0" defTabSz="466725" rtl="0" eaLnBrk="1" fontAlgn="auto" latinLnBrk="0" hangingPunct="1">
              <a:lnSpc>
                <a:spcPct val="100000"/>
              </a:lnSpc>
              <a:spcBef>
                <a:spcPct val="0"/>
              </a:spcBef>
              <a:spcAft>
                <a:spcPct val="15000"/>
              </a:spcAft>
              <a:buClr>
                <a:srgbClr val="FFFFFF"/>
              </a:buClr>
              <a:buSzPct val="70000"/>
              <a:buFontTx/>
              <a:buNone/>
              <a:tabLst/>
              <a:defRPr/>
            </a:pPr>
            <a:r>
              <a:rPr kumimoji="0" lang="en-US" sz="1700" b="1" i="0" u="none" strike="noStrike" kern="1200" cap="none" spc="0" normalizeH="0" baseline="0" noProof="0" dirty="0">
                <a:ln>
                  <a:noFill/>
                </a:ln>
                <a:solidFill>
                  <a:srgbClr val="FFFFFF"/>
                </a:solidFill>
                <a:effectLst/>
                <a:uLnTx/>
                <a:uFillTx/>
                <a:latin typeface="Arial" panose="020B0604020202020204"/>
                <a:ea typeface="+mn-ea"/>
                <a:cs typeface="+mn-cs"/>
              </a:rPr>
              <a:t>A college intending to file for Direct Pay must complete the pre-registration form in the IRS portal</a:t>
            </a:r>
          </a:p>
        </p:txBody>
      </p:sp>
      <p:sp>
        <p:nvSpPr>
          <p:cNvPr id="22" name="Title 1">
            <a:extLst>
              <a:ext uri="{FF2B5EF4-FFF2-40B4-BE49-F238E27FC236}">
                <a16:creationId xmlns:a16="http://schemas.microsoft.com/office/drawing/2014/main" id="{B1DA397E-C4A9-46BA-A345-80BE0F924D6A}"/>
              </a:ext>
            </a:extLst>
          </p:cNvPr>
          <p:cNvSpPr>
            <a:spLocks noGrp="1"/>
          </p:cNvSpPr>
          <p:nvPr>
            <p:ph type="title"/>
          </p:nvPr>
        </p:nvSpPr>
        <p:spPr>
          <a:xfrm>
            <a:off x="623316" y="454895"/>
            <a:ext cx="10945368" cy="841248"/>
          </a:xfrm>
        </p:spPr>
        <p:txBody>
          <a:bodyPr/>
          <a:lstStyle/>
          <a:p>
            <a:r>
              <a:rPr lang="en-US" dirty="0">
                <a:solidFill>
                  <a:schemeClr val="tx2">
                    <a:lumMod val="50000"/>
                  </a:schemeClr>
                </a:solidFill>
              </a:rPr>
              <a:t>Direct Pay Timeline</a:t>
            </a:r>
          </a:p>
        </p:txBody>
      </p:sp>
      <p:sp>
        <p:nvSpPr>
          <p:cNvPr id="2" name="Rectangle: Diagonal Corners Rounded 1">
            <a:extLst>
              <a:ext uri="{FF2B5EF4-FFF2-40B4-BE49-F238E27FC236}">
                <a16:creationId xmlns:a16="http://schemas.microsoft.com/office/drawing/2014/main" id="{820D96F5-BA99-872D-C6F3-91F398A81AA4}"/>
              </a:ext>
            </a:extLst>
          </p:cNvPr>
          <p:cNvSpPr/>
          <p:nvPr/>
        </p:nvSpPr>
        <p:spPr>
          <a:xfrm>
            <a:off x="2924062" y="1839817"/>
            <a:ext cx="2030264" cy="4560649"/>
          </a:xfrm>
          <a:prstGeom prst="round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91440" rtlCol="0" anchor="t">
            <a:noAutofit/>
          </a:bodyPr>
          <a:lstStyle/>
          <a:p>
            <a:pPr marL="0" marR="0" lvl="1" indent="0" defTabSz="466725" rtl="0" eaLnBrk="1" fontAlgn="auto" latinLnBrk="0" hangingPunct="1">
              <a:lnSpc>
                <a:spcPct val="100000"/>
              </a:lnSpc>
              <a:spcBef>
                <a:spcPct val="0"/>
              </a:spcBef>
              <a:spcAft>
                <a:spcPct val="15000"/>
              </a:spcAft>
              <a:buClr>
                <a:srgbClr val="FFFFFF"/>
              </a:buClr>
              <a:buSzPct val="70000"/>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a:ea typeface="+mn-ea"/>
                <a:cs typeface="+mn-cs"/>
              </a:rPr>
              <a:t>The pre-registration should be completed:</a:t>
            </a:r>
          </a:p>
          <a:p>
            <a:pPr marL="285750" marR="0" lvl="1" indent="-285750" defTabSz="466725" rtl="0" eaLnBrk="1" fontAlgn="auto" latinLnBrk="0" hangingPunct="1">
              <a:lnSpc>
                <a:spcPct val="100000"/>
              </a:lnSpc>
              <a:spcBef>
                <a:spcPct val="0"/>
              </a:spcBef>
              <a:spcAft>
                <a:spcPct val="15000"/>
              </a:spcAft>
              <a:buClr>
                <a:srgbClr val="FFFFFF"/>
              </a:buClr>
              <a:buSzPct val="70000"/>
              <a:buFont typeface="Arial" panose="020B0604020202020204" pitchFamily="34" charset="0"/>
              <a:buChar char="►"/>
              <a:tabLst/>
              <a:defRPr/>
            </a:pPr>
            <a:r>
              <a:rPr kumimoji="0" lang="en-US" sz="1400" i="0" u="none" strike="noStrike" kern="1200" cap="none" spc="0" normalizeH="0" baseline="0" noProof="0" dirty="0">
                <a:ln>
                  <a:noFill/>
                </a:ln>
                <a:solidFill>
                  <a:srgbClr val="FFFFFF"/>
                </a:solidFill>
                <a:effectLst/>
                <a:uLnTx/>
                <a:uFillTx/>
                <a:latin typeface="Arial" panose="020B0604020202020204"/>
                <a:ea typeface="+mn-ea"/>
                <a:cs typeface="+mn-cs"/>
              </a:rPr>
              <a:t>No earlier than the beginning of the tax period when you earn the credit</a:t>
            </a:r>
          </a:p>
          <a:p>
            <a:pPr marL="285750" marR="0" lvl="1" indent="-285750" defTabSz="466725" rtl="0" eaLnBrk="1" fontAlgn="auto" latinLnBrk="0" hangingPunct="1">
              <a:lnSpc>
                <a:spcPct val="100000"/>
              </a:lnSpc>
              <a:spcBef>
                <a:spcPct val="0"/>
              </a:spcBef>
              <a:spcAft>
                <a:spcPct val="15000"/>
              </a:spcAft>
              <a:buClr>
                <a:srgbClr val="FFFFFF"/>
              </a:buClr>
              <a:buSzPct val="70000"/>
              <a:buFont typeface="Arial" panose="020B0604020202020204" pitchFamily="34" charset="0"/>
              <a:buChar char="►"/>
              <a:tabLst/>
              <a:defRPr/>
            </a:pPr>
            <a:r>
              <a:rPr kumimoji="0" lang="en-US" sz="1400" i="0" u="none" strike="noStrike" kern="1200" cap="none" spc="0" normalizeH="0" baseline="0" noProof="0" dirty="0">
                <a:ln>
                  <a:noFill/>
                </a:ln>
                <a:solidFill>
                  <a:srgbClr val="FFFFFF"/>
                </a:solidFill>
                <a:effectLst/>
                <a:uLnTx/>
                <a:uFillTx/>
                <a:latin typeface="Arial" panose="020B0604020202020204"/>
                <a:ea typeface="+mn-ea"/>
                <a:cs typeface="+mn-cs"/>
              </a:rPr>
              <a:t>After placing an investment in service, electricity is produced, or the electric charger is installed and ready to charge vehicles.</a:t>
            </a:r>
          </a:p>
          <a:p>
            <a:pPr marL="285750" marR="0" lvl="1" indent="-285750" defTabSz="466725" rtl="0" eaLnBrk="1" fontAlgn="auto" latinLnBrk="0" hangingPunct="1">
              <a:lnSpc>
                <a:spcPct val="100000"/>
              </a:lnSpc>
              <a:spcBef>
                <a:spcPct val="0"/>
              </a:spcBef>
              <a:spcAft>
                <a:spcPct val="15000"/>
              </a:spcAft>
              <a:buClr>
                <a:srgbClr val="FFFFFF"/>
              </a:buClr>
              <a:buSzPct val="70000"/>
              <a:buFont typeface="Arial" panose="020B0604020202020204" pitchFamily="34" charset="0"/>
              <a:buChar char="►"/>
              <a:tabLst/>
              <a:defRPr/>
            </a:pPr>
            <a:endParaRPr kumimoji="0" lang="en-US" sz="1400" i="0" u="none" strike="noStrike" kern="1200" cap="none" spc="0" normalizeH="0" baseline="0" noProof="0" dirty="0">
              <a:ln>
                <a:noFill/>
              </a:ln>
              <a:solidFill>
                <a:srgbClr val="FFFFFF"/>
              </a:solidFill>
              <a:effectLst/>
              <a:uLnTx/>
              <a:uFillTx/>
              <a:latin typeface="Arial" panose="020B0604020202020204"/>
              <a:ea typeface="+mn-ea"/>
              <a:cs typeface="+mn-cs"/>
            </a:endParaRPr>
          </a:p>
          <a:p>
            <a:pPr marL="0" marR="0" lvl="1" indent="0" algn="ctr" defTabSz="466725" rtl="0" eaLnBrk="1" fontAlgn="auto" latinLnBrk="0" hangingPunct="1">
              <a:lnSpc>
                <a:spcPct val="100000"/>
              </a:lnSpc>
              <a:spcBef>
                <a:spcPct val="0"/>
              </a:spcBef>
              <a:spcAft>
                <a:spcPct val="15000"/>
              </a:spcAft>
              <a:buClr>
                <a:srgbClr val="FFFFFF"/>
              </a:buClr>
              <a:buSzPct val="70000"/>
              <a:buFontTx/>
              <a:buNone/>
              <a:tabLst/>
              <a:defRPr/>
            </a:pPr>
            <a:endParaRPr kumimoji="0" lang="en-US" sz="16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 name="Rectangle: Diagonal Corners Rounded 2">
            <a:extLst>
              <a:ext uri="{FF2B5EF4-FFF2-40B4-BE49-F238E27FC236}">
                <a16:creationId xmlns:a16="http://schemas.microsoft.com/office/drawing/2014/main" id="{5C29144A-EE7D-AC21-F316-314D5B1D8519}"/>
              </a:ext>
            </a:extLst>
          </p:cNvPr>
          <p:cNvSpPr/>
          <p:nvPr/>
        </p:nvSpPr>
        <p:spPr>
          <a:xfrm>
            <a:off x="5080868" y="1839817"/>
            <a:ext cx="2030264" cy="4560649"/>
          </a:xfrm>
          <a:prstGeom prst="round2Diag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91440" rtlCol="0" anchor="t">
            <a:noAutofit/>
          </a:bodyPr>
          <a:lstStyle/>
          <a:p>
            <a:pPr marL="0" marR="0" lvl="1" indent="0" defTabSz="466725" rtl="0" eaLnBrk="1" fontAlgn="auto" latinLnBrk="0" hangingPunct="1">
              <a:lnSpc>
                <a:spcPct val="100000"/>
              </a:lnSpc>
              <a:spcBef>
                <a:spcPct val="0"/>
              </a:spcBef>
              <a:spcAft>
                <a:spcPct val="15000"/>
              </a:spcAft>
              <a:buClr>
                <a:srgbClr val="FFFFFF"/>
              </a:buClr>
              <a:buSzPct val="70000"/>
              <a:buFontTx/>
              <a:buNone/>
              <a:tabLst/>
              <a:defRPr/>
            </a:pPr>
            <a:r>
              <a:rPr kumimoji="0" lang="en-US" sz="1700" b="1" i="0" u="none" strike="noStrike" kern="1200" cap="none" spc="0" normalizeH="0" baseline="0" noProof="0" dirty="0">
                <a:ln>
                  <a:noFill/>
                </a:ln>
                <a:solidFill>
                  <a:srgbClr val="FFFFFF"/>
                </a:solidFill>
                <a:effectLst/>
                <a:uLnTx/>
                <a:uFillTx/>
                <a:latin typeface="Arial" panose="020B0604020202020204"/>
                <a:ea typeface="+mn-ea"/>
                <a:cs typeface="+mn-cs"/>
              </a:rPr>
              <a:t>Once the pre-registration is complete you will obtain a registration number which is used to file for direct pay which may take up to 120 days to receive</a:t>
            </a:r>
          </a:p>
        </p:txBody>
      </p:sp>
      <p:sp>
        <p:nvSpPr>
          <p:cNvPr id="4" name="Rectangle: Diagonal Corners Rounded 3">
            <a:extLst>
              <a:ext uri="{FF2B5EF4-FFF2-40B4-BE49-F238E27FC236}">
                <a16:creationId xmlns:a16="http://schemas.microsoft.com/office/drawing/2014/main" id="{2D95E6E6-F379-4CC1-4FCC-3F5922CD768A}"/>
              </a:ext>
            </a:extLst>
          </p:cNvPr>
          <p:cNvSpPr/>
          <p:nvPr/>
        </p:nvSpPr>
        <p:spPr>
          <a:xfrm>
            <a:off x="7237674" y="1839817"/>
            <a:ext cx="2030264" cy="4560649"/>
          </a:xfrm>
          <a:prstGeom prst="round2Diag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91440" rtlCol="0" anchor="t">
            <a:noAutofit/>
          </a:bodyPr>
          <a:lstStyle/>
          <a:p>
            <a:pPr marL="0" marR="0" lvl="1" indent="0" defTabSz="466725" rtl="0" eaLnBrk="1" fontAlgn="auto" latinLnBrk="0" hangingPunct="1">
              <a:lnSpc>
                <a:spcPct val="100000"/>
              </a:lnSpc>
              <a:spcBef>
                <a:spcPct val="0"/>
              </a:spcBef>
              <a:spcAft>
                <a:spcPct val="15000"/>
              </a:spcAft>
              <a:buClr>
                <a:srgbClr val="FFFFFF"/>
              </a:buClr>
              <a:buSzPct val="70000"/>
              <a:buFontTx/>
              <a:buNone/>
              <a:tabLst/>
              <a:defRPr/>
            </a:pPr>
            <a:r>
              <a:rPr kumimoji="0" lang="en-US" sz="1700" b="1" i="0" u="none" strike="noStrike" kern="1200" cap="none" spc="0" normalizeH="0" baseline="0" noProof="0" dirty="0">
                <a:ln>
                  <a:noFill/>
                </a:ln>
                <a:solidFill>
                  <a:srgbClr val="FFFFFF"/>
                </a:solidFill>
                <a:effectLst/>
                <a:uLnTx/>
                <a:uFillTx/>
                <a:latin typeface="Arial" panose="020B0604020202020204"/>
                <a:ea typeface="+mn-ea"/>
                <a:cs typeface="+mn-cs"/>
              </a:rPr>
              <a:t>For a project placed in service in 2023 the form would be filed in 2024</a:t>
            </a:r>
          </a:p>
          <a:p>
            <a:pPr marL="0" marR="0" lvl="1" algn="l" defTabSz="466725" rtl="0" eaLnBrk="1" fontAlgn="auto" latinLnBrk="0" hangingPunct="1">
              <a:lnSpc>
                <a:spcPct val="100000"/>
              </a:lnSpc>
              <a:spcBef>
                <a:spcPct val="0"/>
              </a:spcBef>
              <a:spcAft>
                <a:spcPct val="15000"/>
              </a:spcAft>
              <a:buClr>
                <a:srgbClr val="FFFFFF"/>
              </a:buClr>
              <a:buSzPct val="70000"/>
              <a:tabLst/>
              <a:defRPr/>
            </a:pPr>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 name="Rectangle: Diagonal Corners Rounded 4">
            <a:extLst>
              <a:ext uri="{FF2B5EF4-FFF2-40B4-BE49-F238E27FC236}">
                <a16:creationId xmlns:a16="http://schemas.microsoft.com/office/drawing/2014/main" id="{201E8D53-1B78-0C5F-8608-23EB91FCEA3F}"/>
              </a:ext>
            </a:extLst>
          </p:cNvPr>
          <p:cNvSpPr/>
          <p:nvPr/>
        </p:nvSpPr>
        <p:spPr>
          <a:xfrm>
            <a:off x="9394481" y="1839817"/>
            <a:ext cx="2030264" cy="4560649"/>
          </a:xfrm>
          <a:prstGeom prst="round2Diag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91440" rtlCol="0" anchor="t">
            <a:noAutofit/>
          </a:bodyPr>
          <a:lstStyle/>
          <a:p>
            <a:pPr marL="0" marR="0" lvl="1" indent="0" defTabSz="466725" rtl="0" eaLnBrk="1" fontAlgn="auto" latinLnBrk="0" hangingPunct="1">
              <a:lnSpc>
                <a:spcPct val="100000"/>
              </a:lnSpc>
              <a:spcBef>
                <a:spcPct val="0"/>
              </a:spcBef>
              <a:spcAft>
                <a:spcPct val="15000"/>
              </a:spcAft>
              <a:buClr>
                <a:srgbClr val="FFFFFF"/>
              </a:buClr>
              <a:buSzPct val="70000"/>
              <a:buFontTx/>
              <a:buNone/>
              <a:tabLst/>
              <a:defRPr/>
            </a:pPr>
            <a:r>
              <a:rPr kumimoji="0" lang="en-US" sz="1700" b="1" i="0" u="none" strike="noStrike" kern="1200" cap="none" spc="0" normalizeH="0" baseline="0" noProof="0" dirty="0">
                <a:ln>
                  <a:noFill/>
                </a:ln>
                <a:solidFill>
                  <a:srgbClr val="FFFFFF"/>
                </a:solidFill>
                <a:effectLst/>
                <a:uLnTx/>
                <a:uFillTx/>
                <a:latin typeface="Arial" panose="020B0604020202020204"/>
                <a:ea typeface="+mn-ea"/>
                <a:cs typeface="+mn-cs"/>
              </a:rPr>
              <a:t>Upon receipt of the registration number, you can file the appropriate form (typically 990-T) for the tax year in which the asset is placed in service</a:t>
            </a:r>
          </a:p>
        </p:txBody>
      </p:sp>
    </p:spTree>
    <p:extLst>
      <p:ext uri="{BB962C8B-B14F-4D97-AF65-F5344CB8AC3E}">
        <p14:creationId xmlns:p14="http://schemas.microsoft.com/office/powerpoint/2010/main" val="20689854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traight Arrow Connector 23">
            <a:extLst>
              <a:ext uri="{FF2B5EF4-FFF2-40B4-BE49-F238E27FC236}">
                <a16:creationId xmlns:a16="http://schemas.microsoft.com/office/drawing/2014/main" id="{842FAA50-B9E8-46C1-B7DE-5267E8A66A01}"/>
              </a:ext>
            </a:extLst>
          </p:cNvPr>
          <p:cNvCxnSpPr>
            <a:cxnSpLocks/>
          </p:cNvCxnSpPr>
          <p:nvPr/>
        </p:nvCxnSpPr>
        <p:spPr>
          <a:xfrm>
            <a:off x="1333041" y="2206448"/>
            <a:ext cx="10618485" cy="0"/>
          </a:xfrm>
          <a:prstGeom prst="straightConnector1">
            <a:avLst/>
          </a:prstGeom>
          <a:ln w="73025">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51" name="Rectangle: Diagonal Corners Rounded 50">
            <a:extLst>
              <a:ext uri="{FF2B5EF4-FFF2-40B4-BE49-F238E27FC236}">
                <a16:creationId xmlns:a16="http://schemas.microsoft.com/office/drawing/2014/main" id="{427A5DB0-D017-4EAC-B9B3-0E88A153B945}"/>
              </a:ext>
            </a:extLst>
          </p:cNvPr>
          <p:cNvSpPr/>
          <p:nvPr/>
        </p:nvSpPr>
        <p:spPr>
          <a:xfrm>
            <a:off x="767255" y="1839817"/>
            <a:ext cx="2030264" cy="4560649"/>
          </a:xfrm>
          <a:prstGeom prst="round2Diag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91440" rtlCol="0" anchor="t">
            <a:noAutofit/>
          </a:bodyPr>
          <a:lstStyle/>
          <a:p>
            <a:pPr marL="0" marR="0" lvl="1" indent="0" defTabSz="466725" rtl="0" eaLnBrk="1" fontAlgn="auto" latinLnBrk="0" hangingPunct="1">
              <a:lnSpc>
                <a:spcPct val="100000"/>
              </a:lnSpc>
              <a:spcBef>
                <a:spcPct val="0"/>
              </a:spcBef>
              <a:spcAft>
                <a:spcPct val="15000"/>
              </a:spcAft>
              <a:buClr>
                <a:srgbClr val="FFFFFF"/>
              </a:buClr>
              <a:buSzPct val="70000"/>
              <a:buFontTx/>
              <a:buNone/>
              <a:tabLst/>
              <a:defRPr/>
            </a:pPr>
            <a:r>
              <a:rPr kumimoji="0" lang="en-US" sz="1700" b="1" i="0" u="none" strike="noStrike" kern="1200" cap="none" spc="0" normalizeH="0" baseline="0" noProof="0" dirty="0">
                <a:ln>
                  <a:noFill/>
                </a:ln>
                <a:solidFill>
                  <a:srgbClr val="FFFFFF"/>
                </a:solidFill>
                <a:effectLst/>
                <a:uLnTx/>
                <a:uFillTx/>
                <a:latin typeface="Arial" panose="020B0604020202020204"/>
                <a:ea typeface="+mn-ea"/>
                <a:cs typeface="+mn-cs"/>
              </a:rPr>
              <a:t>To file for Direct Pay, tax-exempt entities will use form 990-T : Exempt Organization Business Income Tax Return</a:t>
            </a:r>
          </a:p>
        </p:txBody>
      </p:sp>
      <p:sp>
        <p:nvSpPr>
          <p:cNvPr id="22" name="Title 1">
            <a:extLst>
              <a:ext uri="{FF2B5EF4-FFF2-40B4-BE49-F238E27FC236}">
                <a16:creationId xmlns:a16="http://schemas.microsoft.com/office/drawing/2014/main" id="{B1DA397E-C4A9-46BA-A345-80BE0F924D6A}"/>
              </a:ext>
            </a:extLst>
          </p:cNvPr>
          <p:cNvSpPr>
            <a:spLocks noGrp="1"/>
          </p:cNvSpPr>
          <p:nvPr>
            <p:ph type="title"/>
          </p:nvPr>
        </p:nvSpPr>
        <p:spPr>
          <a:xfrm>
            <a:off x="623316" y="454895"/>
            <a:ext cx="10945368" cy="841248"/>
          </a:xfrm>
        </p:spPr>
        <p:txBody>
          <a:bodyPr/>
          <a:lstStyle/>
          <a:p>
            <a:r>
              <a:rPr lang="en-US" dirty="0">
                <a:solidFill>
                  <a:schemeClr val="tx2">
                    <a:lumMod val="50000"/>
                  </a:schemeClr>
                </a:solidFill>
              </a:rPr>
              <a:t>Direct Pay Timeline / Continued</a:t>
            </a:r>
          </a:p>
        </p:txBody>
      </p:sp>
      <p:sp>
        <p:nvSpPr>
          <p:cNvPr id="2" name="Rectangle: Diagonal Corners Rounded 1">
            <a:extLst>
              <a:ext uri="{FF2B5EF4-FFF2-40B4-BE49-F238E27FC236}">
                <a16:creationId xmlns:a16="http://schemas.microsoft.com/office/drawing/2014/main" id="{820D96F5-BA99-872D-C6F3-91F398A81AA4}"/>
              </a:ext>
            </a:extLst>
          </p:cNvPr>
          <p:cNvSpPr/>
          <p:nvPr/>
        </p:nvSpPr>
        <p:spPr>
          <a:xfrm>
            <a:off x="2924062" y="1839817"/>
            <a:ext cx="2030264" cy="4560649"/>
          </a:xfrm>
          <a:prstGeom prst="round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91440" rtlCol="0" anchor="t">
            <a:noAutofit/>
          </a:bodyPr>
          <a:lstStyle/>
          <a:p>
            <a:pPr marL="0" marR="0" lvl="1" indent="0" defTabSz="466725" rtl="0" eaLnBrk="1" fontAlgn="auto" latinLnBrk="0" hangingPunct="1">
              <a:lnSpc>
                <a:spcPct val="100000"/>
              </a:lnSpc>
              <a:spcBef>
                <a:spcPct val="0"/>
              </a:spcBef>
              <a:spcAft>
                <a:spcPct val="15000"/>
              </a:spcAft>
              <a:buClr>
                <a:srgbClr val="FFFFFF"/>
              </a:buClr>
              <a:buSzPct val="70000"/>
              <a:buFontTx/>
              <a:buNone/>
              <a:tabLst/>
              <a:defRPr/>
            </a:pPr>
            <a:r>
              <a:rPr kumimoji="0" lang="en-US" sz="1700" b="1" i="0" u="none" strike="noStrike" kern="1200" cap="none" spc="0" normalizeH="0" baseline="0" noProof="0" dirty="0">
                <a:ln>
                  <a:noFill/>
                </a:ln>
                <a:solidFill>
                  <a:srgbClr val="FFFFFF"/>
                </a:solidFill>
                <a:effectLst/>
                <a:uLnTx/>
                <a:uFillTx/>
                <a:latin typeface="Arial" panose="020B0604020202020204"/>
                <a:ea typeface="+mn-ea"/>
                <a:cs typeface="+mn-cs"/>
              </a:rPr>
              <a:t>It will also file Form 3800, General Business Credit</a:t>
            </a:r>
          </a:p>
        </p:txBody>
      </p:sp>
      <p:sp>
        <p:nvSpPr>
          <p:cNvPr id="3" name="Rectangle: Diagonal Corners Rounded 2">
            <a:extLst>
              <a:ext uri="{FF2B5EF4-FFF2-40B4-BE49-F238E27FC236}">
                <a16:creationId xmlns:a16="http://schemas.microsoft.com/office/drawing/2014/main" id="{5C29144A-EE7D-AC21-F316-314D5B1D8519}"/>
              </a:ext>
            </a:extLst>
          </p:cNvPr>
          <p:cNvSpPr/>
          <p:nvPr/>
        </p:nvSpPr>
        <p:spPr>
          <a:xfrm>
            <a:off x="5080868" y="1839817"/>
            <a:ext cx="2030264" cy="4560649"/>
          </a:xfrm>
          <a:prstGeom prst="round2Diag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91440" rtlCol="0" anchor="t">
            <a:noAutofit/>
          </a:bodyPr>
          <a:lstStyle/>
          <a:p>
            <a:pPr marL="0" marR="0" lvl="1" indent="0" defTabSz="466725" rtl="0" eaLnBrk="1" fontAlgn="auto" latinLnBrk="0" hangingPunct="1">
              <a:lnSpc>
                <a:spcPct val="100000"/>
              </a:lnSpc>
              <a:spcBef>
                <a:spcPct val="0"/>
              </a:spcBef>
              <a:spcAft>
                <a:spcPct val="15000"/>
              </a:spcAft>
              <a:buClr>
                <a:srgbClr val="FFFFFF"/>
              </a:buClr>
              <a:buSzPct val="70000"/>
              <a:buFontTx/>
              <a:buNone/>
              <a:tabLst/>
              <a:defRPr/>
            </a:pPr>
            <a:r>
              <a:rPr kumimoji="0" lang="en-US" sz="1700" b="1" i="0" u="none" strike="noStrike" kern="1200" cap="none" spc="0" normalizeH="0" baseline="0" noProof="0" dirty="0">
                <a:ln>
                  <a:noFill/>
                </a:ln>
                <a:solidFill>
                  <a:srgbClr val="FFFFFF"/>
                </a:solidFill>
                <a:effectLst/>
                <a:uLnTx/>
                <a:uFillTx/>
                <a:latin typeface="Arial" panose="020B0604020202020204"/>
                <a:ea typeface="+mn-ea"/>
                <a:cs typeface="+mn-cs"/>
              </a:rPr>
              <a:t>For most tax-exempt and government entities is generally the </a:t>
            </a:r>
            <a:r>
              <a:rPr kumimoji="0" lang="en-US" sz="1700" b="1" i="1" u="none" strike="noStrike" kern="1200" cap="none" spc="0" normalizeH="0" baseline="0" noProof="0" dirty="0">
                <a:ln>
                  <a:noFill/>
                </a:ln>
                <a:solidFill>
                  <a:srgbClr val="FFFFFF"/>
                </a:solidFill>
                <a:effectLst/>
                <a:uLnTx/>
                <a:uFillTx/>
                <a:latin typeface="Arial" panose="020B0604020202020204"/>
                <a:ea typeface="+mn-ea"/>
                <a:cs typeface="+mn-cs"/>
              </a:rPr>
              <a:t>15th day of the fifth month after the end of the entity’s tax year</a:t>
            </a:r>
          </a:p>
        </p:txBody>
      </p:sp>
      <p:sp>
        <p:nvSpPr>
          <p:cNvPr id="4" name="Rectangle: Diagonal Corners Rounded 3">
            <a:extLst>
              <a:ext uri="{FF2B5EF4-FFF2-40B4-BE49-F238E27FC236}">
                <a16:creationId xmlns:a16="http://schemas.microsoft.com/office/drawing/2014/main" id="{2D95E6E6-F379-4CC1-4FCC-3F5922CD768A}"/>
              </a:ext>
            </a:extLst>
          </p:cNvPr>
          <p:cNvSpPr/>
          <p:nvPr/>
        </p:nvSpPr>
        <p:spPr>
          <a:xfrm>
            <a:off x="7237674" y="1839817"/>
            <a:ext cx="2030264" cy="4560649"/>
          </a:xfrm>
          <a:prstGeom prst="round2Diag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91440" rtlCol="0" anchor="t">
            <a:noAutofit/>
          </a:bodyPr>
          <a:lstStyle/>
          <a:p>
            <a:pPr marL="0" marR="0" lvl="1" indent="0" defTabSz="466725" rtl="0" eaLnBrk="1" fontAlgn="auto" latinLnBrk="0" hangingPunct="1">
              <a:lnSpc>
                <a:spcPct val="100000"/>
              </a:lnSpc>
              <a:spcBef>
                <a:spcPct val="0"/>
              </a:spcBef>
              <a:spcAft>
                <a:spcPct val="15000"/>
              </a:spcAft>
              <a:buClr>
                <a:srgbClr val="FFFFFF"/>
              </a:buClr>
              <a:buSzPct val="70000"/>
              <a:buFontTx/>
              <a:buNone/>
              <a:tabLst/>
              <a:defRPr/>
            </a:pPr>
            <a:r>
              <a:rPr kumimoji="0" lang="en-US" sz="1700" b="1" i="0" u="none" strike="noStrike" kern="1200" cap="none" spc="0" normalizeH="0" baseline="0" noProof="0" dirty="0">
                <a:ln>
                  <a:noFill/>
                </a:ln>
                <a:solidFill>
                  <a:srgbClr val="FFFFFF"/>
                </a:solidFill>
                <a:effectLst/>
                <a:uLnTx/>
                <a:uFillTx/>
                <a:latin typeface="Arial" panose="020B0604020202020204"/>
                <a:ea typeface="+mn-ea"/>
                <a:cs typeface="+mn-cs"/>
              </a:rPr>
              <a:t>Recently IRS has confirmed fiscal year governmental filer that has not established a tax year (those who don’t file 990-T) can elect to file elective pay 990-T on a calendar year basis</a:t>
            </a:r>
          </a:p>
        </p:txBody>
      </p:sp>
      <p:sp>
        <p:nvSpPr>
          <p:cNvPr id="5" name="Rectangle: Diagonal Corners Rounded 4">
            <a:extLst>
              <a:ext uri="{FF2B5EF4-FFF2-40B4-BE49-F238E27FC236}">
                <a16:creationId xmlns:a16="http://schemas.microsoft.com/office/drawing/2014/main" id="{201E8D53-1B78-0C5F-8608-23EB91FCEA3F}"/>
              </a:ext>
            </a:extLst>
          </p:cNvPr>
          <p:cNvSpPr/>
          <p:nvPr/>
        </p:nvSpPr>
        <p:spPr>
          <a:xfrm>
            <a:off x="9394481" y="1839817"/>
            <a:ext cx="2030264" cy="4560649"/>
          </a:xfrm>
          <a:prstGeom prst="round2Diag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91440" rtlCol="0" anchor="t">
            <a:noAutofit/>
          </a:bodyPr>
          <a:lstStyle/>
          <a:p>
            <a:pPr marL="0" marR="0" lvl="1" indent="0" defTabSz="466725" rtl="0" eaLnBrk="1" fontAlgn="auto" latinLnBrk="0" hangingPunct="1">
              <a:lnSpc>
                <a:spcPct val="100000"/>
              </a:lnSpc>
              <a:spcBef>
                <a:spcPct val="0"/>
              </a:spcBef>
              <a:spcAft>
                <a:spcPct val="15000"/>
              </a:spcAft>
              <a:buClr>
                <a:srgbClr val="FFFFFF"/>
              </a:buClr>
              <a:buSzPct val="70000"/>
              <a:buFontTx/>
              <a:buNone/>
              <a:tabLst/>
              <a:defRPr/>
            </a:pPr>
            <a:r>
              <a:rPr kumimoji="0" lang="en-US" sz="1700" b="1" i="0" u="none" strike="noStrike" kern="1200" cap="none" spc="0" normalizeH="0" baseline="0" noProof="0" dirty="0">
                <a:ln>
                  <a:noFill/>
                </a:ln>
                <a:solidFill>
                  <a:srgbClr val="FFFFFF"/>
                </a:solidFill>
                <a:effectLst/>
                <a:uLnTx/>
                <a:uFillTx/>
                <a:latin typeface="Arial" panose="020B0604020202020204"/>
                <a:ea typeface="+mn-ea"/>
                <a:cs typeface="+mn-cs"/>
              </a:rPr>
              <a:t>Entities without an annual filing requirement </a:t>
            </a:r>
            <a:r>
              <a:rPr lang="en-US" sz="1700" b="1" dirty="0">
                <a:solidFill>
                  <a:srgbClr val="FFFFFF"/>
                </a:solidFill>
                <a:latin typeface="Arial" panose="020B0604020202020204"/>
              </a:rPr>
              <a:t>can</a:t>
            </a:r>
            <a:r>
              <a:rPr kumimoji="0" lang="en-US" sz="1700" b="1" i="0" u="none" strike="noStrike" kern="1200" cap="none" spc="0" normalizeH="0" baseline="0" noProof="0" dirty="0">
                <a:ln>
                  <a:noFill/>
                </a:ln>
                <a:solidFill>
                  <a:srgbClr val="FFFFFF"/>
                </a:solidFill>
                <a:effectLst/>
                <a:uLnTx/>
                <a:uFillTx/>
                <a:latin typeface="Arial" panose="020B0604020202020204"/>
                <a:ea typeface="+mn-ea"/>
                <a:cs typeface="+mn-cs"/>
              </a:rPr>
              <a:t> receive a 6-month extension to file their return and make a Direct Pay election</a:t>
            </a:r>
          </a:p>
        </p:txBody>
      </p:sp>
    </p:spTree>
    <p:extLst>
      <p:ext uri="{BB962C8B-B14F-4D97-AF65-F5344CB8AC3E}">
        <p14:creationId xmlns:p14="http://schemas.microsoft.com/office/powerpoint/2010/main" val="42822883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63B08FA-51A0-2952-E97E-33D53251D6EC}"/>
              </a:ext>
            </a:extLst>
          </p:cNvPr>
          <p:cNvSpPr>
            <a:spLocks noGrp="1"/>
          </p:cNvSpPr>
          <p:nvPr>
            <p:ph type="ctrTitle"/>
          </p:nvPr>
        </p:nvSpPr>
        <p:spPr/>
        <p:txBody>
          <a:bodyPr/>
          <a:lstStyle/>
          <a:p>
            <a:r>
              <a:rPr lang="en-US" dirty="0"/>
              <a:t>Direct Pay Overview</a:t>
            </a:r>
          </a:p>
        </p:txBody>
      </p:sp>
    </p:spTree>
    <p:extLst>
      <p:ext uri="{BB962C8B-B14F-4D97-AF65-F5344CB8AC3E}">
        <p14:creationId xmlns:p14="http://schemas.microsoft.com/office/powerpoint/2010/main" val="42503202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6C901-15C2-D726-B501-82CC4DDCE452}"/>
              </a:ext>
            </a:extLst>
          </p:cNvPr>
          <p:cNvSpPr>
            <a:spLocks noGrp="1"/>
          </p:cNvSpPr>
          <p:nvPr>
            <p:ph type="title"/>
          </p:nvPr>
        </p:nvSpPr>
        <p:spPr/>
        <p:txBody>
          <a:bodyPr/>
          <a:lstStyle/>
          <a:p>
            <a:r>
              <a:rPr lang="en-US" dirty="0"/>
              <a:t>Qualifying Costs Examples</a:t>
            </a:r>
          </a:p>
        </p:txBody>
      </p:sp>
      <p:graphicFrame>
        <p:nvGraphicFramePr>
          <p:cNvPr id="4" name="Table 4">
            <a:extLst>
              <a:ext uri="{FF2B5EF4-FFF2-40B4-BE49-F238E27FC236}">
                <a16:creationId xmlns:a16="http://schemas.microsoft.com/office/drawing/2014/main" id="{FE8EAD27-52A2-29B3-0C78-5FCDFAD0B837}"/>
              </a:ext>
            </a:extLst>
          </p:cNvPr>
          <p:cNvGraphicFramePr>
            <a:graphicFrameLocks noGrp="1"/>
          </p:cNvGraphicFramePr>
          <p:nvPr>
            <p:ph sz="quarter" idx="13"/>
          </p:nvPr>
        </p:nvGraphicFramePr>
        <p:xfrm>
          <a:off x="623455" y="1497013"/>
          <a:ext cx="10943704" cy="4221480"/>
        </p:xfrm>
        <a:graphic>
          <a:graphicData uri="http://schemas.openxmlformats.org/drawingml/2006/table">
            <a:tbl>
              <a:tblPr firstRow="1" bandRow="1">
                <a:tableStyleId>{21E4AEA4-8DFA-4A89-87EB-49C32662AFE0}</a:tableStyleId>
              </a:tblPr>
              <a:tblGrid>
                <a:gridCol w="1366199">
                  <a:extLst>
                    <a:ext uri="{9D8B030D-6E8A-4147-A177-3AD203B41FA5}">
                      <a16:colId xmlns:a16="http://schemas.microsoft.com/office/drawing/2014/main" val="1482591093"/>
                    </a:ext>
                  </a:extLst>
                </a:gridCol>
                <a:gridCol w="1368215">
                  <a:extLst>
                    <a:ext uri="{9D8B030D-6E8A-4147-A177-3AD203B41FA5}">
                      <a16:colId xmlns:a16="http://schemas.microsoft.com/office/drawing/2014/main" val="3094880624"/>
                    </a:ext>
                  </a:extLst>
                </a:gridCol>
                <a:gridCol w="1368215">
                  <a:extLst>
                    <a:ext uri="{9D8B030D-6E8A-4147-A177-3AD203B41FA5}">
                      <a16:colId xmlns:a16="http://schemas.microsoft.com/office/drawing/2014/main" val="233745026"/>
                    </a:ext>
                  </a:extLst>
                </a:gridCol>
                <a:gridCol w="1368215">
                  <a:extLst>
                    <a:ext uri="{9D8B030D-6E8A-4147-A177-3AD203B41FA5}">
                      <a16:colId xmlns:a16="http://schemas.microsoft.com/office/drawing/2014/main" val="89453586"/>
                    </a:ext>
                  </a:extLst>
                </a:gridCol>
                <a:gridCol w="1368215">
                  <a:extLst>
                    <a:ext uri="{9D8B030D-6E8A-4147-A177-3AD203B41FA5}">
                      <a16:colId xmlns:a16="http://schemas.microsoft.com/office/drawing/2014/main" val="950907824"/>
                    </a:ext>
                  </a:extLst>
                </a:gridCol>
                <a:gridCol w="1368215">
                  <a:extLst>
                    <a:ext uri="{9D8B030D-6E8A-4147-A177-3AD203B41FA5}">
                      <a16:colId xmlns:a16="http://schemas.microsoft.com/office/drawing/2014/main" val="3022904168"/>
                    </a:ext>
                  </a:extLst>
                </a:gridCol>
                <a:gridCol w="2736430">
                  <a:extLst>
                    <a:ext uri="{9D8B030D-6E8A-4147-A177-3AD203B41FA5}">
                      <a16:colId xmlns:a16="http://schemas.microsoft.com/office/drawing/2014/main" val="2053314201"/>
                    </a:ext>
                  </a:extLst>
                </a:gridCol>
              </a:tblGrid>
              <a:tr h="370840">
                <a:tc gridSpan="2">
                  <a:txBody>
                    <a:bodyPr/>
                    <a:lstStyle/>
                    <a:p>
                      <a:pPr algn="ctr"/>
                      <a:r>
                        <a:rPr lang="en-US" dirty="0"/>
                        <a:t>Solar</a:t>
                      </a:r>
                    </a:p>
                  </a:txBody>
                  <a:tcPr/>
                </a:tc>
                <a:tc hMerge="1">
                  <a:txBody>
                    <a:bodyPr/>
                    <a:lstStyle/>
                    <a:p>
                      <a:endParaRPr lang="en-US"/>
                    </a:p>
                  </a:txBody>
                  <a:tcPr/>
                </a:tc>
                <a:tc gridSpan="2">
                  <a:txBody>
                    <a:bodyPr/>
                    <a:lstStyle/>
                    <a:p>
                      <a:pPr algn="ctr"/>
                      <a:r>
                        <a:rPr lang="en-US" dirty="0"/>
                        <a:t>Geothermal</a:t>
                      </a:r>
                    </a:p>
                  </a:txBody>
                  <a:tcPr/>
                </a:tc>
                <a:tc hMerge="1">
                  <a:txBody>
                    <a:bodyPr/>
                    <a:lstStyle/>
                    <a:p>
                      <a:endParaRPr lang="en-US"/>
                    </a:p>
                  </a:txBody>
                  <a:tcPr/>
                </a:tc>
                <a:tc gridSpan="2">
                  <a:txBody>
                    <a:bodyPr/>
                    <a:lstStyle/>
                    <a:p>
                      <a:pPr algn="ctr"/>
                      <a:r>
                        <a:rPr lang="en-US" dirty="0"/>
                        <a:t>Energy Storage</a:t>
                      </a:r>
                    </a:p>
                  </a:txBody>
                  <a:tcPr/>
                </a:tc>
                <a:tc hMerge="1">
                  <a:txBody>
                    <a:bodyPr/>
                    <a:lstStyle/>
                    <a:p>
                      <a:endParaRPr lang="en-US"/>
                    </a:p>
                  </a:txBody>
                  <a:tcPr/>
                </a:tc>
                <a:tc>
                  <a:txBody>
                    <a:bodyPr/>
                    <a:lstStyle/>
                    <a:p>
                      <a:pPr algn="ctr"/>
                      <a:r>
                        <a:rPr lang="en-US" dirty="0"/>
                        <a:t>EV Chargers/Vehicles</a:t>
                      </a:r>
                    </a:p>
                  </a:txBody>
                  <a:tcPr/>
                </a:tc>
                <a:extLst>
                  <a:ext uri="{0D108BD9-81ED-4DB2-BD59-A6C34878D82A}">
                    <a16:rowId xmlns:a16="http://schemas.microsoft.com/office/drawing/2014/main" val="390836355"/>
                  </a:ext>
                </a:extLst>
              </a:tr>
              <a:tr h="370840">
                <a:tc>
                  <a:txBody>
                    <a:bodyPr/>
                    <a:lstStyle/>
                    <a:p>
                      <a:r>
                        <a:rPr lang="en-US" sz="1200" b="1" dirty="0"/>
                        <a:t>Qualified</a:t>
                      </a:r>
                      <a:endParaRPr lang="en-US" sz="1200" b="1" i="1" dirty="0"/>
                    </a:p>
                  </a:txBody>
                  <a:tcPr/>
                </a:tc>
                <a:tc>
                  <a:txBody>
                    <a:bodyPr/>
                    <a:lstStyle/>
                    <a:p>
                      <a:r>
                        <a:rPr lang="en-US" sz="1200" b="1" dirty="0"/>
                        <a:t>Ineligible</a:t>
                      </a:r>
                      <a:endParaRPr lang="en-US" sz="1200" b="1" i="1" dirty="0"/>
                    </a:p>
                  </a:txBody>
                  <a:tcPr/>
                </a:tc>
                <a:tc>
                  <a:txBody>
                    <a:bodyPr/>
                    <a:lstStyle/>
                    <a:p>
                      <a:r>
                        <a:rPr lang="en-US" sz="1200" b="1" dirty="0"/>
                        <a:t>Qualified</a:t>
                      </a:r>
                      <a:endParaRPr lang="en-US" sz="1200" b="1" i="1" dirty="0"/>
                    </a:p>
                  </a:txBody>
                  <a:tcPr/>
                </a:tc>
                <a:tc>
                  <a:txBody>
                    <a:bodyPr/>
                    <a:lstStyle/>
                    <a:p>
                      <a:r>
                        <a:rPr lang="en-US" sz="1200" b="1" dirty="0"/>
                        <a:t>Ineligible</a:t>
                      </a:r>
                      <a:endParaRPr lang="en-US" sz="1200" b="1" i="1" dirty="0"/>
                    </a:p>
                  </a:txBody>
                  <a:tcPr/>
                </a:tc>
                <a:tc>
                  <a:txBody>
                    <a:bodyPr/>
                    <a:lstStyle/>
                    <a:p>
                      <a:r>
                        <a:rPr lang="en-US" sz="1200" b="1" dirty="0"/>
                        <a:t>Qualified</a:t>
                      </a:r>
                      <a:endParaRPr lang="en-US" sz="1200" b="1" i="1" dirty="0"/>
                    </a:p>
                  </a:txBody>
                  <a:tcPr/>
                </a:tc>
                <a:tc>
                  <a:txBody>
                    <a:bodyPr/>
                    <a:lstStyle/>
                    <a:p>
                      <a:r>
                        <a:rPr lang="en-US" sz="1200" b="1" dirty="0"/>
                        <a:t>Ineligible</a:t>
                      </a:r>
                      <a:endParaRPr lang="en-US" sz="1200" b="1" i="1" dirty="0"/>
                    </a:p>
                  </a:txBody>
                  <a:tcPr/>
                </a:tc>
                <a:tc>
                  <a:txBody>
                    <a:bodyPr/>
                    <a:lstStyle/>
                    <a:p>
                      <a:pPr algn="ctr"/>
                      <a:r>
                        <a:rPr lang="en-US" sz="1200" b="1" dirty="0"/>
                        <a:t>Eligible</a:t>
                      </a:r>
                      <a:endParaRPr lang="en-US" sz="1200" b="1" i="1" dirty="0"/>
                    </a:p>
                  </a:txBody>
                  <a:tcPr/>
                </a:tc>
                <a:extLst>
                  <a:ext uri="{0D108BD9-81ED-4DB2-BD59-A6C34878D82A}">
                    <a16:rowId xmlns:a16="http://schemas.microsoft.com/office/drawing/2014/main" val="1376369342"/>
                  </a:ext>
                </a:extLst>
              </a:tr>
              <a:tr h="370840">
                <a:tc>
                  <a:txBody>
                    <a:bodyPr/>
                    <a:lstStyle/>
                    <a:p>
                      <a:r>
                        <a:rPr lang="en-US" sz="1200" dirty="0"/>
                        <a:t>Panels</a:t>
                      </a:r>
                    </a:p>
                  </a:txBody>
                  <a:tcPr/>
                </a:tc>
                <a:tc>
                  <a:txBody>
                    <a:bodyPr/>
                    <a:lstStyle/>
                    <a:p>
                      <a:r>
                        <a:rPr lang="en-US" sz="1200" dirty="0"/>
                        <a:t>Roofing</a:t>
                      </a:r>
                    </a:p>
                  </a:txBody>
                  <a:tcPr/>
                </a:tc>
                <a:tc>
                  <a:txBody>
                    <a:bodyPr/>
                    <a:lstStyle/>
                    <a:p>
                      <a:r>
                        <a:rPr lang="en-US" sz="1200" dirty="0"/>
                        <a:t>Pumps</a:t>
                      </a:r>
                    </a:p>
                  </a:txBody>
                  <a:tcPr/>
                </a:tc>
                <a:tc>
                  <a:txBody>
                    <a:bodyPr/>
                    <a:lstStyle/>
                    <a:p>
                      <a:r>
                        <a:rPr lang="en-US" sz="1200" dirty="0"/>
                        <a:t>Duct vents</a:t>
                      </a:r>
                    </a:p>
                  </a:txBody>
                  <a:tcPr/>
                </a:tc>
                <a:tc>
                  <a:txBody>
                    <a:bodyPr/>
                    <a:lstStyle/>
                    <a:p>
                      <a:r>
                        <a:rPr lang="en-US" sz="1200" dirty="0"/>
                        <a:t>Electrochemical batteries</a:t>
                      </a:r>
                    </a:p>
                  </a:txBody>
                  <a:tcPr/>
                </a:tc>
                <a:tc>
                  <a:txBody>
                    <a:bodyPr/>
                    <a:lstStyle/>
                    <a:p>
                      <a:r>
                        <a:rPr lang="en-US" sz="1200" dirty="0"/>
                        <a:t>Property primarily used for transportation</a:t>
                      </a:r>
                    </a:p>
                  </a:txBody>
                  <a:tcPr/>
                </a:tc>
                <a:tc>
                  <a:txBody>
                    <a:bodyPr/>
                    <a:lstStyle/>
                    <a:p>
                      <a:r>
                        <a:rPr lang="en-US" sz="1200" dirty="0"/>
                        <a:t>EV charger hardware</a:t>
                      </a:r>
                    </a:p>
                  </a:txBody>
                  <a:tcPr/>
                </a:tc>
                <a:extLst>
                  <a:ext uri="{0D108BD9-81ED-4DB2-BD59-A6C34878D82A}">
                    <a16:rowId xmlns:a16="http://schemas.microsoft.com/office/drawing/2014/main" val="668711577"/>
                  </a:ext>
                </a:extLst>
              </a:tr>
              <a:tr h="370840">
                <a:tc>
                  <a:txBody>
                    <a:bodyPr/>
                    <a:lstStyle/>
                    <a:p>
                      <a:r>
                        <a:rPr lang="en-US" sz="1200" dirty="0"/>
                        <a:t>Some wiring</a:t>
                      </a:r>
                    </a:p>
                  </a:txBody>
                  <a:tcPr/>
                </a:tc>
                <a:tc>
                  <a:txBody>
                    <a:bodyPr/>
                    <a:lstStyle/>
                    <a:p>
                      <a:r>
                        <a:rPr lang="en-US" sz="1200" dirty="0"/>
                        <a:t>Non-structural additions</a:t>
                      </a:r>
                    </a:p>
                  </a:txBody>
                  <a:tcPr/>
                </a:tc>
                <a:tc>
                  <a:txBody>
                    <a:bodyPr/>
                    <a:lstStyle/>
                    <a:p>
                      <a:r>
                        <a:rPr lang="en-US" sz="1200" dirty="0"/>
                        <a:t>Well system</a:t>
                      </a:r>
                    </a:p>
                  </a:txBody>
                  <a:tcPr/>
                </a:tc>
                <a:tc>
                  <a:txBody>
                    <a:bodyPr/>
                    <a:lstStyle/>
                    <a:p>
                      <a:r>
                        <a:rPr lang="en-US" sz="1200" dirty="0"/>
                        <a:t>Existing HVAC equipment</a:t>
                      </a:r>
                    </a:p>
                  </a:txBody>
                  <a:tcPr/>
                </a:tc>
                <a:tc>
                  <a:txBody>
                    <a:bodyPr/>
                    <a:lstStyle/>
                    <a:p>
                      <a:r>
                        <a:rPr lang="en-US" sz="1200" dirty="0"/>
                        <a:t>Ultracapacitors</a:t>
                      </a:r>
                    </a:p>
                  </a:txBody>
                  <a:tcPr/>
                </a:tc>
                <a:tc>
                  <a:txBody>
                    <a:bodyPr/>
                    <a:lstStyle/>
                    <a:p>
                      <a:endParaRPr lang="en-US" sz="1200" dirty="0"/>
                    </a:p>
                  </a:txBody>
                  <a:tcPr/>
                </a:tc>
                <a:tc>
                  <a:txBody>
                    <a:bodyPr/>
                    <a:lstStyle/>
                    <a:p>
                      <a:r>
                        <a:rPr lang="en-US" sz="1200" dirty="0"/>
                        <a:t>EV charger installation costs</a:t>
                      </a:r>
                    </a:p>
                  </a:txBody>
                  <a:tcPr/>
                </a:tc>
                <a:extLst>
                  <a:ext uri="{0D108BD9-81ED-4DB2-BD59-A6C34878D82A}">
                    <a16:rowId xmlns:a16="http://schemas.microsoft.com/office/drawing/2014/main" val="3126862387"/>
                  </a:ext>
                </a:extLst>
              </a:tr>
              <a:tr h="370840">
                <a:tc>
                  <a:txBody>
                    <a:bodyPr/>
                    <a:lstStyle/>
                    <a:p>
                      <a:r>
                        <a:rPr lang="en-US" sz="1200" dirty="0"/>
                        <a:t>Racking</a:t>
                      </a:r>
                    </a:p>
                  </a:txBody>
                  <a:tcPr/>
                </a:tc>
                <a:tc>
                  <a:txBody>
                    <a:bodyPr/>
                    <a:lstStyle/>
                    <a:p>
                      <a:r>
                        <a:rPr lang="en-US" sz="1200"/>
                        <a:t>Electrical changes </a:t>
                      </a:r>
                      <a:r>
                        <a:rPr lang="en-US" sz="1200" dirty="0"/>
                        <a:t>not necessary for solar function</a:t>
                      </a:r>
                    </a:p>
                  </a:txBody>
                  <a:tcPr/>
                </a:tc>
                <a:tc>
                  <a:txBody>
                    <a:bodyPr/>
                    <a:lstStyle/>
                    <a:p>
                      <a:r>
                        <a:rPr lang="en-US" sz="1200" dirty="0"/>
                        <a:t>Some wiring </a:t>
                      </a:r>
                    </a:p>
                  </a:txBody>
                  <a:tcPr/>
                </a:tc>
                <a:tc>
                  <a:txBody>
                    <a:bodyPr/>
                    <a:lstStyle/>
                    <a:p>
                      <a:endParaRPr lang="en-US" sz="1200" dirty="0"/>
                    </a:p>
                  </a:txBody>
                  <a:tcPr/>
                </a:tc>
                <a:tc>
                  <a:txBody>
                    <a:bodyPr/>
                    <a:lstStyle/>
                    <a:p>
                      <a:r>
                        <a:rPr lang="en-US" sz="1200" dirty="0"/>
                        <a:t>Reversible fuel cells</a:t>
                      </a:r>
                    </a:p>
                  </a:txBody>
                  <a:tcPr/>
                </a:tc>
                <a:tc>
                  <a:txBody>
                    <a:bodyPr/>
                    <a:lstStyle/>
                    <a:p>
                      <a:endParaRPr lang="en-US" sz="1200" dirty="0"/>
                    </a:p>
                  </a:txBody>
                  <a:tcPr/>
                </a:tc>
                <a:tc>
                  <a:txBody>
                    <a:bodyPr/>
                    <a:lstStyle/>
                    <a:p>
                      <a:r>
                        <a:rPr lang="en-US" sz="1200" dirty="0"/>
                        <a:t>For a vehicle to qualify it must:</a:t>
                      </a:r>
                    </a:p>
                    <a:p>
                      <a:endParaRPr lang="en-US" sz="1200" dirty="0"/>
                    </a:p>
                    <a:p>
                      <a:pPr marL="171450" indent="-171450">
                        <a:buFont typeface="Arial" panose="020B0604020202020204" pitchFamily="34" charset="0"/>
                        <a:buChar char="•"/>
                      </a:pPr>
                      <a:r>
                        <a:rPr lang="en-US" sz="1200" dirty="0"/>
                        <a:t>Have capacity of at least 7kwh</a:t>
                      </a:r>
                    </a:p>
                    <a:p>
                      <a:pPr marL="171450" indent="-171450">
                        <a:buFont typeface="Arial" panose="020B0604020202020204" pitchFamily="34" charset="0"/>
                        <a:buChar char="•"/>
                      </a:pPr>
                      <a:r>
                        <a:rPr lang="en-US" sz="1200" dirty="0"/>
                        <a:t>Weigh less then 14,000 pounds</a:t>
                      </a:r>
                    </a:p>
                    <a:p>
                      <a:pPr marL="171450" indent="-171450">
                        <a:buFont typeface="Arial" panose="020B0604020202020204" pitchFamily="34" charset="0"/>
                        <a:buChar char="•"/>
                      </a:pPr>
                      <a:r>
                        <a:rPr lang="en-US" sz="1200" dirty="0"/>
                        <a:t>Made by qualified manufacturer</a:t>
                      </a:r>
                    </a:p>
                    <a:p>
                      <a:pPr marL="171450" indent="-171450">
                        <a:buFont typeface="Arial" panose="020B0604020202020204" pitchFamily="34" charset="0"/>
                        <a:buChar char="•"/>
                      </a:pPr>
                      <a:r>
                        <a:rPr lang="en-US" sz="1200" dirty="0"/>
                        <a:t>Final assembly in North America</a:t>
                      </a:r>
                    </a:p>
                    <a:p>
                      <a:pPr marL="171450" indent="-171450">
                        <a:buFont typeface="Arial" panose="020B0604020202020204" pitchFamily="34" charset="0"/>
                        <a:buChar char="•"/>
                      </a:pPr>
                      <a:r>
                        <a:rPr lang="en-US" sz="1200" dirty="0"/>
                        <a:t>Meet critical mineral and battery component requirements</a:t>
                      </a:r>
                    </a:p>
                  </a:txBody>
                  <a:tcPr/>
                </a:tc>
                <a:extLst>
                  <a:ext uri="{0D108BD9-81ED-4DB2-BD59-A6C34878D82A}">
                    <a16:rowId xmlns:a16="http://schemas.microsoft.com/office/drawing/2014/main" val="1775668667"/>
                  </a:ext>
                </a:extLst>
              </a:tr>
              <a:tr h="370840">
                <a:tc>
                  <a:txBody>
                    <a:bodyPr/>
                    <a:lstStyle/>
                    <a:p>
                      <a:r>
                        <a:rPr lang="en-US" sz="1200" dirty="0"/>
                        <a:t>Structural necessity</a:t>
                      </a:r>
                    </a:p>
                  </a:txBody>
                  <a:tcPr/>
                </a:tc>
                <a:tc>
                  <a:txBody>
                    <a:bodyPr/>
                    <a:lstStyle/>
                    <a:p>
                      <a:r>
                        <a:rPr lang="en-US" sz="1200" dirty="0"/>
                        <a:t>Existing electrical</a:t>
                      </a:r>
                    </a:p>
                  </a:txBody>
                  <a:tcPr/>
                </a:tc>
                <a:tc>
                  <a:txBody>
                    <a:bodyPr/>
                    <a:lstStyle/>
                    <a:p>
                      <a:r>
                        <a:rPr lang="en-US" sz="1200" dirty="0"/>
                        <a:t>Some piping</a:t>
                      </a:r>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val="1028349425"/>
                  </a:ext>
                </a:extLst>
              </a:tr>
              <a:tr h="370840">
                <a:tc>
                  <a:txBody>
                    <a:bodyPr/>
                    <a:lstStyle/>
                    <a:p>
                      <a:r>
                        <a:rPr lang="en-US" sz="1200" dirty="0"/>
                        <a:t>Inverter</a:t>
                      </a:r>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val="2888090747"/>
                  </a:ext>
                </a:extLst>
              </a:tr>
            </a:tbl>
          </a:graphicData>
        </a:graphic>
      </p:graphicFrame>
      <p:sp>
        <p:nvSpPr>
          <p:cNvPr id="5" name="TextBox 4">
            <a:extLst>
              <a:ext uri="{FF2B5EF4-FFF2-40B4-BE49-F238E27FC236}">
                <a16:creationId xmlns:a16="http://schemas.microsoft.com/office/drawing/2014/main" id="{5D0A11F0-8063-04FB-C5E0-B72C714872AE}"/>
              </a:ext>
            </a:extLst>
          </p:cNvPr>
          <p:cNvSpPr txBox="1"/>
          <p:nvPr/>
        </p:nvSpPr>
        <p:spPr>
          <a:xfrm>
            <a:off x="621792" y="5718493"/>
            <a:ext cx="10945368" cy="584775"/>
          </a:xfrm>
          <a:prstGeom prst="rect">
            <a:avLst/>
          </a:prstGeom>
          <a:noFill/>
        </p:spPr>
        <p:txBody>
          <a:bodyPr wrap="square" rtlCol="0">
            <a:spAutoFit/>
          </a:bodyPr>
          <a:lstStyle/>
          <a:p>
            <a:r>
              <a:rPr lang="en-US" dirty="0"/>
              <a:t>* </a:t>
            </a:r>
            <a:r>
              <a:rPr lang="en-US" sz="1400" dirty="0"/>
              <a:t>The list of costs above is not exhaustive but meant to represent those costs that are generally qualified and those that are not. Each specific asset will need to be reviewed to determine which costs are eligible.</a:t>
            </a:r>
          </a:p>
        </p:txBody>
      </p:sp>
    </p:spTree>
    <p:extLst>
      <p:ext uri="{BB962C8B-B14F-4D97-AF65-F5344CB8AC3E}">
        <p14:creationId xmlns:p14="http://schemas.microsoft.com/office/powerpoint/2010/main" val="25727160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1753" y="401692"/>
            <a:ext cx="10945368" cy="423517"/>
          </a:xfrm>
        </p:spPr>
        <p:txBody>
          <a:bodyPr>
            <a:normAutofit fontScale="90000"/>
          </a:bodyPr>
          <a:lstStyle/>
          <a:p>
            <a:r>
              <a:rPr lang="en-US" dirty="0"/>
              <a:t>Additional Considerations</a:t>
            </a:r>
          </a:p>
        </p:txBody>
      </p:sp>
      <p:sp>
        <p:nvSpPr>
          <p:cNvPr id="5" name="Content Placeholder 4"/>
          <p:cNvSpPr>
            <a:spLocks noGrp="1"/>
          </p:cNvSpPr>
          <p:nvPr>
            <p:ph sz="quarter" idx="13"/>
          </p:nvPr>
        </p:nvSpPr>
        <p:spPr>
          <a:xfrm>
            <a:off x="504112" y="825209"/>
            <a:ext cx="10972800" cy="4867928"/>
          </a:xfrm>
        </p:spPr>
        <p:txBody>
          <a:bodyPr>
            <a:noAutofit/>
          </a:bodyPr>
          <a:lstStyle/>
          <a:p>
            <a:pPr>
              <a:spcBef>
                <a:spcPts val="600"/>
              </a:spcBef>
              <a:spcAft>
                <a:spcPts val="600"/>
              </a:spcAft>
            </a:pPr>
            <a:r>
              <a:rPr lang="en-US" sz="1400" dirty="0">
                <a:solidFill>
                  <a:srgbClr val="333333"/>
                </a:solidFill>
                <a:latin typeface="+mn-lt"/>
              </a:rPr>
              <a:t>The IRS released Final Regulations which clarify several other important elements of direct pay. The became effective in March of 2024.</a:t>
            </a:r>
          </a:p>
          <a:p>
            <a:pPr lvl="1">
              <a:spcBef>
                <a:spcPts val="600"/>
              </a:spcBef>
              <a:spcAft>
                <a:spcPts val="600"/>
              </a:spcAft>
            </a:pPr>
            <a:r>
              <a:rPr lang="en-US" sz="1400" dirty="0">
                <a:solidFill>
                  <a:srgbClr val="333333"/>
                </a:solidFill>
                <a:latin typeface="+mn-lt"/>
              </a:rPr>
              <a:t>Chaining of credits is not allowed. Taxpayers will not be permitted to purchase credits and then receive direct payment under the 6417 rules.</a:t>
            </a:r>
          </a:p>
          <a:p>
            <a:pPr lvl="1">
              <a:spcBef>
                <a:spcPts val="600"/>
              </a:spcBef>
              <a:spcAft>
                <a:spcPts val="600"/>
              </a:spcAft>
            </a:pPr>
            <a:r>
              <a:rPr lang="en-US" sz="1400" dirty="0">
                <a:solidFill>
                  <a:srgbClr val="333333"/>
                </a:solidFill>
                <a:latin typeface="+mn-lt"/>
              </a:rPr>
              <a:t>An excessive payment will be repaid with an addition of 20% if the entity receives a larger direct payment than it is due and there was no reasonable cause. </a:t>
            </a:r>
            <a:r>
              <a:rPr lang="en-US" sz="1400" i="1" dirty="0">
                <a:solidFill>
                  <a:srgbClr val="FF0000"/>
                </a:solidFill>
                <a:latin typeface="+mn-lt"/>
              </a:rPr>
              <a:t>Important to document and substantiate credit eligibility and the credit amount when electing direct payment.</a:t>
            </a:r>
          </a:p>
          <a:p>
            <a:pPr lvl="1">
              <a:spcBef>
                <a:spcPts val="600"/>
              </a:spcBef>
              <a:spcAft>
                <a:spcPts val="600"/>
              </a:spcAft>
            </a:pPr>
            <a:r>
              <a:rPr lang="en-US" sz="1400" dirty="0">
                <a:solidFill>
                  <a:srgbClr val="333333"/>
                </a:solidFill>
                <a:latin typeface="+mn-lt"/>
              </a:rPr>
              <a:t>Direct pay applies to the entire credit amount and cannot apply to only a portion of the credit as can be done under the transferability rules.</a:t>
            </a:r>
          </a:p>
          <a:p>
            <a:pPr lvl="1">
              <a:spcBef>
                <a:spcPts val="600"/>
              </a:spcBef>
              <a:spcAft>
                <a:spcPts val="600"/>
              </a:spcAft>
            </a:pPr>
            <a:r>
              <a:rPr lang="en-US" sz="1400" dirty="0">
                <a:solidFill>
                  <a:srgbClr val="333333"/>
                </a:solidFill>
                <a:latin typeface="+mn-lt"/>
              </a:rPr>
              <a:t>There are no restrictions on how direct pay proceeds may be utilized.</a:t>
            </a:r>
          </a:p>
          <a:p>
            <a:pPr>
              <a:spcBef>
                <a:spcPts val="600"/>
              </a:spcBef>
              <a:spcAft>
                <a:spcPts val="600"/>
              </a:spcAft>
            </a:pPr>
            <a:r>
              <a:rPr lang="en-US" sz="1400" dirty="0">
                <a:solidFill>
                  <a:srgbClr val="333333"/>
                </a:solidFill>
                <a:latin typeface="+mn-lt"/>
              </a:rPr>
              <a:t>Going forward, direct pay amounts will be phased down based on meeting the domestic content requirements also found in the enhancement rules. E.g., if domestic content requirements are not met for construction started in 2024, only 90% of an earned credit will be eligible for direct pay.</a:t>
            </a:r>
          </a:p>
          <a:p>
            <a:pPr>
              <a:spcBef>
                <a:spcPts val="600"/>
              </a:spcBef>
              <a:spcAft>
                <a:spcPts val="600"/>
              </a:spcAft>
            </a:pPr>
            <a:endParaRPr lang="en-US" sz="1400" dirty="0">
              <a:solidFill>
                <a:srgbClr val="333333"/>
              </a:solidFill>
              <a:latin typeface="+mn-lt"/>
            </a:endParaRPr>
          </a:p>
        </p:txBody>
      </p:sp>
    </p:spTree>
    <p:extLst>
      <p:ext uri="{BB962C8B-B14F-4D97-AF65-F5344CB8AC3E}">
        <p14:creationId xmlns:p14="http://schemas.microsoft.com/office/powerpoint/2010/main" val="938328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E7123A7B-2384-4CB1-BF06-534BFE6F9723}"/>
              </a:ext>
            </a:extLst>
          </p:cNvPr>
          <p:cNvSpPr txBox="1"/>
          <p:nvPr/>
        </p:nvSpPr>
        <p:spPr>
          <a:xfrm>
            <a:off x="1465037" y="4307513"/>
            <a:ext cx="181934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a:ea typeface="+mn-ea"/>
                <a:cs typeface="+mn-cs"/>
              </a:rPr>
              <a:t>Title</a:t>
            </a: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Rectangle 2">
            <a:extLst>
              <a:ext uri="{FF2B5EF4-FFF2-40B4-BE49-F238E27FC236}">
                <a16:creationId xmlns:a16="http://schemas.microsoft.com/office/drawing/2014/main" id="{B7DCAAE5-4A46-BF3A-BB5D-302BBDCE9645}"/>
              </a:ext>
            </a:extLst>
          </p:cNvPr>
          <p:cNvSpPr/>
          <p:nvPr/>
        </p:nvSpPr>
        <p:spPr>
          <a:xfrm>
            <a:off x="0" y="-1"/>
            <a:ext cx="12192000" cy="198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2" name="Picture 11">
            <a:extLst>
              <a:ext uri="{FF2B5EF4-FFF2-40B4-BE49-F238E27FC236}">
                <a16:creationId xmlns:a16="http://schemas.microsoft.com/office/drawing/2014/main" id="{8DE88C63-D26E-C1ED-67A3-16C2C11DEC18}"/>
              </a:ext>
            </a:extLst>
          </p:cNvPr>
          <p:cNvPicPr>
            <a:picLocks noChangeAspect="1"/>
          </p:cNvPicPr>
          <p:nvPr/>
        </p:nvPicPr>
        <p:blipFill rotWithShape="1">
          <a:blip r:embed="rId3"/>
          <a:srcRect l="12275" r="73507"/>
          <a:stretch/>
        </p:blipFill>
        <p:spPr>
          <a:xfrm>
            <a:off x="-13622" y="-1"/>
            <a:ext cx="1463172" cy="6858001"/>
          </a:xfrm>
          <a:prstGeom prst="rect">
            <a:avLst/>
          </a:prstGeom>
        </p:spPr>
      </p:pic>
      <p:grpSp>
        <p:nvGrpSpPr>
          <p:cNvPr id="39" name="Group 38">
            <a:extLst>
              <a:ext uri="{FF2B5EF4-FFF2-40B4-BE49-F238E27FC236}">
                <a16:creationId xmlns:a16="http://schemas.microsoft.com/office/drawing/2014/main" id="{D363F97D-0349-F81A-5F52-7C3B9A47127A}"/>
              </a:ext>
            </a:extLst>
          </p:cNvPr>
          <p:cNvGrpSpPr/>
          <p:nvPr/>
        </p:nvGrpSpPr>
        <p:grpSpPr>
          <a:xfrm>
            <a:off x="5124553" y="2816776"/>
            <a:ext cx="3291840" cy="3584024"/>
            <a:chOff x="5509564" y="2816776"/>
            <a:chExt cx="3017520" cy="3749040"/>
          </a:xfrm>
        </p:grpSpPr>
        <p:sp>
          <p:nvSpPr>
            <p:cNvPr id="22" name="Rectangle: Diagonal Corners Rounded 21">
              <a:extLst>
                <a:ext uri="{FF2B5EF4-FFF2-40B4-BE49-F238E27FC236}">
                  <a16:creationId xmlns:a16="http://schemas.microsoft.com/office/drawing/2014/main" id="{218BCD8C-22D2-6668-C58F-1DC106B6B25B}"/>
                </a:ext>
              </a:extLst>
            </p:cNvPr>
            <p:cNvSpPr/>
            <p:nvPr/>
          </p:nvSpPr>
          <p:spPr>
            <a:xfrm>
              <a:off x="5509564" y="2816776"/>
              <a:ext cx="3017520" cy="3749040"/>
            </a:xfrm>
            <a:prstGeom prst="round2DiagRect">
              <a:avLst>
                <a:gd name="adj1" fmla="val 7953"/>
                <a:gd name="adj2" fmla="val 0"/>
              </a:avLst>
            </a:prstGeom>
            <a:solidFill>
              <a:srgbClr val="E6F1F5"/>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274320" rIns="91440" bIns="45720" rtlCol="0" anchor="t"/>
            <a:lstStyle/>
            <a:p>
              <a:pPr marL="285750" indent="-285750">
                <a:spcBef>
                  <a:spcPts val="600"/>
                </a:spcBef>
                <a:spcAft>
                  <a:spcPts val="600"/>
                </a:spcAft>
                <a:buFont typeface="Arial" panose="020B0604020202020204" pitchFamily="34" charset="0"/>
                <a:buChar char="•"/>
                <a:defRPr/>
              </a:pPr>
              <a:r>
                <a:rPr lang="en-US" sz="1600" dirty="0">
                  <a:solidFill>
                    <a:schemeClr val="tx2"/>
                  </a:solidFill>
                  <a:ea typeface="Calibri"/>
                  <a:cs typeface="Calibri"/>
                </a:rPr>
                <a:t>Review that the technology is eligible for Direct Pay</a:t>
              </a:r>
            </a:p>
            <a:p>
              <a:pPr marL="285750" indent="-285750">
                <a:spcBef>
                  <a:spcPts val="600"/>
                </a:spcBef>
                <a:spcAft>
                  <a:spcPts val="600"/>
                </a:spcAft>
                <a:buFont typeface="Arial" panose="020B0604020202020204" pitchFamily="34" charset="0"/>
                <a:buChar char="•"/>
                <a:defRPr/>
              </a:pPr>
              <a:r>
                <a:rPr lang="en-US" sz="1600" dirty="0">
                  <a:solidFill>
                    <a:schemeClr val="tx2"/>
                  </a:solidFill>
                  <a:ea typeface="Calibri"/>
                  <a:cs typeface="Calibri"/>
                </a:rPr>
                <a:t>Track that prevailing wage &amp; apprenticeships requirements are met</a:t>
              </a:r>
            </a:p>
            <a:p>
              <a:pPr marL="285750" indent="-285750">
                <a:spcBef>
                  <a:spcPts val="600"/>
                </a:spcBef>
                <a:spcAft>
                  <a:spcPts val="600"/>
                </a:spcAft>
                <a:buFont typeface="Arial" panose="020B0604020202020204" pitchFamily="34" charset="0"/>
                <a:buChar char="•"/>
                <a:defRPr/>
              </a:pPr>
              <a:r>
                <a:rPr lang="en-US" sz="1600" dirty="0">
                  <a:solidFill>
                    <a:schemeClr val="tx2"/>
                  </a:solidFill>
                  <a:ea typeface="Calibri"/>
                  <a:cs typeface="Calibri"/>
                </a:rPr>
                <a:t>Complete pre-registration form</a:t>
              </a:r>
            </a:p>
            <a:p>
              <a:pPr marL="285750" indent="-285750">
                <a:spcBef>
                  <a:spcPts val="600"/>
                </a:spcBef>
                <a:spcAft>
                  <a:spcPts val="600"/>
                </a:spcAft>
                <a:buFont typeface="Arial" panose="020B0604020202020204" pitchFamily="34" charset="0"/>
                <a:buChar char="•"/>
                <a:defRPr/>
              </a:pPr>
              <a:endParaRPr lang="en-US" sz="1600" dirty="0">
                <a:solidFill>
                  <a:schemeClr val="tx2"/>
                </a:solidFill>
                <a:highlight>
                  <a:srgbClr val="FFFF00"/>
                </a:highlight>
                <a:ea typeface="Calibri"/>
                <a:cs typeface="Calibri"/>
              </a:endParaRPr>
            </a:p>
          </p:txBody>
        </p:sp>
        <p:sp>
          <p:nvSpPr>
            <p:cNvPr id="21" name="Rectangle 20">
              <a:extLst>
                <a:ext uri="{FF2B5EF4-FFF2-40B4-BE49-F238E27FC236}">
                  <a16:creationId xmlns:a16="http://schemas.microsoft.com/office/drawing/2014/main" id="{D4AD99FE-2C42-6700-56FA-990874F39DE5}"/>
                </a:ext>
              </a:extLst>
            </p:cNvPr>
            <p:cNvSpPr/>
            <p:nvPr/>
          </p:nvSpPr>
          <p:spPr>
            <a:xfrm>
              <a:off x="5509564" y="2816776"/>
              <a:ext cx="105041" cy="3749040"/>
            </a:xfrm>
            <a:prstGeom prst="rect">
              <a:avLst/>
            </a:prstGeom>
            <a:solidFill>
              <a:schemeClr val="accent5"/>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grpSp>
        <p:nvGrpSpPr>
          <p:cNvPr id="40" name="Group 39">
            <a:extLst>
              <a:ext uri="{FF2B5EF4-FFF2-40B4-BE49-F238E27FC236}">
                <a16:creationId xmlns:a16="http://schemas.microsoft.com/office/drawing/2014/main" id="{2D724026-581F-B345-AC71-8C09E4600C4B}"/>
              </a:ext>
            </a:extLst>
          </p:cNvPr>
          <p:cNvGrpSpPr/>
          <p:nvPr/>
        </p:nvGrpSpPr>
        <p:grpSpPr>
          <a:xfrm>
            <a:off x="8583500" y="2816776"/>
            <a:ext cx="3291839" cy="3584024"/>
            <a:chOff x="8840171" y="2816776"/>
            <a:chExt cx="3017518" cy="3749040"/>
          </a:xfrm>
        </p:grpSpPr>
        <p:sp>
          <p:nvSpPr>
            <p:cNvPr id="19" name="Rectangle: Diagonal Corners Rounded 18">
              <a:extLst>
                <a:ext uri="{FF2B5EF4-FFF2-40B4-BE49-F238E27FC236}">
                  <a16:creationId xmlns:a16="http://schemas.microsoft.com/office/drawing/2014/main" id="{09AD1FDF-56BF-05FD-9131-3194EF630551}"/>
                </a:ext>
              </a:extLst>
            </p:cNvPr>
            <p:cNvSpPr/>
            <p:nvPr/>
          </p:nvSpPr>
          <p:spPr>
            <a:xfrm>
              <a:off x="8840171" y="2816776"/>
              <a:ext cx="3017518" cy="3749040"/>
            </a:xfrm>
            <a:prstGeom prst="round2DiagRect">
              <a:avLst>
                <a:gd name="adj1" fmla="val 7953"/>
                <a:gd name="adj2" fmla="val 0"/>
              </a:avLst>
            </a:prstGeom>
            <a:solidFill>
              <a:srgbClr val="FDF1E6"/>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274320" rIns="91440" bIns="45720" rtlCol="0" anchor="t"/>
            <a:lstStyle/>
            <a:p>
              <a:pPr marL="342900" indent="-285750">
                <a:buFont typeface="Arial"/>
                <a:buChar char="•"/>
                <a:defRPr/>
              </a:pPr>
              <a:r>
                <a:rPr lang="en-US" sz="1600" dirty="0">
                  <a:solidFill>
                    <a:schemeClr val="tx2"/>
                  </a:solidFill>
                  <a:ea typeface="+mn-lt"/>
                  <a:cs typeface="+mn-lt"/>
                </a:rPr>
                <a:t>The County met prevailing wage and apprenticeship requirements and are eligible to receive a credit of 30%</a:t>
              </a:r>
            </a:p>
            <a:p>
              <a:pPr marL="342900" indent="-285750">
                <a:buFont typeface="Arial"/>
                <a:buChar char="•"/>
                <a:defRPr/>
              </a:pPr>
              <a:endParaRPr lang="en-US" sz="1600" dirty="0">
                <a:solidFill>
                  <a:schemeClr val="tx2"/>
                </a:solidFill>
                <a:ea typeface="+mn-lt"/>
                <a:cs typeface="+mn-lt"/>
              </a:endParaRPr>
            </a:p>
            <a:p>
              <a:pPr marL="342900" indent="-285750">
                <a:buFont typeface="Arial"/>
                <a:buChar char="•"/>
                <a:defRPr/>
              </a:pPr>
              <a:r>
                <a:rPr lang="en-US" sz="1600" dirty="0">
                  <a:solidFill>
                    <a:schemeClr val="tx2"/>
                  </a:solidFill>
                  <a:ea typeface="+mn-lt"/>
                  <a:cs typeface="+mn-lt"/>
                </a:rPr>
                <a:t>They file form 990-T on May 15</a:t>
              </a:r>
              <a:r>
                <a:rPr lang="en-US" sz="1600" baseline="30000" dirty="0">
                  <a:solidFill>
                    <a:schemeClr val="tx2"/>
                  </a:solidFill>
                  <a:ea typeface="+mn-lt"/>
                  <a:cs typeface="+mn-lt"/>
                </a:rPr>
                <a:t>th</a:t>
              </a:r>
              <a:r>
                <a:rPr lang="en-US" sz="1600" dirty="0">
                  <a:solidFill>
                    <a:schemeClr val="tx2"/>
                  </a:solidFill>
                  <a:ea typeface="+mn-lt"/>
                  <a:cs typeface="+mn-lt"/>
                </a:rPr>
                <a:t>, 2025</a:t>
              </a:r>
            </a:p>
            <a:p>
              <a:pPr marL="342900" indent="-285750">
                <a:buFont typeface="Arial"/>
                <a:buChar char="•"/>
                <a:defRPr/>
              </a:pPr>
              <a:endParaRPr lang="en-US" sz="1600" dirty="0">
                <a:solidFill>
                  <a:schemeClr val="tx2"/>
                </a:solidFill>
                <a:ea typeface="+mn-lt"/>
                <a:cs typeface="+mn-lt"/>
              </a:endParaRPr>
            </a:p>
            <a:p>
              <a:pPr marL="342900" indent="-285750">
                <a:buFont typeface="Arial"/>
                <a:buChar char="•"/>
                <a:defRPr/>
              </a:pPr>
              <a:r>
                <a:rPr lang="en-US" sz="1600" i="1" dirty="0">
                  <a:solidFill>
                    <a:schemeClr val="tx2"/>
                  </a:solidFill>
                  <a:ea typeface="+mn-lt"/>
                  <a:cs typeface="+mn-lt"/>
                </a:rPr>
                <a:t>Receive a refund of $300K within 45 days</a:t>
              </a:r>
              <a:endParaRPr lang="en-US" sz="1600" i="1" dirty="0">
                <a:solidFill>
                  <a:schemeClr val="tx2"/>
                </a:solidFill>
                <a:ea typeface="Calibri"/>
                <a:cs typeface="Arial"/>
              </a:endParaRPr>
            </a:p>
            <a:p>
              <a:pPr>
                <a:defRPr/>
              </a:pPr>
              <a:endParaRPr lang="en-US" sz="1600" i="1" dirty="0">
                <a:solidFill>
                  <a:schemeClr val="tx2"/>
                </a:solidFill>
                <a:ea typeface="Calibri"/>
                <a:cs typeface="Arial"/>
              </a:endParaRPr>
            </a:p>
            <a:p>
              <a:pPr>
                <a:spcBef>
                  <a:spcPts val="600"/>
                </a:spcBef>
                <a:spcAft>
                  <a:spcPts val="600"/>
                </a:spcAft>
                <a:defRPr/>
              </a:pPr>
              <a:endParaRPr lang="en-US" sz="1600" dirty="0">
                <a:solidFill>
                  <a:schemeClr val="tx2"/>
                </a:solidFill>
                <a:highlight>
                  <a:srgbClr val="FFFF00"/>
                </a:highlight>
                <a:ea typeface="Calibri"/>
                <a:cs typeface="Calibri"/>
              </a:endParaRPr>
            </a:p>
          </p:txBody>
        </p:sp>
        <p:sp>
          <p:nvSpPr>
            <p:cNvPr id="24" name="Rectangle 23">
              <a:extLst>
                <a:ext uri="{FF2B5EF4-FFF2-40B4-BE49-F238E27FC236}">
                  <a16:creationId xmlns:a16="http://schemas.microsoft.com/office/drawing/2014/main" id="{C1CB0DBC-4DA7-ECCF-1A87-D7F979E6B156}"/>
                </a:ext>
              </a:extLst>
            </p:cNvPr>
            <p:cNvSpPr/>
            <p:nvPr/>
          </p:nvSpPr>
          <p:spPr>
            <a:xfrm>
              <a:off x="8840172" y="2816776"/>
              <a:ext cx="105041" cy="374904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id="{02F5D121-6165-42D0-7719-98AB10DEBB33}"/>
              </a:ext>
            </a:extLst>
          </p:cNvPr>
          <p:cNvGrpSpPr/>
          <p:nvPr/>
        </p:nvGrpSpPr>
        <p:grpSpPr>
          <a:xfrm>
            <a:off x="1665609" y="2816776"/>
            <a:ext cx="3291840" cy="3584024"/>
            <a:chOff x="2178956" y="2816776"/>
            <a:chExt cx="3017520" cy="3749040"/>
          </a:xfrm>
        </p:grpSpPr>
        <p:sp>
          <p:nvSpPr>
            <p:cNvPr id="10" name="Rectangle: Diagonal Corners Rounded 9">
              <a:extLst>
                <a:ext uri="{FF2B5EF4-FFF2-40B4-BE49-F238E27FC236}">
                  <a16:creationId xmlns:a16="http://schemas.microsoft.com/office/drawing/2014/main" id="{A5F573C2-BCA8-CD5F-F89C-EE7CF6C8A31C}"/>
                </a:ext>
              </a:extLst>
            </p:cNvPr>
            <p:cNvSpPr/>
            <p:nvPr/>
          </p:nvSpPr>
          <p:spPr>
            <a:xfrm>
              <a:off x="2178956" y="2816776"/>
              <a:ext cx="3017520" cy="3749040"/>
            </a:xfrm>
            <a:prstGeom prst="round2DiagRect">
              <a:avLst>
                <a:gd name="adj1" fmla="val 7953"/>
                <a:gd name="adj2" fmla="val 0"/>
              </a:avLst>
            </a:prstGeom>
            <a:solidFill>
              <a:srgbClr val="F1F8E9"/>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274320" rIns="91440" bIns="45720" rtlCol="0" anchor="t"/>
            <a:lstStyle/>
            <a:p>
              <a:pPr marL="285750" indent="-285750">
                <a:spcBef>
                  <a:spcPts val="600"/>
                </a:spcBef>
                <a:spcAft>
                  <a:spcPts val="600"/>
                </a:spcAft>
                <a:buFont typeface="Arial" panose="020B0604020202020204" pitchFamily="34" charset="0"/>
                <a:buChar char="•"/>
              </a:pPr>
              <a:r>
                <a:rPr lang="en-US" sz="1600" dirty="0">
                  <a:solidFill>
                    <a:schemeClr val="tx2"/>
                  </a:solidFill>
                  <a:ea typeface="+mn-lt"/>
                  <a:cs typeface="+mn-lt"/>
                </a:rPr>
                <a:t>A County is considering investing $1M in solar panels on top of their buildings to reduce electric costs</a:t>
              </a:r>
            </a:p>
            <a:p>
              <a:pPr marL="285750" indent="-285750">
                <a:spcBef>
                  <a:spcPts val="600"/>
                </a:spcBef>
                <a:spcAft>
                  <a:spcPts val="600"/>
                </a:spcAft>
                <a:buFont typeface="Arial" panose="020B0604020202020204" pitchFamily="34" charset="0"/>
                <a:buChar char="•"/>
              </a:pPr>
              <a:r>
                <a:rPr lang="en-US" sz="1600" dirty="0">
                  <a:solidFill>
                    <a:schemeClr val="tx2"/>
                  </a:solidFill>
                  <a:ea typeface="+mn-lt"/>
                  <a:cs typeface="+mn-lt"/>
                </a:rPr>
                <a:t>It wants to ensure that it receives the maximum credit possible for this investment</a:t>
              </a:r>
            </a:p>
          </p:txBody>
        </p:sp>
        <p:sp>
          <p:nvSpPr>
            <p:cNvPr id="23" name="Rectangle 22">
              <a:extLst>
                <a:ext uri="{FF2B5EF4-FFF2-40B4-BE49-F238E27FC236}">
                  <a16:creationId xmlns:a16="http://schemas.microsoft.com/office/drawing/2014/main" id="{185EF149-1539-BCDD-0EEC-5A16C0E43C40}"/>
                </a:ext>
              </a:extLst>
            </p:cNvPr>
            <p:cNvSpPr/>
            <p:nvPr/>
          </p:nvSpPr>
          <p:spPr>
            <a:xfrm>
              <a:off x="2178956" y="2816776"/>
              <a:ext cx="105041" cy="3749040"/>
            </a:xfrm>
            <a:prstGeom prst="rect">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sp>
        <p:nvSpPr>
          <p:cNvPr id="33" name="Rectangle 32">
            <a:extLst>
              <a:ext uri="{FF2B5EF4-FFF2-40B4-BE49-F238E27FC236}">
                <a16:creationId xmlns:a16="http://schemas.microsoft.com/office/drawing/2014/main" id="{65AFBCDB-A7AA-333C-CE99-271E8EC82134}"/>
              </a:ext>
            </a:extLst>
          </p:cNvPr>
          <p:cNvSpPr/>
          <p:nvPr/>
        </p:nvSpPr>
        <p:spPr>
          <a:xfrm>
            <a:off x="-14560" y="-5"/>
            <a:ext cx="1465039" cy="6858001"/>
          </a:xfrm>
          <a:prstGeom prst="rect">
            <a:avLst/>
          </a:prstGeom>
          <a:solidFill>
            <a:schemeClr val="accent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C10AE563-B555-9D6B-8F93-29824AD6C7BF}"/>
              </a:ext>
            </a:extLst>
          </p:cNvPr>
          <p:cNvGrpSpPr/>
          <p:nvPr/>
        </p:nvGrpSpPr>
        <p:grpSpPr>
          <a:xfrm>
            <a:off x="0" y="343098"/>
            <a:ext cx="12192000" cy="950330"/>
            <a:chOff x="0" y="343098"/>
            <a:chExt cx="12192000" cy="950330"/>
          </a:xfrm>
        </p:grpSpPr>
        <p:sp>
          <p:nvSpPr>
            <p:cNvPr id="48" name="Freeform: Shape 47">
              <a:extLst>
                <a:ext uri="{FF2B5EF4-FFF2-40B4-BE49-F238E27FC236}">
                  <a16:creationId xmlns:a16="http://schemas.microsoft.com/office/drawing/2014/main" id="{816F9DC2-80FF-6852-D728-F1F8F4F89843}"/>
                </a:ext>
              </a:extLst>
            </p:cNvPr>
            <p:cNvSpPr/>
            <p:nvPr/>
          </p:nvSpPr>
          <p:spPr>
            <a:xfrm>
              <a:off x="3474806" y="343098"/>
              <a:ext cx="8717194" cy="950330"/>
            </a:xfrm>
            <a:custGeom>
              <a:avLst/>
              <a:gdLst>
                <a:gd name="connsiteX0" fmla="*/ 603764 w 8717194"/>
                <a:gd name="connsiteY0" fmla="*/ 0 h 950330"/>
                <a:gd name="connsiteX1" fmla="*/ 8717194 w 8717194"/>
                <a:gd name="connsiteY1" fmla="*/ 0 h 950330"/>
                <a:gd name="connsiteX2" fmla="*/ 8717194 w 8717194"/>
                <a:gd name="connsiteY2" fmla="*/ 950330 h 950330"/>
                <a:gd name="connsiteX3" fmla="*/ 0 w 8717194"/>
                <a:gd name="connsiteY3" fmla="*/ 950330 h 950330"/>
              </a:gdLst>
              <a:ahLst/>
              <a:cxnLst>
                <a:cxn ang="0">
                  <a:pos x="connsiteX0" y="connsiteY0"/>
                </a:cxn>
                <a:cxn ang="0">
                  <a:pos x="connsiteX1" y="connsiteY1"/>
                </a:cxn>
                <a:cxn ang="0">
                  <a:pos x="connsiteX2" y="connsiteY2"/>
                </a:cxn>
                <a:cxn ang="0">
                  <a:pos x="connsiteX3" y="connsiteY3"/>
                </a:cxn>
              </a:cxnLst>
              <a:rect l="l" t="t" r="r" b="b"/>
              <a:pathLst>
                <a:path w="8717194" h="950330">
                  <a:moveTo>
                    <a:pt x="603764" y="0"/>
                  </a:moveTo>
                  <a:lnTo>
                    <a:pt x="8717194" y="0"/>
                  </a:lnTo>
                  <a:lnTo>
                    <a:pt x="8717194" y="950330"/>
                  </a:lnTo>
                  <a:lnTo>
                    <a:pt x="0" y="950330"/>
                  </a:lnTo>
                  <a:close/>
                </a:path>
              </a:pathLst>
            </a:custGeom>
            <a:solidFill>
              <a:srgbClr val="D1DDD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822960" rtlCol="0" anchor="ctr">
              <a:noAutofit/>
            </a:bodyPr>
            <a:lstStyle/>
            <a:p>
              <a:r>
                <a:rPr lang="en-US" sz="3200" b="1" dirty="0">
                  <a:solidFill>
                    <a:schemeClr val="accent1"/>
                  </a:solidFill>
                </a:rPr>
                <a:t>College Installs Solar</a:t>
              </a:r>
            </a:p>
          </p:txBody>
        </p:sp>
        <p:sp>
          <p:nvSpPr>
            <p:cNvPr id="46" name="Freeform: Shape 45">
              <a:extLst>
                <a:ext uri="{FF2B5EF4-FFF2-40B4-BE49-F238E27FC236}">
                  <a16:creationId xmlns:a16="http://schemas.microsoft.com/office/drawing/2014/main" id="{BDCF7EB9-B219-B01C-7EC5-1287D187C9EB}"/>
                </a:ext>
              </a:extLst>
            </p:cNvPr>
            <p:cNvSpPr/>
            <p:nvPr/>
          </p:nvSpPr>
          <p:spPr>
            <a:xfrm>
              <a:off x="0" y="343098"/>
              <a:ext cx="3930316" cy="950330"/>
            </a:xfrm>
            <a:custGeom>
              <a:avLst/>
              <a:gdLst>
                <a:gd name="connsiteX0" fmla="*/ 0 w 3930316"/>
                <a:gd name="connsiteY0" fmla="*/ 0 h 950330"/>
                <a:gd name="connsiteX1" fmla="*/ 3930316 w 3930316"/>
                <a:gd name="connsiteY1" fmla="*/ 0 h 950330"/>
                <a:gd name="connsiteX2" fmla="*/ 3326552 w 3930316"/>
                <a:gd name="connsiteY2" fmla="*/ 950330 h 950330"/>
                <a:gd name="connsiteX3" fmla="*/ 0 w 3930316"/>
                <a:gd name="connsiteY3" fmla="*/ 950330 h 950330"/>
              </a:gdLst>
              <a:ahLst/>
              <a:cxnLst>
                <a:cxn ang="0">
                  <a:pos x="connsiteX0" y="connsiteY0"/>
                </a:cxn>
                <a:cxn ang="0">
                  <a:pos x="connsiteX1" y="connsiteY1"/>
                </a:cxn>
                <a:cxn ang="0">
                  <a:pos x="connsiteX2" y="connsiteY2"/>
                </a:cxn>
                <a:cxn ang="0">
                  <a:pos x="connsiteX3" y="connsiteY3"/>
                </a:cxn>
              </a:cxnLst>
              <a:rect l="l" t="t" r="r" b="b"/>
              <a:pathLst>
                <a:path w="3930316" h="950330">
                  <a:moveTo>
                    <a:pt x="0" y="0"/>
                  </a:moveTo>
                  <a:lnTo>
                    <a:pt x="3930316" y="0"/>
                  </a:lnTo>
                  <a:lnTo>
                    <a:pt x="3326552" y="950330"/>
                  </a:lnTo>
                  <a:lnTo>
                    <a:pt x="0" y="95033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5760" rtlCol="0" anchor="ctr">
              <a:noAutofit/>
            </a:bodyPr>
            <a:lstStyle/>
            <a:p>
              <a:r>
                <a:rPr lang="en-US" sz="2800" b="1" dirty="0">
                  <a:solidFill>
                    <a:schemeClr val="bg1"/>
                  </a:solidFill>
                </a:rPr>
                <a:t>Example</a:t>
              </a:r>
            </a:p>
          </p:txBody>
        </p:sp>
      </p:grpSp>
      <p:pic>
        <p:nvPicPr>
          <p:cNvPr id="6" name="Picture 5">
            <a:extLst>
              <a:ext uri="{FF2B5EF4-FFF2-40B4-BE49-F238E27FC236}">
                <a16:creationId xmlns:a16="http://schemas.microsoft.com/office/drawing/2014/main" id="{EC858779-6ECD-D374-5463-451D2F274D3E}"/>
              </a:ext>
            </a:extLst>
          </p:cNvPr>
          <p:cNvPicPr>
            <a:picLocks/>
          </p:cNvPicPr>
          <p:nvPr/>
        </p:nvPicPr>
        <p:blipFill rotWithShape="1">
          <a:blip r:embed="rId4"/>
          <a:srcRect t="7209" b="30267"/>
          <a:stretch/>
        </p:blipFill>
        <p:spPr>
          <a:xfrm>
            <a:off x="5190312" y="1515847"/>
            <a:ext cx="3291840" cy="1371600"/>
          </a:xfrm>
          <a:custGeom>
            <a:avLst/>
            <a:gdLst>
              <a:gd name="connsiteX0" fmla="*/ 361767 w 3291840"/>
              <a:gd name="connsiteY0" fmla="*/ 0 h 1825190"/>
              <a:gd name="connsiteX1" fmla="*/ 2930073 w 3291840"/>
              <a:gd name="connsiteY1" fmla="*/ 0 h 1825190"/>
              <a:gd name="connsiteX2" fmla="*/ 3291840 w 3291840"/>
              <a:gd name="connsiteY2" fmla="*/ 361767 h 1825190"/>
              <a:gd name="connsiteX3" fmla="*/ 3291840 w 3291840"/>
              <a:gd name="connsiteY3" fmla="*/ 1808791 h 1825190"/>
              <a:gd name="connsiteX4" fmla="*/ 3290187 w 3291840"/>
              <a:gd name="connsiteY4" fmla="*/ 1825190 h 1825190"/>
              <a:gd name="connsiteX5" fmla="*/ 1653 w 3291840"/>
              <a:gd name="connsiteY5" fmla="*/ 1825190 h 1825190"/>
              <a:gd name="connsiteX6" fmla="*/ 0 w 3291840"/>
              <a:gd name="connsiteY6" fmla="*/ 1808791 h 1825190"/>
              <a:gd name="connsiteX7" fmla="*/ 0 w 3291840"/>
              <a:gd name="connsiteY7" fmla="*/ 361767 h 1825190"/>
              <a:gd name="connsiteX8" fmla="*/ 361767 w 3291840"/>
              <a:gd name="connsiteY8" fmla="*/ 0 h 182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91840" h="1825190">
                <a:moveTo>
                  <a:pt x="361767" y="0"/>
                </a:moveTo>
                <a:lnTo>
                  <a:pt x="2930073" y="0"/>
                </a:lnTo>
                <a:cubicBezTo>
                  <a:pt x="3129871" y="0"/>
                  <a:pt x="3291840" y="161969"/>
                  <a:pt x="3291840" y="361767"/>
                </a:cubicBezTo>
                <a:lnTo>
                  <a:pt x="3291840" y="1808791"/>
                </a:lnTo>
                <a:lnTo>
                  <a:pt x="3290187" y="1825190"/>
                </a:lnTo>
                <a:lnTo>
                  <a:pt x="1653" y="1825190"/>
                </a:lnTo>
                <a:lnTo>
                  <a:pt x="0" y="1808791"/>
                </a:lnTo>
                <a:lnTo>
                  <a:pt x="0" y="361767"/>
                </a:lnTo>
                <a:cubicBezTo>
                  <a:pt x="0" y="161969"/>
                  <a:pt x="161969" y="0"/>
                  <a:pt x="361767" y="0"/>
                </a:cubicBezTo>
                <a:close/>
              </a:path>
            </a:pathLst>
          </a:custGeom>
          <a:blipFill>
            <a:blip r:embed="rId5"/>
            <a:stretch>
              <a:fillRect/>
            </a:stretch>
          </a:blipFill>
          <a:ln>
            <a:noFill/>
          </a:ln>
          <a:effectLst/>
        </p:spPr>
      </p:pic>
      <p:pic>
        <p:nvPicPr>
          <p:cNvPr id="7" name="Picture 6">
            <a:extLst>
              <a:ext uri="{FF2B5EF4-FFF2-40B4-BE49-F238E27FC236}">
                <a16:creationId xmlns:a16="http://schemas.microsoft.com/office/drawing/2014/main" id="{F6B9A110-4905-3825-EBFB-E6ECE7A92F55}"/>
              </a:ext>
            </a:extLst>
          </p:cNvPr>
          <p:cNvPicPr>
            <a:picLocks/>
          </p:cNvPicPr>
          <p:nvPr/>
        </p:nvPicPr>
        <p:blipFill>
          <a:blip r:embed="rId6"/>
          <a:srcRect t="18738" b="18738"/>
          <a:stretch/>
        </p:blipFill>
        <p:spPr>
          <a:xfrm>
            <a:off x="8583499" y="1515846"/>
            <a:ext cx="3291840" cy="1371600"/>
          </a:xfrm>
          <a:custGeom>
            <a:avLst/>
            <a:gdLst>
              <a:gd name="connsiteX0" fmla="*/ 361767 w 3291840"/>
              <a:gd name="connsiteY0" fmla="*/ 0 h 1825190"/>
              <a:gd name="connsiteX1" fmla="*/ 2930073 w 3291840"/>
              <a:gd name="connsiteY1" fmla="*/ 0 h 1825190"/>
              <a:gd name="connsiteX2" fmla="*/ 3291840 w 3291840"/>
              <a:gd name="connsiteY2" fmla="*/ 361767 h 1825190"/>
              <a:gd name="connsiteX3" fmla="*/ 3291840 w 3291840"/>
              <a:gd name="connsiteY3" fmla="*/ 1808791 h 1825190"/>
              <a:gd name="connsiteX4" fmla="*/ 3290187 w 3291840"/>
              <a:gd name="connsiteY4" fmla="*/ 1825190 h 1825190"/>
              <a:gd name="connsiteX5" fmla="*/ 1653 w 3291840"/>
              <a:gd name="connsiteY5" fmla="*/ 1825190 h 1825190"/>
              <a:gd name="connsiteX6" fmla="*/ 0 w 3291840"/>
              <a:gd name="connsiteY6" fmla="*/ 1808791 h 1825190"/>
              <a:gd name="connsiteX7" fmla="*/ 0 w 3291840"/>
              <a:gd name="connsiteY7" fmla="*/ 361767 h 1825190"/>
              <a:gd name="connsiteX8" fmla="*/ 361767 w 3291840"/>
              <a:gd name="connsiteY8" fmla="*/ 0 h 182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91840" h="1825190">
                <a:moveTo>
                  <a:pt x="361767" y="0"/>
                </a:moveTo>
                <a:lnTo>
                  <a:pt x="2930073" y="0"/>
                </a:lnTo>
                <a:cubicBezTo>
                  <a:pt x="3129871" y="0"/>
                  <a:pt x="3291840" y="161969"/>
                  <a:pt x="3291840" y="361767"/>
                </a:cubicBezTo>
                <a:lnTo>
                  <a:pt x="3291840" y="1808791"/>
                </a:lnTo>
                <a:lnTo>
                  <a:pt x="3290187" y="1825190"/>
                </a:lnTo>
                <a:lnTo>
                  <a:pt x="1653" y="1825190"/>
                </a:lnTo>
                <a:lnTo>
                  <a:pt x="0" y="1808791"/>
                </a:lnTo>
                <a:lnTo>
                  <a:pt x="0" y="361767"/>
                </a:lnTo>
                <a:cubicBezTo>
                  <a:pt x="0" y="161969"/>
                  <a:pt x="161969" y="0"/>
                  <a:pt x="361767" y="0"/>
                </a:cubicBezTo>
                <a:close/>
              </a:path>
            </a:pathLst>
          </a:custGeom>
          <a:blipFill>
            <a:blip r:embed="rId5"/>
            <a:stretch>
              <a:fillRect/>
            </a:stretch>
          </a:blipFill>
          <a:ln>
            <a:noFill/>
          </a:ln>
          <a:effectLst/>
        </p:spPr>
      </p:pic>
      <p:pic>
        <p:nvPicPr>
          <p:cNvPr id="5" name="Picture 4">
            <a:extLst>
              <a:ext uri="{FF2B5EF4-FFF2-40B4-BE49-F238E27FC236}">
                <a16:creationId xmlns:a16="http://schemas.microsoft.com/office/drawing/2014/main" id="{9FCB0F29-2AC3-1A3C-5296-30DF640279F8}"/>
              </a:ext>
            </a:extLst>
          </p:cNvPr>
          <p:cNvPicPr>
            <a:picLocks/>
          </p:cNvPicPr>
          <p:nvPr/>
        </p:nvPicPr>
        <p:blipFill>
          <a:blip r:embed="rId7"/>
          <a:srcRect t="24457" b="24457"/>
          <a:stretch/>
        </p:blipFill>
        <p:spPr>
          <a:xfrm>
            <a:off x="1665509" y="1559092"/>
            <a:ext cx="3291840" cy="1371600"/>
          </a:xfrm>
          <a:custGeom>
            <a:avLst/>
            <a:gdLst>
              <a:gd name="connsiteX0" fmla="*/ 361767 w 3291840"/>
              <a:gd name="connsiteY0" fmla="*/ 0 h 1825190"/>
              <a:gd name="connsiteX1" fmla="*/ 2930073 w 3291840"/>
              <a:gd name="connsiteY1" fmla="*/ 0 h 1825190"/>
              <a:gd name="connsiteX2" fmla="*/ 3291840 w 3291840"/>
              <a:gd name="connsiteY2" fmla="*/ 361767 h 1825190"/>
              <a:gd name="connsiteX3" fmla="*/ 3291840 w 3291840"/>
              <a:gd name="connsiteY3" fmla="*/ 1808791 h 1825190"/>
              <a:gd name="connsiteX4" fmla="*/ 3290187 w 3291840"/>
              <a:gd name="connsiteY4" fmla="*/ 1825190 h 1825190"/>
              <a:gd name="connsiteX5" fmla="*/ 1653 w 3291840"/>
              <a:gd name="connsiteY5" fmla="*/ 1825190 h 1825190"/>
              <a:gd name="connsiteX6" fmla="*/ 0 w 3291840"/>
              <a:gd name="connsiteY6" fmla="*/ 1808791 h 1825190"/>
              <a:gd name="connsiteX7" fmla="*/ 0 w 3291840"/>
              <a:gd name="connsiteY7" fmla="*/ 361767 h 1825190"/>
              <a:gd name="connsiteX8" fmla="*/ 361767 w 3291840"/>
              <a:gd name="connsiteY8" fmla="*/ 0 h 182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91840" h="1825190">
                <a:moveTo>
                  <a:pt x="361767" y="0"/>
                </a:moveTo>
                <a:lnTo>
                  <a:pt x="2930073" y="0"/>
                </a:lnTo>
                <a:cubicBezTo>
                  <a:pt x="3129871" y="0"/>
                  <a:pt x="3291840" y="161969"/>
                  <a:pt x="3291840" y="361767"/>
                </a:cubicBezTo>
                <a:lnTo>
                  <a:pt x="3291840" y="1808791"/>
                </a:lnTo>
                <a:lnTo>
                  <a:pt x="3290187" y="1825190"/>
                </a:lnTo>
                <a:lnTo>
                  <a:pt x="1653" y="1825190"/>
                </a:lnTo>
                <a:lnTo>
                  <a:pt x="0" y="1808791"/>
                </a:lnTo>
                <a:lnTo>
                  <a:pt x="0" y="361767"/>
                </a:lnTo>
                <a:cubicBezTo>
                  <a:pt x="0" y="161969"/>
                  <a:pt x="161969" y="0"/>
                  <a:pt x="361767" y="0"/>
                </a:cubicBezTo>
                <a:close/>
              </a:path>
            </a:pathLst>
          </a:custGeom>
          <a:blipFill>
            <a:blip r:embed="rId5"/>
            <a:stretch>
              <a:fillRect/>
            </a:stretch>
          </a:blipFill>
          <a:ln>
            <a:noFill/>
          </a:ln>
          <a:effectLst/>
        </p:spPr>
      </p:pic>
      <p:sp>
        <p:nvSpPr>
          <p:cNvPr id="42" name="TextBox 41">
            <a:extLst>
              <a:ext uri="{FF2B5EF4-FFF2-40B4-BE49-F238E27FC236}">
                <a16:creationId xmlns:a16="http://schemas.microsoft.com/office/drawing/2014/main" id="{96F20887-B79A-4A70-8CAB-C07B25F1C677}"/>
              </a:ext>
            </a:extLst>
          </p:cNvPr>
          <p:cNvSpPr txBox="1"/>
          <p:nvPr/>
        </p:nvSpPr>
        <p:spPr>
          <a:xfrm>
            <a:off x="2418826" y="2014059"/>
            <a:ext cx="2608030"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a:ea typeface="+mn-ea"/>
                <a:cs typeface="+mn-cs"/>
              </a:rPr>
              <a:t>Scenario</a:t>
            </a:r>
            <a:endPar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825E0666-3265-D592-74D1-74C154D7C847}"/>
              </a:ext>
            </a:extLst>
          </p:cNvPr>
          <p:cNvSpPr txBox="1"/>
          <p:nvPr/>
        </p:nvSpPr>
        <p:spPr>
          <a:xfrm>
            <a:off x="5517224" y="2014059"/>
            <a:ext cx="2608030"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a:ea typeface="+mn-ea"/>
                <a:cs typeface="+mn-cs"/>
              </a:rPr>
              <a:t>Credit </a:t>
            </a:r>
            <a:r>
              <a:rPr lang="en-US" sz="2400" b="1" dirty="0">
                <a:solidFill>
                  <a:srgbClr val="FFFFFF"/>
                </a:solidFill>
                <a:latin typeface="Arial" panose="020B0604020202020204"/>
              </a:rPr>
              <a:t>Validation</a:t>
            </a:r>
            <a:endPar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74BBB036-6807-5084-8E52-27B5DCF749B8}"/>
              </a:ext>
            </a:extLst>
          </p:cNvPr>
          <p:cNvSpPr txBox="1"/>
          <p:nvPr/>
        </p:nvSpPr>
        <p:spPr>
          <a:xfrm>
            <a:off x="9482340" y="1970814"/>
            <a:ext cx="2608030"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a:ea typeface="+mn-ea"/>
                <a:cs typeface="+mn-cs"/>
              </a:rPr>
              <a:t>Result</a:t>
            </a:r>
            <a:endPar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590586493"/>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57814-2236-878C-B95F-54F915C99472}"/>
              </a:ext>
            </a:extLst>
          </p:cNvPr>
          <p:cNvSpPr>
            <a:spLocks noGrp="1"/>
          </p:cNvSpPr>
          <p:nvPr>
            <p:ph type="title"/>
          </p:nvPr>
        </p:nvSpPr>
        <p:spPr>
          <a:xfrm>
            <a:off x="1773382" y="1828800"/>
            <a:ext cx="8935649" cy="2128118"/>
          </a:xfrm>
        </p:spPr>
        <p:txBody>
          <a:bodyPr/>
          <a:lstStyle/>
          <a:p>
            <a:r>
              <a:rPr lang="en-US" b="1" i="0" dirty="0"/>
              <a:t>Real Estate &amp; Construction</a:t>
            </a:r>
            <a:br>
              <a:rPr lang="en-US" b="1" i="0" dirty="0"/>
            </a:br>
            <a:r>
              <a:rPr lang="en-US" b="1" i="0" dirty="0"/>
              <a:t>Section 179D</a:t>
            </a:r>
          </a:p>
        </p:txBody>
      </p:sp>
    </p:spTree>
    <p:extLst>
      <p:ext uri="{BB962C8B-B14F-4D97-AF65-F5344CB8AC3E}">
        <p14:creationId xmlns:p14="http://schemas.microsoft.com/office/powerpoint/2010/main" val="15208684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Direct Pay vs 179D Deduction Allocation</a:t>
            </a:r>
          </a:p>
        </p:txBody>
      </p:sp>
      <p:sp>
        <p:nvSpPr>
          <p:cNvPr id="5" name="Content Placeholder 4"/>
          <p:cNvSpPr>
            <a:spLocks noGrp="1"/>
          </p:cNvSpPr>
          <p:nvPr>
            <p:ph sz="quarter" idx="13"/>
          </p:nvPr>
        </p:nvSpPr>
        <p:spPr/>
        <p:txBody>
          <a:bodyPr>
            <a:normAutofit/>
          </a:bodyPr>
          <a:lstStyle/>
          <a:p>
            <a:r>
              <a:rPr lang="en-US" dirty="0"/>
              <a:t>Direct pay allows a tax-exempt entity to receive a refund from the IRS for their investment in an eligible clean energy technology</a:t>
            </a:r>
          </a:p>
          <a:p>
            <a:endParaRPr lang="en-US" dirty="0"/>
          </a:p>
          <a:p>
            <a:r>
              <a:rPr lang="en-US" dirty="0"/>
              <a:t>Tax-exempt entities eligible for a 179D deduction can allocate their deduction to the contractor/developer who performed upgrades</a:t>
            </a:r>
          </a:p>
          <a:p>
            <a:endParaRPr lang="en-US" dirty="0"/>
          </a:p>
          <a:p>
            <a:r>
              <a:rPr lang="en-US" dirty="0"/>
              <a:t>The decision to allocate their 179D deduction to the designer of the upgrades may result in monetary benefits to the tax-exempt entity</a:t>
            </a:r>
          </a:p>
        </p:txBody>
      </p:sp>
    </p:spTree>
    <p:extLst>
      <p:ext uri="{BB962C8B-B14F-4D97-AF65-F5344CB8AC3E}">
        <p14:creationId xmlns:p14="http://schemas.microsoft.com/office/powerpoint/2010/main" val="26774552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5D218-C739-71B7-4F6C-D663F4823E61}"/>
              </a:ext>
            </a:extLst>
          </p:cNvPr>
          <p:cNvSpPr>
            <a:spLocks noGrp="1"/>
          </p:cNvSpPr>
          <p:nvPr>
            <p:ph type="title"/>
          </p:nvPr>
        </p:nvSpPr>
        <p:spPr>
          <a:xfrm>
            <a:off x="415689" y="179962"/>
            <a:ext cx="10945368" cy="841248"/>
          </a:xfrm>
        </p:spPr>
        <p:txBody>
          <a:bodyPr/>
          <a:lstStyle/>
          <a:p>
            <a:r>
              <a:rPr lang="en-US" dirty="0"/>
              <a:t>IRC Section 179D</a:t>
            </a:r>
          </a:p>
        </p:txBody>
      </p:sp>
      <p:sp>
        <p:nvSpPr>
          <p:cNvPr id="4" name="TextBox 3">
            <a:extLst>
              <a:ext uri="{FF2B5EF4-FFF2-40B4-BE49-F238E27FC236}">
                <a16:creationId xmlns:a16="http://schemas.microsoft.com/office/drawing/2014/main" id="{83AFBB6B-1CC3-D761-324A-0C4EB1BD771B}"/>
              </a:ext>
            </a:extLst>
          </p:cNvPr>
          <p:cNvSpPr txBox="1"/>
          <p:nvPr/>
        </p:nvSpPr>
        <p:spPr>
          <a:xfrm>
            <a:off x="282543" y="1191444"/>
            <a:ext cx="11211660" cy="5186035"/>
          </a:xfrm>
          <a:prstGeom prst="rect">
            <a:avLst/>
          </a:prstGeom>
          <a:noFill/>
        </p:spPr>
        <p:txBody>
          <a:bodyPr wrap="square">
            <a:spAutoFit/>
          </a:bodyPr>
          <a:lstStyle/>
          <a:p>
            <a:pPr marL="285750" indent="-285750">
              <a:spcBef>
                <a:spcPts val="600"/>
              </a:spcBef>
              <a:spcAft>
                <a:spcPts val="600"/>
              </a:spcAft>
              <a:buFont typeface="Arial" panose="020B0604020202020204" pitchFamily="34" charset="0"/>
              <a:buChar char="•"/>
            </a:pPr>
            <a:r>
              <a:rPr lang="en-US" sz="1400" b="1" u="sng" dirty="0">
                <a:solidFill>
                  <a:srgbClr val="535958"/>
                </a:solidFill>
              </a:rPr>
              <a:t>What is it:  </a:t>
            </a:r>
          </a:p>
          <a:p>
            <a:pPr marL="742950" lvl="1" indent="-285750">
              <a:spcBef>
                <a:spcPts val="600"/>
              </a:spcBef>
              <a:spcAft>
                <a:spcPts val="600"/>
              </a:spcAft>
              <a:buFont typeface="Arial" panose="020B0604020202020204" pitchFamily="34" charset="0"/>
              <a:buChar char="•"/>
            </a:pPr>
            <a:r>
              <a:rPr lang="en-US" sz="1400" dirty="0">
                <a:solidFill>
                  <a:srgbClr val="1A1A1A"/>
                </a:solidFill>
              </a:rPr>
              <a:t>Constructing, improving, or designing buildings to be energy efficient may help you meet sustainability goals and could also increase your cash flow and reduce federal income tax liability.</a:t>
            </a:r>
          </a:p>
          <a:p>
            <a:pPr marL="742950" lvl="1" indent="-285750">
              <a:spcBef>
                <a:spcPts val="600"/>
              </a:spcBef>
              <a:spcAft>
                <a:spcPts val="600"/>
              </a:spcAft>
              <a:buFont typeface="Arial" panose="020B0604020202020204" pitchFamily="34" charset="0"/>
              <a:buChar char="•"/>
            </a:pPr>
            <a:r>
              <a:rPr lang="en-US" sz="1400" dirty="0">
                <a:solidFill>
                  <a:srgbClr val="1A1A1A"/>
                </a:solidFill>
              </a:rPr>
              <a:t>Claiming the Internal Revenue Code (IRC) Section 179D tax deduction requires compliance with various tax code and industry standards, rigorous energy modeling, and third-party certification by a qualified individual.</a:t>
            </a:r>
          </a:p>
          <a:p>
            <a:pPr marL="742950" lvl="1" indent="-285750">
              <a:spcBef>
                <a:spcPts val="600"/>
              </a:spcBef>
              <a:spcAft>
                <a:spcPts val="600"/>
              </a:spcAft>
              <a:buFont typeface="Arial" panose="020B0604020202020204" pitchFamily="34" charset="0"/>
              <a:buChar char="•"/>
            </a:pPr>
            <a:r>
              <a:rPr lang="en-US" sz="1400" i="0" u="none" strike="noStrike" baseline="0" dirty="0">
                <a:solidFill>
                  <a:srgbClr val="1A1A1A"/>
                </a:solidFill>
              </a:rPr>
              <a:t>Commercial buildings qualify for the Section 179D deduction if the building receives energy-efficient improvements to the interior lighting, HVAC, and hot water or envelope systems.</a:t>
            </a:r>
            <a:endParaRPr lang="en-US" sz="1400" i="0" dirty="0">
              <a:solidFill>
                <a:srgbClr val="535958"/>
              </a:solidFill>
              <a:effectLst/>
            </a:endParaRPr>
          </a:p>
          <a:p>
            <a:pPr marL="285750" indent="-285750">
              <a:spcBef>
                <a:spcPts val="600"/>
              </a:spcBef>
              <a:spcAft>
                <a:spcPts val="600"/>
              </a:spcAft>
              <a:buFont typeface="Arial" panose="020B0604020202020204" pitchFamily="34" charset="0"/>
              <a:buChar char="•"/>
            </a:pPr>
            <a:r>
              <a:rPr lang="en-US" sz="1400" b="1" u="sng" dirty="0">
                <a:solidFill>
                  <a:srgbClr val="535958"/>
                </a:solidFill>
              </a:rPr>
              <a:t>How much is the Deduction</a:t>
            </a:r>
            <a:r>
              <a:rPr lang="en-US" sz="1400" dirty="0">
                <a:solidFill>
                  <a:srgbClr val="535958"/>
                </a:solidFill>
              </a:rPr>
              <a:t>:</a:t>
            </a:r>
          </a:p>
          <a:p>
            <a:pPr marL="742950" lvl="1" indent="-285750">
              <a:spcBef>
                <a:spcPts val="600"/>
              </a:spcBef>
              <a:spcAft>
                <a:spcPts val="600"/>
              </a:spcAft>
              <a:buFont typeface="Arial" panose="020B0604020202020204" pitchFamily="34" charset="0"/>
              <a:buChar char="•"/>
            </a:pPr>
            <a:r>
              <a:rPr lang="en-US" sz="1400" b="0" i="0" u="none" strike="noStrike" baseline="0" dirty="0">
                <a:solidFill>
                  <a:srgbClr val="1A1A1A"/>
                </a:solidFill>
              </a:rPr>
              <a:t>For property placed into service after December 31, 2022, the maximum available deduction is </a:t>
            </a:r>
            <a:r>
              <a:rPr lang="en-US" sz="1400" b="1" i="1" u="none" strike="noStrike" baseline="0" dirty="0">
                <a:solidFill>
                  <a:srgbClr val="1A1A1A"/>
                </a:solidFill>
              </a:rPr>
              <a:t>more than $5 per square foot for the building affected</a:t>
            </a:r>
            <a:r>
              <a:rPr lang="en-US" sz="1400" b="0" i="0" u="none" strike="noStrike" baseline="0" dirty="0">
                <a:solidFill>
                  <a:srgbClr val="1A1A1A"/>
                </a:solidFill>
              </a:rPr>
              <a:t>.</a:t>
            </a:r>
          </a:p>
          <a:p>
            <a:pPr marL="285750" indent="-285750">
              <a:spcBef>
                <a:spcPts val="600"/>
              </a:spcBef>
              <a:spcAft>
                <a:spcPts val="600"/>
              </a:spcAft>
              <a:buFont typeface="Arial" panose="020B0604020202020204" pitchFamily="34" charset="0"/>
              <a:buChar char="•"/>
            </a:pPr>
            <a:r>
              <a:rPr lang="en-US" sz="1400" b="1" u="sng" dirty="0">
                <a:solidFill>
                  <a:srgbClr val="1A1A1A"/>
                </a:solidFill>
                <a:effectLst/>
              </a:rPr>
              <a:t>What is Required to Calculate the Deduction</a:t>
            </a:r>
            <a:r>
              <a:rPr lang="en-US" sz="1400" dirty="0">
                <a:solidFill>
                  <a:srgbClr val="1A1A1A"/>
                </a:solidFill>
                <a:effectLst/>
              </a:rPr>
              <a:t>:</a:t>
            </a:r>
          </a:p>
          <a:p>
            <a:pPr marL="742950" lvl="1" indent="-285750">
              <a:spcBef>
                <a:spcPts val="600"/>
              </a:spcBef>
              <a:spcAft>
                <a:spcPts val="600"/>
              </a:spcAft>
              <a:buFont typeface="Arial" panose="020B0604020202020204" pitchFamily="34" charset="0"/>
              <a:buChar char="•"/>
            </a:pPr>
            <a:r>
              <a:rPr lang="en-US" sz="1400" b="0" i="0" u="none" strike="noStrike" baseline="0" dirty="0">
                <a:solidFill>
                  <a:srgbClr val="1A1A1A"/>
                </a:solidFill>
              </a:rPr>
              <a:t>An energy model of the building, using DOE-approved software</a:t>
            </a:r>
          </a:p>
          <a:p>
            <a:pPr marL="742950" lvl="1" indent="-285750">
              <a:spcBef>
                <a:spcPts val="600"/>
              </a:spcBef>
              <a:spcAft>
                <a:spcPts val="600"/>
              </a:spcAft>
              <a:buFont typeface="Arial" panose="020B0604020202020204" pitchFamily="34" charset="0"/>
              <a:buChar char="•"/>
            </a:pPr>
            <a:r>
              <a:rPr lang="en-US" sz="1400" b="0" i="0" u="none" strike="noStrike" baseline="0" dirty="0">
                <a:solidFill>
                  <a:srgbClr val="1A1A1A"/>
                </a:solidFill>
              </a:rPr>
              <a:t>An inspection and certification of the property, completed by a qualified third party</a:t>
            </a:r>
          </a:p>
          <a:p>
            <a:pPr marL="742950" lvl="1" indent="-285750">
              <a:spcBef>
                <a:spcPts val="600"/>
              </a:spcBef>
              <a:spcAft>
                <a:spcPts val="600"/>
              </a:spcAft>
              <a:buFont typeface="Arial" panose="020B0604020202020204" pitchFamily="34" charset="0"/>
              <a:buChar char="•"/>
            </a:pPr>
            <a:r>
              <a:rPr lang="en-US" sz="1400" b="1" i="1" u="none" strike="noStrike" baseline="0" dirty="0">
                <a:solidFill>
                  <a:schemeClr val="accent2">
                    <a:lumMod val="50000"/>
                  </a:schemeClr>
                </a:solidFill>
              </a:rPr>
              <a:t>Organizations that worked on the design aspect of energy efficient</a:t>
            </a:r>
            <a:r>
              <a:rPr lang="en-US" sz="1400" b="1" i="1" dirty="0">
                <a:solidFill>
                  <a:schemeClr val="accent2">
                    <a:lumMod val="50000"/>
                  </a:schemeClr>
                </a:solidFill>
              </a:rPr>
              <a:t> </a:t>
            </a:r>
            <a:r>
              <a:rPr lang="en-US" sz="1400" b="1" i="1" u="none" strike="noStrike" baseline="0" dirty="0">
                <a:solidFill>
                  <a:schemeClr val="accent2">
                    <a:lumMod val="50000"/>
                  </a:schemeClr>
                </a:solidFill>
              </a:rPr>
              <a:t>buildings will need a statement of allocation signed by the NFP building owner and the taxpayer to qualify for the 179D deduction</a:t>
            </a:r>
            <a:r>
              <a:rPr lang="en-US" sz="1400" b="1" i="1" u="none" strike="noStrike" baseline="0" dirty="0">
                <a:solidFill>
                  <a:srgbClr val="1A1A1A"/>
                </a:solidFill>
              </a:rPr>
              <a:t>.</a:t>
            </a:r>
          </a:p>
          <a:p>
            <a:pPr marL="742950" lvl="1" indent="-285750">
              <a:buFont typeface="Arial" panose="020B0604020202020204" pitchFamily="34" charset="0"/>
              <a:buChar char="•"/>
            </a:pPr>
            <a:endParaRPr lang="en-US" b="1" i="1" dirty="0">
              <a:solidFill>
                <a:srgbClr val="535958"/>
              </a:solidFill>
              <a:effectLst/>
              <a:latin typeface="Founders Grotesk Reg"/>
            </a:endParaRPr>
          </a:p>
        </p:txBody>
      </p:sp>
    </p:spTree>
    <p:extLst>
      <p:ext uri="{BB962C8B-B14F-4D97-AF65-F5344CB8AC3E}">
        <p14:creationId xmlns:p14="http://schemas.microsoft.com/office/powerpoint/2010/main" val="28182646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134AA-9DCA-6CC3-795B-C3E855858A32}"/>
              </a:ext>
            </a:extLst>
          </p:cNvPr>
          <p:cNvSpPr>
            <a:spLocks noGrp="1"/>
          </p:cNvSpPr>
          <p:nvPr>
            <p:ph type="title"/>
          </p:nvPr>
        </p:nvSpPr>
        <p:spPr>
          <a:xfrm>
            <a:off x="623455" y="320932"/>
            <a:ext cx="10945090" cy="498082"/>
          </a:xfrm>
        </p:spPr>
        <p:txBody>
          <a:bodyPr>
            <a:normAutofit fontScale="90000"/>
          </a:bodyPr>
          <a:lstStyle/>
          <a:p>
            <a:pPr algn="ctr"/>
            <a:r>
              <a:rPr lang="en-US" sz="3200" dirty="0"/>
              <a:t>Updates to 179D in the IRA</a:t>
            </a:r>
          </a:p>
        </p:txBody>
      </p:sp>
      <p:sp>
        <p:nvSpPr>
          <p:cNvPr id="3" name="Content Placeholder 2">
            <a:extLst>
              <a:ext uri="{FF2B5EF4-FFF2-40B4-BE49-F238E27FC236}">
                <a16:creationId xmlns:a16="http://schemas.microsoft.com/office/drawing/2014/main" id="{BAFCED15-1CEA-54FB-3089-8353D3E7E314}"/>
              </a:ext>
            </a:extLst>
          </p:cNvPr>
          <p:cNvSpPr>
            <a:spLocks noGrp="1"/>
          </p:cNvSpPr>
          <p:nvPr>
            <p:ph sz="quarter" idx="13"/>
          </p:nvPr>
        </p:nvSpPr>
        <p:spPr>
          <a:xfrm>
            <a:off x="421771" y="1017087"/>
            <a:ext cx="11173088" cy="4425336"/>
          </a:xfrm>
        </p:spPr>
        <p:txBody>
          <a:bodyPr>
            <a:noAutofit/>
          </a:bodyPr>
          <a:lstStyle/>
          <a:p>
            <a:pPr>
              <a:spcBef>
                <a:spcPts val="600"/>
              </a:spcBef>
              <a:spcAft>
                <a:spcPts val="600"/>
              </a:spcAft>
            </a:pPr>
            <a:r>
              <a:rPr lang="en-US" sz="2000" b="1" dirty="0">
                <a:latin typeface="+mn-lt"/>
              </a:rPr>
              <a:t>Increase in Maximum Available Deduction</a:t>
            </a:r>
            <a:r>
              <a:rPr lang="en-US" sz="2000" dirty="0">
                <a:latin typeface="+mn-lt"/>
              </a:rPr>
              <a:t>: Eligible buildings may now qualify for </a:t>
            </a:r>
            <a:r>
              <a:rPr lang="en-US" sz="2000" b="1" dirty="0">
                <a:latin typeface="+mn-lt"/>
              </a:rPr>
              <a:t>$5.65/SQFT, </a:t>
            </a:r>
            <a:r>
              <a:rPr lang="en-US" sz="2000" dirty="0">
                <a:latin typeface="+mn-lt"/>
              </a:rPr>
              <a:t>up from $1.88 as adjusted for inflation. </a:t>
            </a:r>
          </a:p>
          <a:p>
            <a:pPr>
              <a:spcBef>
                <a:spcPts val="600"/>
              </a:spcBef>
              <a:spcAft>
                <a:spcPts val="600"/>
              </a:spcAft>
            </a:pPr>
            <a:r>
              <a:rPr lang="en-US" sz="2000" b="1" dirty="0">
                <a:latin typeface="+mn-lt"/>
              </a:rPr>
              <a:t>Reduction in Energy Consumption Requirement: </a:t>
            </a:r>
            <a:r>
              <a:rPr lang="en-US" sz="2000" dirty="0">
                <a:latin typeface="+mn-lt"/>
              </a:rPr>
              <a:t>Building energy consumption will only need to be reduced by 25% instead of 50% for maximum deduction.</a:t>
            </a:r>
          </a:p>
          <a:p>
            <a:pPr>
              <a:spcBef>
                <a:spcPts val="600"/>
              </a:spcBef>
              <a:spcAft>
                <a:spcPts val="600"/>
              </a:spcAft>
            </a:pPr>
            <a:r>
              <a:rPr lang="en-US" sz="2000" b="1" dirty="0">
                <a:latin typeface="+mn-lt"/>
              </a:rPr>
              <a:t>Expansion Of Eligible Buildings</a:t>
            </a:r>
            <a:r>
              <a:rPr lang="en-US" sz="2000" dirty="0">
                <a:latin typeface="+mn-lt"/>
              </a:rPr>
              <a:t>:  Any tax-exempt entity may now allocate a section 179D deduction to a designer</a:t>
            </a:r>
          </a:p>
          <a:p>
            <a:pPr lvl="1">
              <a:spcBef>
                <a:spcPts val="600"/>
              </a:spcBef>
              <a:spcAft>
                <a:spcPts val="600"/>
              </a:spcAft>
            </a:pPr>
            <a:r>
              <a:rPr lang="en-US" dirty="0">
                <a:latin typeface="+mn-lt"/>
              </a:rPr>
              <a:t>Churches, Charity Hospitals, Private Schools, Public Schools, Tribal Lands, etc.</a:t>
            </a:r>
          </a:p>
          <a:p>
            <a:pPr lvl="1">
              <a:spcBef>
                <a:spcPts val="600"/>
              </a:spcBef>
              <a:spcAft>
                <a:spcPts val="600"/>
              </a:spcAft>
            </a:pPr>
            <a:r>
              <a:rPr lang="en-US" dirty="0">
                <a:latin typeface="+mn-lt"/>
              </a:rPr>
              <a:t>Why would a tax-exempt entity do this? – What do they get in Exchange?</a:t>
            </a:r>
          </a:p>
          <a:p>
            <a:pPr>
              <a:spcBef>
                <a:spcPts val="600"/>
              </a:spcBef>
              <a:spcAft>
                <a:spcPts val="600"/>
              </a:spcAft>
            </a:pPr>
            <a:r>
              <a:rPr lang="en-US" sz="2000" b="1" dirty="0">
                <a:latin typeface="+mn-lt"/>
              </a:rPr>
              <a:t>Triennial Reset Of Deduction</a:t>
            </a:r>
            <a:r>
              <a:rPr lang="en-US" sz="2000" dirty="0">
                <a:latin typeface="+mn-lt"/>
              </a:rPr>
              <a:t>: A new 179D deduction may be calculated and taken for a commercial building every 3-4 years.</a:t>
            </a:r>
          </a:p>
          <a:p>
            <a:pPr lvl="1">
              <a:spcBef>
                <a:spcPts val="600"/>
              </a:spcBef>
              <a:spcAft>
                <a:spcPts val="600"/>
              </a:spcAft>
            </a:pPr>
            <a:r>
              <a:rPr lang="en-US" dirty="0">
                <a:latin typeface="+mn-lt"/>
              </a:rPr>
              <a:t> Relevant upgrades to the building must have been made in that time period.</a:t>
            </a:r>
          </a:p>
          <a:p>
            <a:pPr>
              <a:spcBef>
                <a:spcPts val="600"/>
              </a:spcBef>
              <a:spcAft>
                <a:spcPts val="600"/>
              </a:spcAft>
            </a:pPr>
            <a:r>
              <a:rPr lang="en-US" sz="2000" b="1" dirty="0">
                <a:latin typeface="+mn-lt"/>
              </a:rPr>
              <a:t>New Prevailing Wage and Apprentice Program Requirements: </a:t>
            </a:r>
            <a:r>
              <a:rPr lang="en-US" sz="2000" dirty="0">
                <a:latin typeface="+mn-lt"/>
              </a:rPr>
              <a:t>To qualify for the maximum $5/SQFT, the construction project must pay prevailing wages and conduct an apprentice program</a:t>
            </a:r>
            <a:r>
              <a:rPr lang="en-US" sz="1700" dirty="0">
                <a:latin typeface="+mj-lt"/>
              </a:rPr>
              <a:t>.</a:t>
            </a:r>
          </a:p>
        </p:txBody>
      </p:sp>
    </p:spTree>
    <p:extLst>
      <p:ext uri="{BB962C8B-B14F-4D97-AF65-F5344CB8AC3E}">
        <p14:creationId xmlns:p14="http://schemas.microsoft.com/office/powerpoint/2010/main" val="1973274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10506" y="248055"/>
            <a:ext cx="10945368" cy="559341"/>
          </a:xfrm>
        </p:spPr>
        <p:txBody>
          <a:bodyPr>
            <a:normAutofit fontScale="90000"/>
          </a:bodyPr>
          <a:lstStyle/>
          <a:p>
            <a:r>
              <a:rPr lang="en-US" dirty="0"/>
              <a:t>Project Types: </a:t>
            </a:r>
            <a:r>
              <a:rPr lang="en-US" b="0" dirty="0"/>
              <a:t>Direct Pay vs 179D Deduction</a:t>
            </a:r>
          </a:p>
        </p:txBody>
      </p:sp>
      <p:pic>
        <p:nvPicPr>
          <p:cNvPr id="9" name="Picture 8">
            <a:extLst>
              <a:ext uri="{FF2B5EF4-FFF2-40B4-BE49-F238E27FC236}">
                <a16:creationId xmlns:a16="http://schemas.microsoft.com/office/drawing/2014/main" id="{17356FB0-B077-C96E-6E89-85A79FA0C4D1}"/>
              </a:ext>
            </a:extLst>
          </p:cNvPr>
          <p:cNvPicPr>
            <a:picLocks noChangeAspect="1"/>
          </p:cNvPicPr>
          <p:nvPr/>
        </p:nvPicPr>
        <p:blipFill>
          <a:blip r:embed="rId3"/>
          <a:stretch>
            <a:fillRect/>
          </a:stretch>
        </p:blipFill>
        <p:spPr>
          <a:xfrm>
            <a:off x="1985992" y="2220174"/>
            <a:ext cx="8220015" cy="2417652"/>
          </a:xfrm>
          <a:prstGeom prst="rect">
            <a:avLst/>
          </a:prstGeom>
        </p:spPr>
      </p:pic>
    </p:spTree>
    <p:extLst>
      <p:ext uri="{BB962C8B-B14F-4D97-AF65-F5344CB8AC3E}">
        <p14:creationId xmlns:p14="http://schemas.microsoft.com/office/powerpoint/2010/main" val="40694997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7AFE6-EF44-81FD-3145-B8501A584633}"/>
              </a:ext>
            </a:extLst>
          </p:cNvPr>
          <p:cNvSpPr>
            <a:spLocks noGrp="1"/>
          </p:cNvSpPr>
          <p:nvPr>
            <p:ph type="title"/>
          </p:nvPr>
        </p:nvSpPr>
        <p:spPr>
          <a:xfrm>
            <a:off x="481273" y="102094"/>
            <a:ext cx="9337430" cy="841248"/>
          </a:xfrm>
        </p:spPr>
        <p:txBody>
          <a:bodyPr>
            <a:noAutofit/>
          </a:bodyPr>
          <a:lstStyle/>
          <a:p>
            <a:r>
              <a:rPr lang="en-US" sz="2800" dirty="0"/>
              <a:t>Monetization of Energy Tax Credit Examples</a:t>
            </a:r>
          </a:p>
        </p:txBody>
      </p:sp>
      <p:pic>
        <p:nvPicPr>
          <p:cNvPr id="4" name="Picture 3">
            <a:extLst>
              <a:ext uri="{FF2B5EF4-FFF2-40B4-BE49-F238E27FC236}">
                <a16:creationId xmlns:a16="http://schemas.microsoft.com/office/drawing/2014/main" id="{CA20002E-3ABF-F2DC-310C-6C73F62BCA7D}"/>
              </a:ext>
            </a:extLst>
          </p:cNvPr>
          <p:cNvPicPr>
            <a:picLocks noChangeAspect="1"/>
          </p:cNvPicPr>
          <p:nvPr/>
        </p:nvPicPr>
        <p:blipFill>
          <a:blip r:embed="rId2"/>
          <a:stretch>
            <a:fillRect/>
          </a:stretch>
        </p:blipFill>
        <p:spPr>
          <a:xfrm>
            <a:off x="697752" y="1098979"/>
            <a:ext cx="4972744" cy="5334744"/>
          </a:xfrm>
          <a:prstGeom prst="rect">
            <a:avLst/>
          </a:prstGeom>
        </p:spPr>
      </p:pic>
      <p:pic>
        <p:nvPicPr>
          <p:cNvPr id="6" name="Picture 5">
            <a:extLst>
              <a:ext uri="{FF2B5EF4-FFF2-40B4-BE49-F238E27FC236}">
                <a16:creationId xmlns:a16="http://schemas.microsoft.com/office/drawing/2014/main" id="{14D18857-6FE3-3ADD-22B0-CABD777DB451}"/>
              </a:ext>
            </a:extLst>
          </p:cNvPr>
          <p:cNvPicPr>
            <a:picLocks noChangeAspect="1"/>
          </p:cNvPicPr>
          <p:nvPr/>
        </p:nvPicPr>
        <p:blipFill>
          <a:blip r:embed="rId3"/>
          <a:stretch>
            <a:fillRect/>
          </a:stretch>
        </p:blipFill>
        <p:spPr>
          <a:xfrm>
            <a:off x="6315701" y="1098979"/>
            <a:ext cx="5137161" cy="5334744"/>
          </a:xfrm>
          <a:prstGeom prst="rect">
            <a:avLst/>
          </a:prstGeom>
        </p:spPr>
      </p:pic>
    </p:spTree>
    <p:extLst>
      <p:ext uri="{BB962C8B-B14F-4D97-AF65-F5344CB8AC3E}">
        <p14:creationId xmlns:p14="http://schemas.microsoft.com/office/powerpoint/2010/main" val="39935598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1BDA3-C9D5-49B9-C68E-46A6B66ECAA6}"/>
              </a:ext>
            </a:extLst>
          </p:cNvPr>
          <p:cNvSpPr>
            <a:spLocks noGrp="1"/>
          </p:cNvSpPr>
          <p:nvPr>
            <p:ph type="title"/>
          </p:nvPr>
        </p:nvSpPr>
        <p:spPr>
          <a:xfrm>
            <a:off x="451558" y="114822"/>
            <a:ext cx="10945368" cy="841248"/>
          </a:xfrm>
        </p:spPr>
        <p:txBody>
          <a:bodyPr>
            <a:normAutofit/>
          </a:bodyPr>
          <a:lstStyle/>
          <a:p>
            <a:r>
              <a:rPr lang="en-US" sz="3600" dirty="0"/>
              <a:t>Information Requests to Scope Project Benefits</a:t>
            </a:r>
          </a:p>
        </p:txBody>
      </p:sp>
      <p:sp>
        <p:nvSpPr>
          <p:cNvPr id="3" name="TextBox 2">
            <a:extLst>
              <a:ext uri="{FF2B5EF4-FFF2-40B4-BE49-F238E27FC236}">
                <a16:creationId xmlns:a16="http://schemas.microsoft.com/office/drawing/2014/main" id="{1FA598C1-915F-DB06-4E3A-719CD44D2ED0}"/>
              </a:ext>
            </a:extLst>
          </p:cNvPr>
          <p:cNvSpPr txBox="1"/>
          <p:nvPr/>
        </p:nvSpPr>
        <p:spPr>
          <a:xfrm>
            <a:off x="310505" y="1099226"/>
            <a:ext cx="6080566" cy="5293757"/>
          </a:xfrm>
          <a:prstGeom prst="rect">
            <a:avLst/>
          </a:prstGeom>
          <a:noFill/>
        </p:spPr>
        <p:txBody>
          <a:bodyPr wrap="square" rtlCol="0">
            <a:spAutoFit/>
          </a:bodyPr>
          <a:lstStyle/>
          <a:p>
            <a:pPr marL="0" marR="0">
              <a:spcBef>
                <a:spcPts val="600"/>
              </a:spcBef>
              <a:spcAft>
                <a:spcPts val="600"/>
              </a:spcAft>
            </a:pPr>
            <a:r>
              <a:rPr lang="en-US" sz="1400" b="1" dirty="0">
                <a:effectLst/>
                <a:ea typeface="Calibri" panose="020F0502020204030204" pitchFamily="34" charset="0"/>
              </a:rPr>
              <a:t>Direct Pay</a:t>
            </a:r>
            <a:endParaRPr lang="en-US" sz="1400" dirty="0">
              <a:effectLst/>
              <a:ea typeface="Calibri" panose="020F0502020204030204" pitchFamily="34" charset="0"/>
            </a:endParaRPr>
          </a:p>
          <a:p>
            <a:pPr marL="0" marR="0">
              <a:spcBef>
                <a:spcPts val="600"/>
              </a:spcBef>
              <a:spcAft>
                <a:spcPts val="600"/>
              </a:spcAft>
            </a:pPr>
            <a:r>
              <a:rPr lang="en-US" sz="1400" dirty="0">
                <a:effectLst/>
                <a:ea typeface="Calibri" panose="020F0502020204030204" pitchFamily="34" charset="0"/>
              </a:rPr>
              <a:t> </a:t>
            </a:r>
          </a:p>
          <a:p>
            <a:pPr marL="342900" marR="0" lvl="0" indent="-342900">
              <a:spcBef>
                <a:spcPts val="600"/>
              </a:spcBef>
              <a:spcAft>
                <a:spcPts val="600"/>
              </a:spcAft>
              <a:buFont typeface="+mj-lt"/>
              <a:buAutoNum type="arabicPeriod"/>
            </a:pPr>
            <a:r>
              <a:rPr lang="en-US" sz="1400" dirty="0">
                <a:effectLst/>
                <a:ea typeface="Times New Roman" panose="02020603050405020304" pitchFamily="18" charset="0"/>
              </a:rPr>
              <a:t>Which clean energy technology are you utilizing or considering utilizing?</a:t>
            </a:r>
            <a:endParaRPr lang="en-US" sz="1400" dirty="0">
              <a:effectLst/>
              <a:ea typeface="Calibri" panose="020F0502020204030204" pitchFamily="34" charset="0"/>
            </a:endParaRPr>
          </a:p>
          <a:p>
            <a:pPr marL="342900" marR="0" lvl="0" indent="-342900">
              <a:spcBef>
                <a:spcPts val="600"/>
              </a:spcBef>
              <a:spcAft>
                <a:spcPts val="600"/>
              </a:spcAft>
              <a:buFont typeface="+mj-lt"/>
              <a:buAutoNum type="arabicPeriod"/>
            </a:pPr>
            <a:r>
              <a:rPr lang="en-US" sz="1400" dirty="0">
                <a:effectLst/>
                <a:ea typeface="Times New Roman" panose="02020603050405020304" pitchFamily="18" charset="0"/>
              </a:rPr>
              <a:t>Project address for each project?</a:t>
            </a:r>
            <a:endParaRPr lang="en-US" sz="1400" dirty="0">
              <a:effectLst/>
              <a:ea typeface="Calibri" panose="020F0502020204030204" pitchFamily="34" charset="0"/>
            </a:endParaRPr>
          </a:p>
          <a:p>
            <a:pPr marL="342900" marR="0" lvl="0" indent="-342900">
              <a:spcBef>
                <a:spcPts val="600"/>
              </a:spcBef>
              <a:spcAft>
                <a:spcPts val="600"/>
              </a:spcAft>
              <a:buFont typeface="+mj-lt"/>
              <a:buAutoNum type="arabicPeriod"/>
            </a:pPr>
            <a:r>
              <a:rPr lang="en-US" sz="1400" dirty="0">
                <a:effectLst/>
                <a:ea typeface="Times New Roman" panose="02020603050405020304" pitchFamily="18" charset="0"/>
              </a:rPr>
              <a:t>Estimated construction start date for each project?</a:t>
            </a:r>
            <a:endParaRPr lang="en-US" sz="1400" dirty="0">
              <a:effectLst/>
              <a:ea typeface="Calibri" panose="020F0502020204030204" pitchFamily="34" charset="0"/>
            </a:endParaRPr>
          </a:p>
          <a:p>
            <a:pPr marL="342900" marR="0" lvl="0" indent="-342900">
              <a:spcBef>
                <a:spcPts val="600"/>
              </a:spcBef>
              <a:spcAft>
                <a:spcPts val="600"/>
              </a:spcAft>
              <a:buFont typeface="+mj-lt"/>
              <a:buAutoNum type="arabicPeriod"/>
            </a:pPr>
            <a:r>
              <a:rPr lang="en-US" sz="1400" dirty="0">
                <a:effectLst/>
                <a:ea typeface="Times New Roman" panose="02020603050405020304" pitchFamily="18" charset="0"/>
              </a:rPr>
              <a:t>The estimated placed in-service date or substantial completion of each project?</a:t>
            </a:r>
            <a:endParaRPr lang="en-US" sz="1400" dirty="0">
              <a:effectLst/>
              <a:ea typeface="Calibri" panose="020F0502020204030204" pitchFamily="34" charset="0"/>
            </a:endParaRPr>
          </a:p>
          <a:p>
            <a:pPr marL="342900" marR="0" lvl="0" indent="-342900">
              <a:spcBef>
                <a:spcPts val="600"/>
              </a:spcBef>
              <a:spcAft>
                <a:spcPts val="600"/>
              </a:spcAft>
              <a:buFont typeface="+mj-lt"/>
              <a:buAutoNum type="arabicPeriod"/>
            </a:pPr>
            <a:r>
              <a:rPr lang="en-US" sz="1400" dirty="0">
                <a:solidFill>
                  <a:srgbClr val="000000"/>
                </a:solidFill>
                <a:effectLst/>
                <a:ea typeface="Times New Roman" panose="02020603050405020304" pitchFamily="18" charset="0"/>
              </a:rPr>
              <a:t>The funding source (internal, grants, debt, etc.)? </a:t>
            </a:r>
            <a:endParaRPr lang="en-US" sz="1400" dirty="0">
              <a:solidFill>
                <a:srgbClr val="000000"/>
              </a:solidFill>
              <a:effectLst/>
              <a:ea typeface="Calibri" panose="020F0502020204030204" pitchFamily="34" charset="0"/>
            </a:endParaRPr>
          </a:p>
          <a:p>
            <a:pPr marL="342900" marR="0" lvl="0" indent="-342900">
              <a:spcBef>
                <a:spcPts val="600"/>
              </a:spcBef>
              <a:spcAft>
                <a:spcPts val="600"/>
              </a:spcAft>
              <a:buFont typeface="+mj-lt"/>
              <a:buAutoNum type="arabicPeriod"/>
            </a:pPr>
            <a:r>
              <a:rPr lang="en-US" sz="1400" dirty="0">
                <a:solidFill>
                  <a:srgbClr val="000000"/>
                </a:solidFill>
                <a:effectLst/>
                <a:ea typeface="Times New Roman" panose="02020603050405020304" pitchFamily="18" charset="0"/>
              </a:rPr>
              <a:t>The estimated total capital cost of equipment type per eligible project (geothermal system, solar panels, wind turbines, etc.)?</a:t>
            </a:r>
            <a:endParaRPr lang="en-US" sz="1400" dirty="0">
              <a:solidFill>
                <a:srgbClr val="000000"/>
              </a:solidFill>
              <a:effectLst/>
              <a:ea typeface="Calibri" panose="020F0502020204030204" pitchFamily="34" charset="0"/>
            </a:endParaRPr>
          </a:p>
          <a:p>
            <a:pPr marL="342900" marR="0" lvl="0" indent="-342900">
              <a:spcBef>
                <a:spcPts val="600"/>
              </a:spcBef>
              <a:spcAft>
                <a:spcPts val="600"/>
              </a:spcAft>
              <a:buFont typeface="+mj-lt"/>
              <a:buAutoNum type="arabicPeriod"/>
            </a:pPr>
            <a:r>
              <a:rPr lang="en-US" sz="1400" dirty="0">
                <a:solidFill>
                  <a:srgbClr val="000000"/>
                </a:solidFill>
                <a:effectLst/>
                <a:ea typeface="Times New Roman" panose="02020603050405020304" pitchFamily="18" charset="0"/>
              </a:rPr>
              <a:t>The estimated energy capacity of the projects, if applicable (Nameplate MW, etc.)</a:t>
            </a:r>
            <a:endParaRPr lang="en-US" sz="1400" dirty="0">
              <a:solidFill>
                <a:srgbClr val="000000"/>
              </a:solidFill>
              <a:effectLst/>
              <a:ea typeface="Calibri" panose="020F0502020204030204" pitchFamily="34" charset="0"/>
            </a:endParaRPr>
          </a:p>
          <a:p>
            <a:pPr marL="342900" marR="0" lvl="0" indent="-342900">
              <a:spcBef>
                <a:spcPts val="600"/>
              </a:spcBef>
              <a:spcAft>
                <a:spcPts val="600"/>
              </a:spcAft>
              <a:buFont typeface="+mj-lt"/>
              <a:buAutoNum type="arabicPeriod"/>
            </a:pPr>
            <a:r>
              <a:rPr lang="en-US" sz="1400" dirty="0">
                <a:solidFill>
                  <a:srgbClr val="000000"/>
                </a:solidFill>
                <a:effectLst/>
                <a:ea typeface="Times New Roman" panose="02020603050405020304" pitchFamily="18" charset="0"/>
              </a:rPr>
              <a:t>Are the materials being used for the construction of the asset being sourced domestically?</a:t>
            </a:r>
            <a:endParaRPr lang="en-US" sz="1400" dirty="0">
              <a:solidFill>
                <a:srgbClr val="000000"/>
              </a:solidFill>
              <a:effectLst/>
              <a:ea typeface="Calibri" panose="020F0502020204030204" pitchFamily="34" charset="0"/>
            </a:endParaRPr>
          </a:p>
          <a:p>
            <a:pPr marL="342900" marR="0" lvl="0" indent="-342900">
              <a:spcBef>
                <a:spcPts val="600"/>
              </a:spcBef>
              <a:spcAft>
                <a:spcPts val="600"/>
              </a:spcAft>
              <a:buFont typeface="+mj-lt"/>
              <a:buAutoNum type="arabicPeriod"/>
            </a:pPr>
            <a:r>
              <a:rPr lang="en-US" sz="1400" dirty="0">
                <a:solidFill>
                  <a:srgbClr val="000000"/>
                </a:solidFill>
                <a:effectLst/>
                <a:ea typeface="Times New Roman" panose="02020603050405020304" pitchFamily="18" charset="0"/>
              </a:rPr>
              <a:t>At what stage is the project (Planning, design, partial completion, etc.)?</a:t>
            </a:r>
            <a:endParaRPr lang="en-US" sz="1400" dirty="0">
              <a:solidFill>
                <a:srgbClr val="000000"/>
              </a:solidFill>
              <a:effectLst/>
              <a:ea typeface="Calibri" panose="020F0502020204030204" pitchFamily="34" charset="0"/>
            </a:endParaRPr>
          </a:p>
        </p:txBody>
      </p:sp>
      <p:sp>
        <p:nvSpPr>
          <p:cNvPr id="4" name="TextBox 3">
            <a:extLst>
              <a:ext uri="{FF2B5EF4-FFF2-40B4-BE49-F238E27FC236}">
                <a16:creationId xmlns:a16="http://schemas.microsoft.com/office/drawing/2014/main" id="{726E8ADE-3030-5CA7-A1F7-E3AC28AD62EC}"/>
              </a:ext>
            </a:extLst>
          </p:cNvPr>
          <p:cNvSpPr txBox="1"/>
          <p:nvPr/>
        </p:nvSpPr>
        <p:spPr>
          <a:xfrm>
            <a:off x="6872592" y="1220820"/>
            <a:ext cx="4943272" cy="3323987"/>
          </a:xfrm>
          <a:prstGeom prst="rect">
            <a:avLst/>
          </a:prstGeom>
          <a:noFill/>
        </p:spPr>
        <p:txBody>
          <a:bodyPr wrap="square" rtlCol="0">
            <a:spAutoFit/>
          </a:bodyPr>
          <a:lstStyle/>
          <a:p>
            <a:pPr marL="0" marR="0">
              <a:spcBef>
                <a:spcPts val="600"/>
              </a:spcBef>
              <a:spcAft>
                <a:spcPts val="600"/>
              </a:spcAft>
            </a:pPr>
            <a:r>
              <a:rPr lang="en-US" sz="1400" b="1" dirty="0">
                <a:effectLst/>
                <a:ea typeface="Calibri" panose="020F0502020204030204" pitchFamily="34" charset="0"/>
              </a:rPr>
              <a:t>IRC Section 179D</a:t>
            </a:r>
            <a:endParaRPr lang="en-US" sz="1400" dirty="0">
              <a:effectLst/>
              <a:ea typeface="Calibri" panose="020F0502020204030204" pitchFamily="34" charset="0"/>
            </a:endParaRPr>
          </a:p>
          <a:p>
            <a:pPr marL="0" marR="0">
              <a:spcBef>
                <a:spcPts val="600"/>
              </a:spcBef>
              <a:spcAft>
                <a:spcPts val="600"/>
              </a:spcAft>
            </a:pPr>
            <a:r>
              <a:rPr lang="en-US" sz="1400" dirty="0">
                <a:effectLst/>
                <a:ea typeface="Calibri" panose="020F0502020204030204" pitchFamily="34" charset="0"/>
              </a:rPr>
              <a:t> </a:t>
            </a:r>
          </a:p>
          <a:p>
            <a:pPr marL="342900" marR="0" lvl="0" indent="-342900">
              <a:spcBef>
                <a:spcPts val="600"/>
              </a:spcBef>
              <a:spcAft>
                <a:spcPts val="600"/>
              </a:spcAft>
              <a:buFont typeface="+mj-lt"/>
              <a:buAutoNum type="arabicPeriod"/>
            </a:pPr>
            <a:r>
              <a:rPr lang="en-US" sz="1400" dirty="0">
                <a:effectLst/>
                <a:latin typeface="Arial" panose="020B0604020202020204" pitchFamily="34" charset="0"/>
                <a:ea typeface="Times New Roman" panose="02020603050405020304" pitchFamily="18" charset="0"/>
                <a:cs typeface="Arial" panose="020B0604020202020204" pitchFamily="34" charset="0"/>
              </a:rPr>
              <a:t>List of projects completed after June 1, 2023 (Spreadsheet)</a:t>
            </a:r>
            <a:endParaRPr lang="en-US" sz="14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600"/>
              </a:spcBef>
              <a:spcAft>
                <a:spcPts val="600"/>
              </a:spcAft>
              <a:buFont typeface="+mj-lt"/>
              <a:buAutoNum type="arabicPeriod"/>
            </a:pPr>
            <a:r>
              <a:rPr lang="en-US" sz="1400" dirty="0">
                <a:effectLst/>
                <a:latin typeface="Arial" panose="020B0604020202020204" pitchFamily="34" charset="0"/>
                <a:ea typeface="Times New Roman" panose="02020603050405020304" pitchFamily="18" charset="0"/>
                <a:cs typeface="Arial" panose="020B0604020202020204" pitchFamily="34" charset="0"/>
              </a:rPr>
              <a:t>List of future projects to be completed through 2025 (Spreadsheet) </a:t>
            </a:r>
            <a:endParaRPr lang="en-US" sz="14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600"/>
              </a:spcBef>
              <a:spcAft>
                <a:spcPts val="600"/>
              </a:spcAft>
              <a:buFont typeface="Arial" panose="020B0604020202020204" pitchFamily="34" charset="0"/>
              <a:buChar char="•"/>
            </a:pPr>
            <a:r>
              <a:rPr lang="en-US" sz="1400" dirty="0">
                <a:effectLst/>
                <a:latin typeface="Arial" panose="020B0604020202020204" pitchFamily="34" charset="0"/>
                <a:ea typeface="Times New Roman" panose="02020603050405020304" pitchFamily="18" charset="0"/>
                <a:cs typeface="Arial" panose="020B0604020202020204" pitchFamily="34" charset="0"/>
              </a:rPr>
              <a:t>Name of building</a:t>
            </a:r>
            <a:endParaRPr lang="en-US" sz="14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600"/>
              </a:spcBef>
              <a:spcAft>
                <a:spcPts val="600"/>
              </a:spcAft>
              <a:buFont typeface="Arial" panose="020B0604020202020204" pitchFamily="34" charset="0"/>
              <a:buChar char="•"/>
            </a:pPr>
            <a:r>
              <a:rPr lang="en-US" sz="1400" dirty="0">
                <a:effectLst/>
                <a:latin typeface="Arial" panose="020B0604020202020204" pitchFamily="34" charset="0"/>
                <a:ea typeface="Times New Roman" panose="02020603050405020304" pitchFamily="18" charset="0"/>
                <a:cs typeface="Arial" panose="020B0604020202020204" pitchFamily="34" charset="0"/>
              </a:rPr>
              <a:t>Address of building</a:t>
            </a:r>
            <a:endParaRPr lang="en-US" sz="14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600"/>
              </a:spcBef>
              <a:spcAft>
                <a:spcPts val="600"/>
              </a:spcAft>
              <a:buFont typeface="Arial" panose="020B0604020202020204" pitchFamily="34" charset="0"/>
              <a:buChar char="•"/>
            </a:pPr>
            <a:r>
              <a:rPr lang="en-US" sz="1400" dirty="0">
                <a:effectLst/>
                <a:latin typeface="Arial" panose="020B0604020202020204" pitchFamily="34" charset="0"/>
                <a:ea typeface="Times New Roman" panose="02020603050405020304" pitchFamily="18" charset="0"/>
                <a:cs typeface="Arial" panose="020B0604020202020204" pitchFamily="34" charset="0"/>
              </a:rPr>
              <a:t>Cost of project</a:t>
            </a:r>
            <a:endParaRPr lang="en-US" sz="14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600"/>
              </a:spcBef>
              <a:spcAft>
                <a:spcPts val="600"/>
              </a:spcAft>
              <a:buFont typeface="Arial" panose="020B0604020202020204" pitchFamily="34" charset="0"/>
              <a:buChar char="•"/>
            </a:pPr>
            <a:r>
              <a:rPr lang="en-US" sz="1400" dirty="0">
                <a:effectLst/>
                <a:latin typeface="Arial" panose="020B0604020202020204" pitchFamily="34" charset="0"/>
                <a:ea typeface="Times New Roman" panose="02020603050405020304" pitchFamily="18" charset="0"/>
                <a:cs typeface="Arial" panose="020B0604020202020204" pitchFamily="34" charset="0"/>
              </a:rPr>
              <a:t>Brief description of project</a:t>
            </a:r>
            <a:endParaRPr lang="en-US" sz="14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9121672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1753" y="401692"/>
            <a:ext cx="10945368" cy="423517"/>
          </a:xfrm>
        </p:spPr>
        <p:txBody>
          <a:bodyPr>
            <a:normAutofit fontScale="90000"/>
          </a:bodyPr>
          <a:lstStyle/>
          <a:p>
            <a:r>
              <a:rPr lang="en-US" dirty="0"/>
              <a:t>Direct Pay</a:t>
            </a:r>
          </a:p>
        </p:txBody>
      </p:sp>
      <p:sp>
        <p:nvSpPr>
          <p:cNvPr id="5" name="Content Placeholder 4"/>
          <p:cNvSpPr>
            <a:spLocks noGrp="1"/>
          </p:cNvSpPr>
          <p:nvPr>
            <p:ph sz="quarter" idx="13"/>
          </p:nvPr>
        </p:nvSpPr>
        <p:spPr>
          <a:xfrm>
            <a:off x="504112" y="825209"/>
            <a:ext cx="10972800" cy="4867928"/>
          </a:xfrm>
        </p:spPr>
        <p:txBody>
          <a:bodyPr>
            <a:noAutofit/>
          </a:bodyPr>
          <a:lstStyle/>
          <a:p>
            <a:pPr>
              <a:spcBef>
                <a:spcPts val="600"/>
              </a:spcBef>
              <a:spcAft>
                <a:spcPts val="600"/>
              </a:spcAft>
            </a:pPr>
            <a:r>
              <a:rPr lang="en-US" sz="1400" dirty="0">
                <a:solidFill>
                  <a:srgbClr val="333333"/>
                </a:solidFill>
                <a:latin typeface="+mn-lt"/>
              </a:rPr>
              <a:t>IRA introduced the concept of Direct Pay (also referred to as Elective Pay)</a:t>
            </a:r>
          </a:p>
          <a:p>
            <a:pPr>
              <a:spcBef>
                <a:spcPts val="600"/>
              </a:spcBef>
              <a:spcAft>
                <a:spcPts val="600"/>
              </a:spcAft>
            </a:pPr>
            <a:r>
              <a:rPr lang="en-US" sz="1400" dirty="0">
                <a:solidFill>
                  <a:srgbClr val="333333"/>
                </a:solidFill>
                <a:latin typeface="+mn-lt"/>
              </a:rPr>
              <a:t>Section 6417 allows the following tax- exempt organizations to utilize Direct Pay for clean energy incentives:</a:t>
            </a:r>
          </a:p>
          <a:p>
            <a:pPr lvl="1">
              <a:spcBef>
                <a:spcPts val="600"/>
              </a:spcBef>
              <a:spcAft>
                <a:spcPts val="600"/>
              </a:spcAft>
            </a:pPr>
            <a:r>
              <a:rPr lang="en-US" sz="1400" dirty="0">
                <a:solidFill>
                  <a:srgbClr val="333333"/>
                </a:solidFill>
                <a:latin typeface="+mn-lt"/>
              </a:rPr>
              <a:t>State, local, and Tribal governments </a:t>
            </a:r>
          </a:p>
          <a:p>
            <a:pPr lvl="1">
              <a:spcBef>
                <a:spcPts val="600"/>
              </a:spcBef>
              <a:spcAft>
                <a:spcPts val="600"/>
              </a:spcAft>
            </a:pPr>
            <a:r>
              <a:rPr lang="en-US" sz="1400" dirty="0">
                <a:solidFill>
                  <a:srgbClr val="333333"/>
                </a:solidFill>
                <a:latin typeface="+mn-lt"/>
              </a:rPr>
              <a:t>Non-profit organizations</a:t>
            </a:r>
          </a:p>
          <a:p>
            <a:pPr lvl="1">
              <a:spcBef>
                <a:spcPts val="600"/>
              </a:spcBef>
              <a:spcAft>
                <a:spcPts val="600"/>
              </a:spcAft>
            </a:pPr>
            <a:r>
              <a:rPr lang="en-US" sz="1400" dirty="0">
                <a:solidFill>
                  <a:srgbClr val="333333"/>
                </a:solidFill>
                <a:latin typeface="+mn-lt"/>
              </a:rPr>
              <a:t>U.S. territories</a:t>
            </a:r>
          </a:p>
          <a:p>
            <a:pPr lvl="1">
              <a:spcBef>
                <a:spcPts val="600"/>
              </a:spcBef>
              <a:spcAft>
                <a:spcPts val="600"/>
              </a:spcAft>
            </a:pPr>
            <a:r>
              <a:rPr lang="en-US" sz="1400" dirty="0">
                <a:solidFill>
                  <a:srgbClr val="333333"/>
                </a:solidFill>
                <a:latin typeface="+mn-lt"/>
              </a:rPr>
              <a:t>Other entities</a:t>
            </a:r>
          </a:p>
          <a:p>
            <a:pPr>
              <a:spcBef>
                <a:spcPts val="600"/>
              </a:spcBef>
              <a:spcAft>
                <a:spcPts val="600"/>
              </a:spcAft>
            </a:pPr>
            <a:r>
              <a:rPr lang="en-US" sz="1400" b="0" i="0" dirty="0">
                <a:solidFill>
                  <a:srgbClr val="333333"/>
                </a:solidFill>
                <a:effectLst/>
                <a:latin typeface="+mn-lt"/>
              </a:rPr>
              <a:t>The IRS launched its Inflation Reduction Act (IRA) </a:t>
            </a:r>
            <a:r>
              <a:rPr lang="en-US" sz="1400" b="0" i="0" u="sng" dirty="0">
                <a:solidFill>
                  <a:srgbClr val="012169"/>
                </a:solidFill>
                <a:effectLst/>
                <a:latin typeface="+mn-lt"/>
                <a:hlinkClick r:id="rId3"/>
              </a:rPr>
              <a:t>Pre-Filing Registration Tool</a:t>
            </a:r>
            <a:r>
              <a:rPr lang="en-US" sz="1400" b="0" i="0" dirty="0">
                <a:solidFill>
                  <a:srgbClr val="333333"/>
                </a:solidFill>
                <a:effectLst/>
                <a:latin typeface="+mn-lt"/>
              </a:rPr>
              <a:t> in late 2023 for elective (direct) payments under Section 6417 and tax credit transfers under Section 6418 of the Internal Revenue Code. </a:t>
            </a:r>
          </a:p>
          <a:p>
            <a:pPr lvl="1">
              <a:spcBef>
                <a:spcPts val="600"/>
              </a:spcBef>
              <a:spcAft>
                <a:spcPts val="600"/>
              </a:spcAft>
            </a:pPr>
            <a:r>
              <a:rPr lang="en-US" sz="1400" b="0" i="0" dirty="0">
                <a:solidFill>
                  <a:srgbClr val="333333"/>
                </a:solidFill>
                <a:effectLst/>
                <a:latin typeface="+mn-lt"/>
              </a:rPr>
              <a:t>Contemporaneous with the launch of the online tool, the IRS released a </a:t>
            </a:r>
            <a:r>
              <a:rPr lang="en-US" sz="1400" b="0" i="0" u="sng" dirty="0">
                <a:solidFill>
                  <a:srgbClr val="012169"/>
                </a:solidFill>
                <a:effectLst/>
                <a:latin typeface="+mn-lt"/>
                <a:hlinkClick r:id="rId4"/>
              </a:rPr>
              <a:t>user guide</a:t>
            </a:r>
            <a:r>
              <a:rPr lang="en-US" sz="1400" b="0" i="0" dirty="0">
                <a:solidFill>
                  <a:srgbClr val="333333"/>
                </a:solidFill>
                <a:effectLst/>
                <a:latin typeface="+mn-lt"/>
              </a:rPr>
              <a:t> and an </a:t>
            </a:r>
            <a:r>
              <a:rPr lang="en-US" sz="1400" b="0" i="0" u="sng" dirty="0">
                <a:solidFill>
                  <a:srgbClr val="012169"/>
                </a:solidFill>
                <a:effectLst/>
                <a:latin typeface="+mn-lt"/>
                <a:hlinkClick r:id="rId5"/>
              </a:rPr>
              <a:t>instructional video</a:t>
            </a:r>
            <a:r>
              <a:rPr lang="en-US" sz="1400" b="0" i="0" dirty="0">
                <a:solidFill>
                  <a:srgbClr val="333333"/>
                </a:solidFill>
                <a:effectLst/>
                <a:latin typeface="+mn-lt"/>
              </a:rPr>
              <a:t> that should be carefully reviewed before accessing the online pre-filing registration tool.</a:t>
            </a:r>
          </a:p>
          <a:p>
            <a:pPr>
              <a:spcBef>
                <a:spcPts val="600"/>
              </a:spcBef>
              <a:spcAft>
                <a:spcPts val="600"/>
              </a:spcAft>
            </a:pPr>
            <a:r>
              <a:rPr lang="en-US" sz="1400" b="0" i="0" dirty="0">
                <a:solidFill>
                  <a:srgbClr val="333333"/>
                </a:solidFill>
                <a:effectLst/>
                <a:latin typeface="+mn-lt"/>
              </a:rPr>
              <a:t>On March 5, 2024, the U.S. Department of the Treasury and the Internal Revenue Service (“IRS”) released the final rules on direct payment. </a:t>
            </a:r>
          </a:p>
          <a:p>
            <a:pPr lvl="1">
              <a:spcBef>
                <a:spcPts val="600"/>
              </a:spcBef>
              <a:spcAft>
                <a:spcPts val="600"/>
              </a:spcAft>
            </a:pPr>
            <a:r>
              <a:rPr lang="en-US" sz="1400" b="0" i="0" dirty="0">
                <a:solidFill>
                  <a:srgbClr val="333333"/>
                </a:solidFill>
                <a:effectLst/>
                <a:latin typeface="+mn-lt"/>
              </a:rPr>
              <a:t>The final rules (</a:t>
            </a:r>
            <a:r>
              <a:rPr lang="en-US" sz="1400" b="0" i="0" u="sng" dirty="0">
                <a:solidFill>
                  <a:srgbClr val="005D8F"/>
                </a:solidFill>
                <a:effectLst/>
                <a:latin typeface="+mn-lt"/>
                <a:hlinkClick r:id="rId6"/>
              </a:rPr>
              <a:t>RIN 1545-BQ63</a:t>
            </a:r>
            <a:r>
              <a:rPr lang="en-US" sz="1400" b="0" i="0" dirty="0">
                <a:solidFill>
                  <a:srgbClr val="333333"/>
                </a:solidFill>
                <a:effectLst/>
                <a:latin typeface="+mn-lt"/>
              </a:rPr>
              <a:t>) provide that applicable entities generally include: tax-exempt organizations, state and local governments, Indian tribal governments, Alaska Native Corporations, the Tennessee Valley Authority and rural electric cooperatives. </a:t>
            </a:r>
          </a:p>
          <a:p>
            <a:pPr lvl="1">
              <a:spcBef>
                <a:spcPts val="600"/>
              </a:spcBef>
              <a:spcAft>
                <a:spcPts val="600"/>
              </a:spcAft>
            </a:pPr>
            <a:r>
              <a:rPr lang="en-US" sz="1400" b="0" i="0" dirty="0">
                <a:solidFill>
                  <a:srgbClr val="333333"/>
                </a:solidFill>
                <a:effectLst/>
                <a:latin typeface="+mn-lt"/>
              </a:rPr>
              <a:t>Most importantly, the final rules include as applicable entities agencies or instrumentalities of state, local, tribal, or territorial government, which means that public universities and public-school districts are eligible for direct pay. </a:t>
            </a:r>
          </a:p>
          <a:p>
            <a:pPr lvl="1">
              <a:spcBef>
                <a:spcPts val="600"/>
              </a:spcBef>
              <a:spcAft>
                <a:spcPts val="600"/>
              </a:spcAft>
            </a:pPr>
            <a:r>
              <a:rPr lang="en-US" sz="1400" b="1" i="0" dirty="0">
                <a:solidFill>
                  <a:srgbClr val="333333"/>
                </a:solidFill>
                <a:effectLst/>
                <a:latin typeface="+mn-lt"/>
              </a:rPr>
              <a:t>This is an opportunity for public universities and public-school districts to monetize tax credits and create additional revenue. </a:t>
            </a:r>
            <a:endParaRPr lang="en-US" sz="1400" dirty="0">
              <a:latin typeface="+mn-lt"/>
            </a:endParaRPr>
          </a:p>
        </p:txBody>
      </p:sp>
    </p:spTree>
    <p:extLst>
      <p:ext uri="{BB962C8B-B14F-4D97-AF65-F5344CB8AC3E}">
        <p14:creationId xmlns:p14="http://schemas.microsoft.com/office/powerpoint/2010/main" val="30607750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A08128D-1FCF-6141-AE84-85F7D483D87D}"/>
              </a:ext>
            </a:extLst>
          </p:cNvPr>
          <p:cNvSpPr>
            <a:spLocks noGrp="1"/>
          </p:cNvSpPr>
          <p:nvPr>
            <p:ph type="title"/>
          </p:nvPr>
        </p:nvSpPr>
        <p:spPr>
          <a:xfrm>
            <a:off x="463355" y="3139633"/>
            <a:ext cx="3932237" cy="1163782"/>
          </a:xfrm>
        </p:spPr>
        <p:txBody>
          <a:bodyPr/>
          <a:lstStyle/>
          <a:p>
            <a:r>
              <a:rPr lang="en-US" dirty="0"/>
              <a:t>Contact Us</a:t>
            </a:r>
          </a:p>
        </p:txBody>
      </p:sp>
      <p:sp>
        <p:nvSpPr>
          <p:cNvPr id="2" name="Text Placeholder 4">
            <a:extLst>
              <a:ext uri="{FF2B5EF4-FFF2-40B4-BE49-F238E27FC236}">
                <a16:creationId xmlns:a16="http://schemas.microsoft.com/office/drawing/2014/main" id="{32BE6AA1-54DB-D482-1220-1E52C3423F38}"/>
              </a:ext>
            </a:extLst>
          </p:cNvPr>
          <p:cNvSpPr>
            <a:spLocks noGrp="1"/>
          </p:cNvSpPr>
          <p:nvPr>
            <p:ph type="body" sz="half" idx="2"/>
          </p:nvPr>
        </p:nvSpPr>
        <p:spPr>
          <a:xfrm>
            <a:off x="6096000" y="396296"/>
            <a:ext cx="5632645" cy="2743337"/>
          </a:xfrm>
        </p:spPr>
        <p:txBody>
          <a:bodyPr>
            <a:noAutofit/>
          </a:bodyPr>
          <a:lstStyle/>
          <a:p>
            <a:r>
              <a:rPr lang="en-US" b="1" dirty="0"/>
              <a:t>Martin Karamon</a:t>
            </a:r>
            <a:br>
              <a:rPr lang="en-US" b="1" dirty="0"/>
            </a:br>
            <a:r>
              <a:rPr lang="en-US" dirty="0"/>
              <a:t>Partner | Tax Credits &amp; Incentives Advisory Practice Leader</a:t>
            </a:r>
          </a:p>
          <a:p>
            <a:r>
              <a:rPr lang="en-US" b="1" dirty="0"/>
              <a:t> </a:t>
            </a:r>
            <a:r>
              <a:rPr lang="en-US" u="sng" dirty="0">
                <a:solidFill>
                  <a:schemeClr val="accent3"/>
                </a:solidFill>
                <a:hlinkClick r:id="rId2">
                  <a:extLst>
                    <a:ext uri="{A12FA001-AC4F-418D-AE19-62706E023703}">
                      <ahyp:hlinkClr xmlns:ahyp="http://schemas.microsoft.com/office/drawing/2018/hyperlinkcolor" val="tx"/>
                    </a:ext>
                  </a:extLst>
                </a:hlinkClick>
              </a:rPr>
              <a:t>martin.karamon@cbh.com</a:t>
            </a:r>
            <a:r>
              <a:rPr lang="en-US" u="sng" dirty="0">
                <a:solidFill>
                  <a:schemeClr val="accent3"/>
                </a:solidFill>
              </a:rPr>
              <a:t> </a:t>
            </a:r>
            <a:endParaRPr kumimoji="0" lang="en-US" i="0" u="none" strike="noStrike" kern="1200" cap="none" spc="0" normalizeH="0" baseline="0" noProof="0" dirty="0">
              <a:ln>
                <a:noFill/>
              </a:ln>
              <a:solidFill>
                <a:schemeClr val="accent3"/>
              </a:solidFill>
              <a:effectLst/>
              <a:uLnTx/>
              <a:uFillTx/>
              <a:latin typeface="Arial" panose="020B0604020202020204" pitchFamily="34" charset="0"/>
              <a:ea typeface="+mn-ea"/>
              <a:cs typeface="Arial" panose="020B0604020202020204" pitchFamily="34" charset="0"/>
            </a:endParaRPr>
          </a:p>
          <a:p>
            <a:pPr marL="12700" marR="0" lvl="0" indent="0" algn="l" defTabSz="914400" rtl="0" eaLnBrk="1" fontAlgn="auto" latinLnBrk="0" hangingPunct="1">
              <a:lnSpc>
                <a:spcPct val="110000"/>
              </a:lnSpc>
              <a:spcBef>
                <a:spcPts val="0"/>
              </a:spcBef>
              <a:spcAft>
                <a:spcPts val="0"/>
              </a:spcAft>
              <a:buClr>
                <a:srgbClr val="64A70B"/>
              </a:buClr>
              <a:buSzPct val="90000"/>
              <a:buFont typeface="Arial" panose="020B0604020202020204" pitchFamily="34" charset="0"/>
              <a:buNone/>
              <a:tabLst/>
              <a:defRPr/>
            </a:pPr>
            <a:endParaRPr lang="en-US" b="1" dirty="0">
              <a:solidFill>
                <a:srgbClr val="000000"/>
              </a:solidFill>
            </a:endParaRPr>
          </a:p>
          <a:p>
            <a:pPr marL="12700" marR="0" lvl="0" indent="0" algn="l" defTabSz="914400" rtl="0" eaLnBrk="1" fontAlgn="auto" latinLnBrk="0" hangingPunct="1">
              <a:lnSpc>
                <a:spcPct val="110000"/>
              </a:lnSpc>
              <a:spcBef>
                <a:spcPts val="0"/>
              </a:spcBef>
              <a:spcAft>
                <a:spcPts val="0"/>
              </a:spcAft>
              <a:buClr>
                <a:srgbClr val="64A70B"/>
              </a:buClr>
              <a:buSzPct val="90000"/>
              <a:buFont typeface="Arial" panose="020B0604020202020204" pitchFamily="34" charset="0"/>
              <a:buNone/>
              <a:tabLst/>
              <a:defRPr/>
            </a:pPr>
            <a:r>
              <a:rPr kumimoji="0" lang="en-US"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Timothy Doran</a:t>
            </a:r>
            <a:endPar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2700" marR="0" lvl="0" indent="0" algn="l" defTabSz="914400" rtl="0" eaLnBrk="1" fontAlgn="auto" latinLnBrk="0" hangingPunct="1">
              <a:lnSpc>
                <a:spcPct val="110000"/>
              </a:lnSpc>
              <a:spcBef>
                <a:spcPts val="0"/>
              </a:spcBef>
              <a:spcAft>
                <a:spcPts val="0"/>
              </a:spcAft>
              <a:buClr>
                <a:srgbClr val="64A70B"/>
              </a:buClr>
              <a:buSzPct val="90000"/>
              <a:buFont typeface="Arial" panose="020B0604020202020204" pitchFamily="34" charset="0"/>
              <a:buNone/>
              <a:tabLst/>
              <a:defRPr/>
            </a:pPr>
            <a:r>
              <a:rPr lang="en-US" dirty="0"/>
              <a:t> Director | Tax Credits &amp; Incentives Advisory</a:t>
            </a:r>
          </a:p>
          <a:p>
            <a:pPr marL="12700" marR="0" lvl="0" indent="0" algn="l" defTabSz="914400" rtl="0" eaLnBrk="1" fontAlgn="auto" latinLnBrk="0" hangingPunct="1">
              <a:lnSpc>
                <a:spcPct val="110000"/>
              </a:lnSpc>
              <a:spcBef>
                <a:spcPts val="0"/>
              </a:spcBef>
              <a:spcAft>
                <a:spcPts val="0"/>
              </a:spcAft>
              <a:buClr>
                <a:srgbClr val="64A70B"/>
              </a:buClr>
              <a:buSzPct val="90000"/>
              <a:buFont typeface="Arial" panose="020B0604020202020204" pitchFamily="34" charset="0"/>
              <a:buNone/>
              <a:tabLst/>
              <a:defRPr/>
            </a:pPr>
            <a:r>
              <a:rPr lang="en-US" u="sng" dirty="0" err="1">
                <a:solidFill>
                  <a:schemeClr val="accent3"/>
                </a:solidFill>
                <a:hlinkClick r:id="rId3">
                  <a:extLst>
                    <a:ext uri="{A12FA001-AC4F-418D-AE19-62706E023703}">
                      <ahyp:hlinkClr xmlns:ahyp="http://schemas.microsoft.com/office/drawing/2018/hyperlinkcolor" val="tx"/>
                    </a:ext>
                  </a:extLst>
                </a:hlinkClick>
              </a:rPr>
              <a:t>timothy.doran</a:t>
            </a:r>
            <a:r>
              <a:rPr kumimoji="0" lang="en-US" b="0" i="0" u="sng" strike="noStrike" kern="1200" cap="none" spc="0" normalizeH="0" baseline="0" noProof="0" dirty="0">
                <a:ln>
                  <a:noFill/>
                </a:ln>
                <a:solidFill>
                  <a:schemeClr val="accent3"/>
                </a:solidFill>
                <a:effectLst/>
                <a:uLnTx/>
                <a:uFillTx/>
                <a:hlinkClick r:id="rId3">
                  <a:extLst>
                    <a:ext uri="{A12FA001-AC4F-418D-AE19-62706E023703}">
                      <ahyp:hlinkClr xmlns:ahyp="http://schemas.microsoft.com/office/drawing/2018/hyperlinkcolor" val="tx"/>
                    </a:ext>
                  </a:extLst>
                </a:hlinkClick>
              </a:rPr>
              <a:t>@cbh.com</a:t>
            </a:r>
            <a:r>
              <a:rPr kumimoji="0" lang="en-US" b="0" i="0" u="sng" strike="noStrike" kern="1200" cap="none" spc="0" normalizeH="0" baseline="0" noProof="0" dirty="0">
                <a:ln>
                  <a:noFill/>
                </a:ln>
                <a:solidFill>
                  <a:schemeClr val="accent3"/>
                </a:solidFill>
                <a:effectLst/>
                <a:uLnTx/>
                <a:uFillTx/>
                <a:latin typeface="Arial" panose="020B0604020202020204" pitchFamily="34" charset="0"/>
                <a:ea typeface="+mn-ea"/>
                <a:cs typeface="Arial" panose="020B0604020202020204" pitchFamily="34" charset="0"/>
              </a:rPr>
              <a:t> </a:t>
            </a:r>
          </a:p>
          <a:p>
            <a:pPr marL="12700" marR="0" lvl="0" indent="0" algn="l" defTabSz="914400" rtl="0" eaLnBrk="1" fontAlgn="auto" latinLnBrk="0" hangingPunct="1">
              <a:lnSpc>
                <a:spcPct val="110000"/>
              </a:lnSpc>
              <a:spcBef>
                <a:spcPts val="0"/>
              </a:spcBef>
              <a:spcAft>
                <a:spcPts val="0"/>
              </a:spcAft>
              <a:buClr>
                <a:srgbClr val="64A70B"/>
              </a:buClr>
              <a:buSzPct val="90000"/>
              <a:buFont typeface="Arial" panose="020B0604020202020204" pitchFamily="34" charset="0"/>
              <a:buNone/>
              <a:tabLst/>
              <a:defRPr/>
            </a:pPr>
            <a:endParaRPr kumimoji="0" lang="en-US"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2700" marR="0" lvl="0" indent="0" algn="l" defTabSz="914400" rtl="0" eaLnBrk="1" fontAlgn="auto" latinLnBrk="0" hangingPunct="1">
              <a:lnSpc>
                <a:spcPct val="110000"/>
              </a:lnSpc>
              <a:spcBef>
                <a:spcPts val="0"/>
              </a:spcBef>
              <a:spcAft>
                <a:spcPts val="0"/>
              </a:spcAft>
              <a:buClr>
                <a:srgbClr val="64A70B"/>
              </a:buClr>
              <a:buSzPct val="90000"/>
              <a:buFont typeface="Arial" panose="020B0604020202020204" pitchFamily="34" charset="0"/>
              <a:buNone/>
              <a:tabLst/>
              <a:defRPr/>
            </a:pPr>
            <a:r>
              <a:rPr kumimoji="0" lang="en-US"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David </a:t>
            </a:r>
            <a:r>
              <a:rPr lang="en-US" b="1" dirty="0">
                <a:solidFill>
                  <a:srgbClr val="000000"/>
                </a:solidFill>
              </a:rPr>
              <a:t>M</a:t>
            </a:r>
            <a:r>
              <a:rPr kumimoji="0" lang="en-US"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ohimani</a:t>
            </a:r>
            <a:endParaRPr kumimoji="0" lang="en-US"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a:buClr>
                <a:srgbClr val="64A70B"/>
              </a:buClr>
              <a:defRPr/>
            </a:pPr>
            <a:r>
              <a:rPr lang="en-US" dirty="0"/>
              <a:t>Senior Manager | Tax Credits &amp; Incentives Advisory</a:t>
            </a:r>
          </a:p>
          <a:p>
            <a:pPr marL="12700" marR="0" lvl="0" indent="0" algn="l" defTabSz="914400" rtl="0" eaLnBrk="1" fontAlgn="auto" latinLnBrk="0" hangingPunct="1">
              <a:lnSpc>
                <a:spcPct val="110000"/>
              </a:lnSpc>
              <a:spcBef>
                <a:spcPts val="0"/>
              </a:spcBef>
              <a:spcAft>
                <a:spcPts val="0"/>
              </a:spcAft>
              <a:buClr>
                <a:srgbClr val="64A70B"/>
              </a:buClr>
              <a:buSzPct val="90000"/>
              <a:buFont typeface="Arial" panose="020B0604020202020204" pitchFamily="34" charset="0"/>
              <a:buNone/>
              <a:tabLst/>
              <a:defRPr/>
            </a:pPr>
            <a:r>
              <a:rPr kumimoji="0" lang="en-US"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lang="en-US" u="sng" dirty="0" err="1">
                <a:solidFill>
                  <a:schemeClr val="accent3"/>
                </a:solidFill>
              </a:rPr>
              <a:t>d</a:t>
            </a:r>
            <a:r>
              <a:rPr lang="en-US" u="sng" dirty="0" err="1">
                <a:solidFill>
                  <a:schemeClr val="accent3"/>
                </a:solidFill>
                <a:hlinkClick r:id="rId4">
                  <a:extLst>
                    <a:ext uri="{A12FA001-AC4F-418D-AE19-62706E023703}">
                      <ahyp:hlinkClr xmlns:ahyp="http://schemas.microsoft.com/office/drawing/2018/hyperlinkcolor" val="tx"/>
                    </a:ext>
                  </a:extLst>
                </a:hlinkClick>
              </a:rPr>
              <a:t>avid.mohimani</a:t>
            </a:r>
            <a:r>
              <a:rPr kumimoji="0" lang="en-US" i="0" u="sng" strike="noStrike" kern="1200" cap="none" spc="0" normalizeH="0" baseline="0" noProof="0" dirty="0">
                <a:ln>
                  <a:noFill/>
                </a:ln>
                <a:solidFill>
                  <a:schemeClr val="accent3"/>
                </a:solidFill>
                <a:effectLst/>
                <a:uLnTx/>
                <a:uFillTx/>
                <a:hlinkClick r:id="rId4">
                  <a:extLst>
                    <a:ext uri="{A12FA001-AC4F-418D-AE19-62706E023703}">
                      <ahyp:hlinkClr xmlns:ahyp="http://schemas.microsoft.com/office/drawing/2018/hyperlinkcolor" val="tx"/>
                    </a:ext>
                  </a:extLst>
                </a:hlinkClick>
              </a:rPr>
              <a:t>@cbh.com</a:t>
            </a:r>
            <a:r>
              <a:rPr kumimoji="0" lang="en-US" i="0" u="sng" strike="noStrike" kern="1200" cap="none" spc="0" normalizeH="0" baseline="0" noProof="0" dirty="0">
                <a:ln>
                  <a:noFill/>
                </a:ln>
                <a:solidFill>
                  <a:schemeClr val="accent3"/>
                </a:solidFill>
                <a:effectLst/>
                <a:uLnTx/>
                <a:uFillTx/>
                <a:latin typeface="Arial" panose="020B0604020202020204" pitchFamily="34" charset="0"/>
                <a:ea typeface="+mn-ea"/>
                <a:cs typeface="Arial" panose="020B0604020202020204" pitchFamily="34" charset="0"/>
              </a:rPr>
              <a:t> </a:t>
            </a:r>
            <a:endParaRPr kumimoji="0" lang="en-US" i="0" u="sng" strike="noStrike" kern="1200" cap="none" spc="0" normalizeH="0" baseline="0" noProof="0" dirty="0">
              <a:ln>
                <a:noFill/>
              </a:ln>
              <a:solidFill>
                <a:schemeClr val="accent3"/>
              </a:solidFill>
              <a:effectLst/>
              <a:uLnTx/>
              <a:uFillTx/>
              <a:latin typeface="Arial" panose="020B0604020202020204" pitchFamily="34" charset="0"/>
              <a:ea typeface="+mn-ea"/>
              <a:cs typeface="Arial" panose="020B0604020202020204" pitchFamily="34" charset="0"/>
              <a:hlinkClick r:id="rId5">
                <a:extLst>
                  <a:ext uri="{A12FA001-AC4F-418D-AE19-62706E023703}">
                    <ahyp:hlinkClr xmlns:ahyp="http://schemas.microsoft.com/office/drawing/2018/hyperlinkcolor" val="tx"/>
                  </a:ext>
                </a:extLst>
              </a:hlinkClick>
            </a:endParaRPr>
          </a:p>
          <a:p>
            <a:endParaRPr lang="en-US" dirty="0"/>
          </a:p>
        </p:txBody>
      </p:sp>
    </p:spTree>
    <p:extLst>
      <p:ext uri="{BB962C8B-B14F-4D97-AF65-F5344CB8AC3E}">
        <p14:creationId xmlns:p14="http://schemas.microsoft.com/office/powerpoint/2010/main" val="2853896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224528" y="457200"/>
            <a:ext cx="7342631" cy="841248"/>
          </a:xfrm>
        </p:spPr>
        <p:txBody>
          <a:bodyPr anchor="b">
            <a:normAutofit/>
          </a:bodyPr>
          <a:lstStyle/>
          <a:p>
            <a:r>
              <a:rPr lang="en-US" dirty="0"/>
              <a:t>Energy Tax Credits &amp; Incentives</a:t>
            </a:r>
          </a:p>
        </p:txBody>
      </p:sp>
      <p:pic>
        <p:nvPicPr>
          <p:cNvPr id="3" name="Picture Placeholder 2" descr="Solar panels at sunset">
            <a:extLst>
              <a:ext uri="{FF2B5EF4-FFF2-40B4-BE49-F238E27FC236}">
                <a16:creationId xmlns:a16="http://schemas.microsoft.com/office/drawing/2014/main" id="{C734BA3E-75CE-5D54-0469-16A65DA2D74E}"/>
              </a:ext>
            </a:extLst>
          </p:cNvPr>
          <p:cNvPicPr>
            <a:picLocks noGrp="1" noChangeAspect="1"/>
          </p:cNvPicPr>
          <p:nvPr>
            <p:ph type="pic" sz="quarter" idx="40"/>
          </p:nvPr>
        </p:nvPicPr>
        <p:blipFill>
          <a:blip r:embed="rId3"/>
          <a:srcRect l="32109" r="32109"/>
          <a:stretch>
            <a:fillRect/>
          </a:stretch>
        </p:blipFill>
        <p:spPr>
          <a:xfrm>
            <a:off x="623888" y="457200"/>
            <a:ext cx="3214687" cy="5984875"/>
          </a:xfrm>
        </p:spPr>
      </p:pic>
      <p:sp>
        <p:nvSpPr>
          <p:cNvPr id="5" name="Content Placeholder 4"/>
          <p:cNvSpPr>
            <a:spLocks noGrp="1"/>
          </p:cNvSpPr>
          <p:nvPr>
            <p:ph sz="quarter" idx="41"/>
          </p:nvPr>
        </p:nvSpPr>
        <p:spPr>
          <a:xfrm>
            <a:off x="4224338" y="1452563"/>
            <a:ext cx="7342187" cy="4867555"/>
          </a:xfrm>
        </p:spPr>
        <p:txBody>
          <a:bodyPr>
            <a:normAutofit/>
          </a:bodyPr>
          <a:lstStyle/>
          <a:p>
            <a:pPr marL="0" indent="0">
              <a:lnSpc>
                <a:spcPct val="90000"/>
              </a:lnSpc>
              <a:spcAft>
                <a:spcPts val="600"/>
              </a:spcAft>
              <a:buNone/>
            </a:pPr>
            <a:r>
              <a:rPr lang="en-US" sz="1800" b="1" dirty="0"/>
              <a:t>Section 48 – Investment Tax Credit</a:t>
            </a:r>
          </a:p>
          <a:p>
            <a:pPr marL="0" indent="0">
              <a:lnSpc>
                <a:spcPct val="90000"/>
              </a:lnSpc>
              <a:spcAft>
                <a:spcPts val="600"/>
              </a:spcAft>
              <a:buNone/>
            </a:pPr>
            <a:endParaRPr lang="en-US" sz="1800" b="1" dirty="0"/>
          </a:p>
          <a:p>
            <a:pPr>
              <a:lnSpc>
                <a:spcPct val="90000"/>
              </a:lnSpc>
              <a:spcAft>
                <a:spcPts val="600"/>
              </a:spcAft>
            </a:pPr>
            <a:r>
              <a:rPr lang="en-US" sz="1800" dirty="0"/>
              <a:t>Provides a tax credit for investment in renewable energy projects</a:t>
            </a:r>
          </a:p>
          <a:p>
            <a:pPr>
              <a:lnSpc>
                <a:spcPct val="90000"/>
              </a:lnSpc>
              <a:spcAft>
                <a:spcPts val="600"/>
              </a:spcAft>
            </a:pPr>
            <a:endParaRPr lang="en-US" sz="1800" dirty="0"/>
          </a:p>
          <a:p>
            <a:pPr>
              <a:lnSpc>
                <a:spcPct val="90000"/>
              </a:lnSpc>
              <a:spcAft>
                <a:spcPts val="600"/>
              </a:spcAft>
            </a:pPr>
            <a:r>
              <a:rPr lang="en-US" sz="1800" dirty="0"/>
              <a:t>The base credit is 6% of the basis of the qualified energy property</a:t>
            </a:r>
            <a:br>
              <a:rPr lang="en-US" sz="1800" dirty="0"/>
            </a:br>
            <a:endParaRPr lang="en-US" sz="1800" dirty="0"/>
          </a:p>
          <a:p>
            <a:pPr>
              <a:lnSpc>
                <a:spcPct val="90000"/>
              </a:lnSpc>
              <a:spcAft>
                <a:spcPts val="600"/>
              </a:spcAft>
            </a:pPr>
            <a:r>
              <a:rPr lang="en-US" sz="1800" dirty="0"/>
              <a:t>Credit may be increased to 30% if project meets prevailing wage and apprenticeship requirements</a:t>
            </a:r>
          </a:p>
          <a:p>
            <a:pPr marL="0" indent="0">
              <a:lnSpc>
                <a:spcPct val="90000"/>
              </a:lnSpc>
              <a:spcAft>
                <a:spcPts val="600"/>
              </a:spcAft>
              <a:buNone/>
            </a:pPr>
            <a:endParaRPr lang="en-US" sz="1800" dirty="0"/>
          </a:p>
          <a:p>
            <a:pPr>
              <a:lnSpc>
                <a:spcPct val="90000"/>
              </a:lnSpc>
              <a:spcAft>
                <a:spcPts val="600"/>
              </a:spcAft>
            </a:pPr>
            <a:r>
              <a:rPr lang="en-US" sz="1800" dirty="0"/>
              <a:t>In addition to the respective 6% and 30% base credit rates there are several stackable bonuses potentially available to increase the credit rate (domestically sourced materials and geography)</a:t>
            </a:r>
          </a:p>
          <a:p>
            <a:pPr marL="0" indent="0">
              <a:lnSpc>
                <a:spcPct val="90000"/>
              </a:lnSpc>
              <a:spcAft>
                <a:spcPts val="600"/>
              </a:spcAft>
              <a:buNone/>
            </a:pPr>
            <a:endParaRPr kumimoji="0" lang="en-US" sz="1800" b="0" i="0" u="none" strike="noStrike" kern="1200" cap="none" spc="0" normalizeH="0" baseline="0" noProof="0" dirty="0">
              <a:ln>
                <a:noFill/>
              </a:ln>
              <a:effectLst/>
              <a:uLnTx/>
              <a:uFillTx/>
            </a:endParaRPr>
          </a:p>
          <a:p>
            <a:pPr marL="465138" marR="0" lvl="0" indent="-465138" defTabSz="914400" rtl="0" eaLnBrk="1" fontAlgn="auto" latinLnBrk="0" hangingPunct="1">
              <a:lnSpc>
                <a:spcPct val="90000"/>
              </a:lnSpc>
              <a:spcBef>
                <a:spcPts val="0"/>
              </a:spcBef>
              <a:spcAft>
                <a:spcPts val="600"/>
              </a:spcAft>
              <a:buClr>
                <a:srgbClr val="64A70B"/>
              </a:buClr>
              <a:buSzPct val="90000"/>
              <a:buFont typeface=".Lucida Grande UI Regular"/>
              <a:buChar char="►"/>
              <a:tabLst/>
              <a:defRPr/>
            </a:pPr>
            <a:r>
              <a:rPr kumimoji="0" lang="en-US" sz="1800" b="0" i="0" u="none" strike="noStrike" kern="1200" cap="none" spc="0" normalizeH="0" baseline="0" noProof="0" dirty="0">
                <a:ln>
                  <a:noFill/>
                </a:ln>
                <a:effectLst/>
                <a:uLnTx/>
                <a:uFillTx/>
              </a:rPr>
              <a:t>Subject to a recapture period of five years from when the property is placed into service</a:t>
            </a:r>
          </a:p>
        </p:txBody>
      </p:sp>
    </p:spTree>
    <p:extLst>
      <p:ext uri="{BB962C8B-B14F-4D97-AF65-F5344CB8AC3E}">
        <p14:creationId xmlns:p14="http://schemas.microsoft.com/office/powerpoint/2010/main" val="18573849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Energy Tax Credits &amp; Incentives</a:t>
            </a:r>
          </a:p>
        </p:txBody>
      </p:sp>
      <p:sp>
        <p:nvSpPr>
          <p:cNvPr id="5" name="Content Placeholder 4"/>
          <p:cNvSpPr>
            <a:spLocks noGrp="1"/>
          </p:cNvSpPr>
          <p:nvPr>
            <p:ph sz="quarter" idx="13"/>
          </p:nvPr>
        </p:nvSpPr>
        <p:spPr/>
        <p:txBody>
          <a:bodyPr>
            <a:normAutofit fontScale="62500" lnSpcReduction="20000"/>
          </a:bodyPr>
          <a:lstStyle/>
          <a:p>
            <a:pPr marL="0" indent="0">
              <a:buNone/>
            </a:pPr>
            <a:r>
              <a:rPr lang="en-US" b="1" dirty="0"/>
              <a:t>Section 45 - Production Tax Credit</a:t>
            </a:r>
          </a:p>
          <a:p>
            <a:pPr marL="0" indent="0">
              <a:buNone/>
            </a:pPr>
            <a:endParaRPr lang="en-US" b="1" dirty="0"/>
          </a:p>
          <a:p>
            <a:r>
              <a:rPr lang="en-US" dirty="0"/>
              <a:t>Provides a tax credit for production of electricity from renewable resources</a:t>
            </a:r>
          </a:p>
          <a:p>
            <a:endParaRPr lang="en-US" dirty="0"/>
          </a:p>
          <a:p>
            <a:r>
              <a:rPr lang="en-US" dirty="0"/>
              <a:t>The PTC provides a base credit amount of $0.30 cents per kilowatt hour adjusted for inflation</a:t>
            </a:r>
          </a:p>
          <a:p>
            <a:endParaRPr lang="en-US" dirty="0"/>
          </a:p>
          <a:p>
            <a:r>
              <a:rPr lang="en-US" dirty="0"/>
              <a:t>Credit may be increased by 5x if project meets prevailing wage and apprenticeship requirements</a:t>
            </a:r>
          </a:p>
          <a:p>
            <a:endParaRPr lang="en-US" dirty="0"/>
          </a:p>
          <a:p>
            <a:r>
              <a:rPr lang="en-US" dirty="0"/>
              <a:t>In addition to the respective base credit rate there are several stackable bonuses potentially available to increase the credit rate</a:t>
            </a:r>
          </a:p>
          <a:p>
            <a:pPr marL="0" indent="0">
              <a:buNone/>
            </a:pPr>
            <a:endParaRPr lang="en-US" dirty="0"/>
          </a:p>
          <a:p>
            <a:r>
              <a:rPr lang="en-US" dirty="0"/>
              <a:t>Unlike the investment tax credit, the production tax credit is recognized over a 10-year period beginning on the date the facility is originally placed into service</a:t>
            </a:r>
          </a:p>
          <a:p>
            <a:endParaRPr lang="en-US" dirty="0"/>
          </a:p>
          <a:p>
            <a:r>
              <a:rPr lang="en-US" dirty="0"/>
              <a:t>Adjusted for inflation annually</a:t>
            </a:r>
          </a:p>
          <a:p>
            <a:endParaRPr lang="en-US" dirty="0"/>
          </a:p>
          <a:p>
            <a:r>
              <a:rPr lang="en-US" dirty="0"/>
              <a:t>Cannot combine both ITC &amp; PTC for a single facility generating clean electricity, must choose one or the other</a:t>
            </a:r>
          </a:p>
          <a:p>
            <a:pPr marL="0" indent="0">
              <a:buNone/>
            </a:pPr>
            <a:endParaRPr lang="en-US" dirty="0"/>
          </a:p>
        </p:txBody>
      </p:sp>
    </p:spTree>
    <p:extLst>
      <p:ext uri="{BB962C8B-B14F-4D97-AF65-F5344CB8AC3E}">
        <p14:creationId xmlns:p14="http://schemas.microsoft.com/office/powerpoint/2010/main" val="31561411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3455" y="457200"/>
            <a:ext cx="10945090" cy="842280"/>
          </a:xfrm>
        </p:spPr>
        <p:txBody>
          <a:bodyPr anchor="b">
            <a:normAutofit/>
          </a:bodyPr>
          <a:lstStyle/>
          <a:p>
            <a:r>
              <a:rPr lang="en-US"/>
              <a:t>Energy Tax Credits &amp; Incentives</a:t>
            </a:r>
          </a:p>
        </p:txBody>
      </p:sp>
      <p:sp>
        <p:nvSpPr>
          <p:cNvPr id="5" name="Content Placeholder 4"/>
          <p:cNvSpPr>
            <a:spLocks noGrp="1"/>
          </p:cNvSpPr>
          <p:nvPr>
            <p:ph sz="quarter" idx="13"/>
          </p:nvPr>
        </p:nvSpPr>
        <p:spPr>
          <a:xfrm>
            <a:off x="623888" y="1647899"/>
            <a:ext cx="5238750" cy="4564636"/>
          </a:xfrm>
        </p:spPr>
        <p:txBody>
          <a:bodyPr>
            <a:normAutofit/>
          </a:bodyPr>
          <a:lstStyle/>
          <a:p>
            <a:pPr marL="0" indent="0">
              <a:lnSpc>
                <a:spcPct val="90000"/>
              </a:lnSpc>
              <a:spcAft>
                <a:spcPts val="600"/>
              </a:spcAft>
              <a:buNone/>
            </a:pPr>
            <a:r>
              <a:rPr lang="en-US" sz="1900" b="1"/>
              <a:t>Section 48E – Clean Electricity Investment Tax Credit</a:t>
            </a:r>
          </a:p>
          <a:p>
            <a:pPr>
              <a:lnSpc>
                <a:spcPct val="90000"/>
              </a:lnSpc>
              <a:spcAft>
                <a:spcPts val="600"/>
              </a:spcAft>
            </a:pPr>
            <a:r>
              <a:rPr lang="en-US" sz="1900"/>
              <a:t>Provides a technology-neutral tax credit for investment in facilities that generate clean electricity</a:t>
            </a:r>
          </a:p>
          <a:p>
            <a:pPr marL="0" indent="0">
              <a:lnSpc>
                <a:spcPct val="90000"/>
              </a:lnSpc>
              <a:spcAft>
                <a:spcPts val="600"/>
              </a:spcAft>
              <a:buNone/>
            </a:pPr>
            <a:endParaRPr lang="en-US" sz="1900"/>
          </a:p>
          <a:p>
            <a:pPr>
              <a:lnSpc>
                <a:spcPct val="90000"/>
              </a:lnSpc>
              <a:spcAft>
                <a:spcPts val="600"/>
              </a:spcAft>
            </a:pPr>
            <a:r>
              <a:rPr lang="en-US" sz="1900"/>
              <a:t> Replaces the investment tax credit for energy property (Section 48) for property placed in service in 2025 and later</a:t>
            </a:r>
          </a:p>
          <a:p>
            <a:pPr marL="0" indent="0">
              <a:lnSpc>
                <a:spcPct val="90000"/>
              </a:lnSpc>
              <a:spcAft>
                <a:spcPts val="600"/>
              </a:spcAft>
              <a:buNone/>
            </a:pPr>
            <a:endParaRPr lang="en-US" sz="1900"/>
          </a:p>
          <a:p>
            <a:pPr>
              <a:lnSpc>
                <a:spcPct val="90000"/>
              </a:lnSpc>
              <a:spcAft>
                <a:spcPts val="600"/>
              </a:spcAft>
            </a:pPr>
            <a:r>
              <a:rPr lang="en-US" sz="1900"/>
              <a:t>The base credit is 6% of the basis of the qualified energy property &amp; credit may be increased to 30% if project meets prevailing wage and apprenticeship requirements</a:t>
            </a:r>
          </a:p>
          <a:p>
            <a:pPr>
              <a:lnSpc>
                <a:spcPct val="90000"/>
              </a:lnSpc>
              <a:spcAft>
                <a:spcPts val="600"/>
              </a:spcAft>
            </a:pPr>
            <a:endParaRPr lang="en-US" sz="1900"/>
          </a:p>
          <a:p>
            <a:pPr marL="0" indent="0">
              <a:lnSpc>
                <a:spcPct val="90000"/>
              </a:lnSpc>
              <a:spcAft>
                <a:spcPts val="600"/>
              </a:spcAft>
              <a:buNone/>
            </a:pPr>
            <a:endParaRPr lang="en-US" sz="1900"/>
          </a:p>
        </p:txBody>
      </p:sp>
      <p:pic>
        <p:nvPicPr>
          <p:cNvPr id="3" name="Picture Placeholder 2" descr="House with solar panels on roof">
            <a:extLst>
              <a:ext uri="{FF2B5EF4-FFF2-40B4-BE49-F238E27FC236}">
                <a16:creationId xmlns:a16="http://schemas.microsoft.com/office/drawing/2014/main" id="{D847DE7D-77E3-89DD-8366-5D4FC00DB72C}"/>
              </a:ext>
            </a:extLst>
          </p:cNvPr>
          <p:cNvPicPr>
            <a:picLocks noGrp="1" noChangeAspect="1"/>
          </p:cNvPicPr>
          <p:nvPr>
            <p:ph sz="quarter" idx="14"/>
          </p:nvPr>
        </p:nvPicPr>
        <p:blipFill>
          <a:blip r:embed="rId3"/>
          <a:srcRect l="5051" r="5051"/>
          <a:stretch/>
        </p:blipFill>
        <p:spPr>
          <a:xfrm>
            <a:off x="6096000" y="1647825"/>
            <a:ext cx="5472113" cy="4564716"/>
          </a:xfrm>
          <a:noFill/>
        </p:spPr>
      </p:pic>
    </p:spTree>
    <p:extLst>
      <p:ext uri="{BB962C8B-B14F-4D97-AF65-F5344CB8AC3E}">
        <p14:creationId xmlns:p14="http://schemas.microsoft.com/office/powerpoint/2010/main" val="3705579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39137" y="457200"/>
            <a:ext cx="7173438" cy="739635"/>
          </a:xfrm>
        </p:spPr>
        <p:txBody>
          <a:bodyPr anchor="b">
            <a:normAutofit/>
          </a:bodyPr>
          <a:lstStyle/>
          <a:p>
            <a:r>
              <a:rPr lang="en-US"/>
              <a:t>Energy Tax Credits &amp; Incentives</a:t>
            </a:r>
          </a:p>
        </p:txBody>
      </p:sp>
      <p:pic>
        <p:nvPicPr>
          <p:cNvPr id="3" name="Picture Placeholder 2" descr="Row of wind turbines">
            <a:extLst>
              <a:ext uri="{FF2B5EF4-FFF2-40B4-BE49-F238E27FC236}">
                <a16:creationId xmlns:a16="http://schemas.microsoft.com/office/drawing/2014/main" id="{D847DE7D-77E3-89DD-8366-5D4FC00DB72C}"/>
              </a:ext>
            </a:extLst>
          </p:cNvPr>
          <p:cNvPicPr>
            <a:picLocks noGrp="1" noChangeAspect="1"/>
          </p:cNvPicPr>
          <p:nvPr>
            <p:ph type="pic" idx="1"/>
          </p:nvPr>
        </p:nvPicPr>
        <p:blipFill>
          <a:blip r:embed="rId3"/>
          <a:srcRect l="19167" r="19167"/>
          <a:stretch/>
        </p:blipFill>
        <p:spPr>
          <a:xfrm>
            <a:off x="20" y="1"/>
            <a:ext cx="4229080" cy="6857999"/>
          </a:xfrm>
          <a:noFill/>
        </p:spPr>
      </p:pic>
      <p:sp>
        <p:nvSpPr>
          <p:cNvPr id="5" name="Content Placeholder 4"/>
          <p:cNvSpPr>
            <a:spLocks noGrp="1"/>
          </p:cNvSpPr>
          <p:nvPr>
            <p:ph sz="quarter" idx="10"/>
          </p:nvPr>
        </p:nvSpPr>
        <p:spPr>
          <a:xfrm>
            <a:off x="4538663" y="1631950"/>
            <a:ext cx="7173912" cy="4652309"/>
          </a:xfrm>
        </p:spPr>
        <p:txBody>
          <a:bodyPr>
            <a:normAutofit/>
          </a:bodyPr>
          <a:lstStyle/>
          <a:p>
            <a:pPr marL="0" indent="0">
              <a:lnSpc>
                <a:spcPct val="90000"/>
              </a:lnSpc>
              <a:spcAft>
                <a:spcPts val="600"/>
              </a:spcAft>
              <a:buNone/>
            </a:pPr>
            <a:r>
              <a:rPr lang="en-US" sz="2000" b="1" dirty="0"/>
              <a:t>Section 45Y – Clean </a:t>
            </a:r>
            <a:r>
              <a:rPr lang="en-US" sz="2000" b="1" dirty="0" err="1"/>
              <a:t>Electrcity</a:t>
            </a:r>
            <a:r>
              <a:rPr lang="en-US" sz="2000" b="1" dirty="0"/>
              <a:t> Production Tax Credit</a:t>
            </a:r>
          </a:p>
          <a:p>
            <a:pPr>
              <a:lnSpc>
                <a:spcPct val="90000"/>
              </a:lnSpc>
              <a:spcAft>
                <a:spcPts val="600"/>
              </a:spcAft>
            </a:pPr>
            <a:r>
              <a:rPr lang="en-US" sz="2000" dirty="0"/>
              <a:t>Provides a transferable technology-neutral tax credit for production of clean electricity. </a:t>
            </a:r>
          </a:p>
          <a:p>
            <a:pPr marL="0" indent="0">
              <a:lnSpc>
                <a:spcPct val="90000"/>
              </a:lnSpc>
              <a:spcAft>
                <a:spcPts val="600"/>
              </a:spcAft>
              <a:buNone/>
            </a:pPr>
            <a:endParaRPr lang="en-US" sz="2000" dirty="0"/>
          </a:p>
          <a:p>
            <a:pPr>
              <a:lnSpc>
                <a:spcPct val="90000"/>
              </a:lnSpc>
              <a:spcAft>
                <a:spcPts val="600"/>
              </a:spcAft>
            </a:pPr>
            <a:r>
              <a:rPr lang="en-US" sz="2000" dirty="0"/>
              <a:t>Replaces the production tax credit for electricity generated from renewable sources (§45) for facilities placed in service in 2025 and later</a:t>
            </a:r>
          </a:p>
          <a:p>
            <a:pPr>
              <a:lnSpc>
                <a:spcPct val="90000"/>
              </a:lnSpc>
              <a:spcAft>
                <a:spcPts val="600"/>
              </a:spcAft>
            </a:pPr>
            <a:endParaRPr lang="en-US" sz="2000" dirty="0"/>
          </a:p>
          <a:p>
            <a:pPr>
              <a:lnSpc>
                <a:spcPct val="90000"/>
              </a:lnSpc>
              <a:spcAft>
                <a:spcPts val="600"/>
              </a:spcAft>
            </a:pPr>
            <a:r>
              <a:rPr lang="en-US" sz="2000" dirty="0"/>
              <a:t>The PTC provides a base credit amount of $0.30 cents per kilowatt hour adjusted for inflation</a:t>
            </a:r>
          </a:p>
          <a:p>
            <a:pPr>
              <a:lnSpc>
                <a:spcPct val="90000"/>
              </a:lnSpc>
              <a:spcAft>
                <a:spcPts val="600"/>
              </a:spcAft>
            </a:pPr>
            <a:endParaRPr lang="en-US" sz="2000" dirty="0"/>
          </a:p>
          <a:p>
            <a:pPr>
              <a:lnSpc>
                <a:spcPct val="90000"/>
              </a:lnSpc>
              <a:spcAft>
                <a:spcPts val="600"/>
              </a:spcAft>
            </a:pPr>
            <a:r>
              <a:rPr lang="en-US" sz="2000" dirty="0"/>
              <a:t>Credit may be increased by 5x if project meets prevailing wage and apprenticeship requirements</a:t>
            </a:r>
          </a:p>
          <a:p>
            <a:pPr>
              <a:lnSpc>
                <a:spcPct val="90000"/>
              </a:lnSpc>
              <a:spcAft>
                <a:spcPts val="600"/>
              </a:spcAft>
            </a:pPr>
            <a:endParaRPr lang="en-US" sz="2000" dirty="0"/>
          </a:p>
          <a:p>
            <a:pPr>
              <a:lnSpc>
                <a:spcPct val="90000"/>
              </a:lnSpc>
              <a:spcAft>
                <a:spcPts val="600"/>
              </a:spcAft>
            </a:pPr>
            <a:endParaRPr lang="en-US" sz="2000" dirty="0"/>
          </a:p>
        </p:txBody>
      </p:sp>
    </p:spTree>
    <p:extLst>
      <p:ext uri="{BB962C8B-B14F-4D97-AF65-F5344CB8AC3E}">
        <p14:creationId xmlns:p14="http://schemas.microsoft.com/office/powerpoint/2010/main" val="22429072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3"/>
          </p:nvPr>
        </p:nvSpPr>
        <p:spPr/>
        <p:txBody>
          <a:bodyPr/>
          <a:lstStyle/>
          <a:p>
            <a:pPr marL="0" indent="0">
              <a:buNone/>
            </a:pPr>
            <a:endParaRPr lang="en-US" dirty="0"/>
          </a:p>
          <a:p>
            <a:pPr marL="0" indent="0">
              <a:buNone/>
            </a:pPr>
            <a:endParaRPr lang="en-US" dirty="0"/>
          </a:p>
        </p:txBody>
      </p:sp>
      <p:graphicFrame>
        <p:nvGraphicFramePr>
          <p:cNvPr id="7" name="Table 7">
            <a:extLst>
              <a:ext uri="{FF2B5EF4-FFF2-40B4-BE49-F238E27FC236}">
                <a16:creationId xmlns:a16="http://schemas.microsoft.com/office/drawing/2014/main" id="{9A9C4E37-2FE3-92CE-A256-F031B7567496}"/>
              </a:ext>
            </a:extLst>
          </p:cNvPr>
          <p:cNvGraphicFramePr>
            <a:graphicFrameLocks noGrp="1"/>
          </p:cNvGraphicFramePr>
          <p:nvPr/>
        </p:nvGraphicFramePr>
        <p:xfrm>
          <a:off x="1063690" y="1461354"/>
          <a:ext cx="9647490" cy="4754880"/>
        </p:xfrm>
        <a:graphic>
          <a:graphicData uri="http://schemas.openxmlformats.org/drawingml/2006/table">
            <a:tbl>
              <a:tblPr firstRow="1" bandRow="1">
                <a:tableStyleId>{21E4AEA4-8DFA-4A89-87EB-49C32662AFE0}</a:tableStyleId>
              </a:tblPr>
              <a:tblGrid>
                <a:gridCol w="3215830">
                  <a:extLst>
                    <a:ext uri="{9D8B030D-6E8A-4147-A177-3AD203B41FA5}">
                      <a16:colId xmlns:a16="http://schemas.microsoft.com/office/drawing/2014/main" val="122370507"/>
                    </a:ext>
                  </a:extLst>
                </a:gridCol>
                <a:gridCol w="3215830">
                  <a:extLst>
                    <a:ext uri="{9D8B030D-6E8A-4147-A177-3AD203B41FA5}">
                      <a16:colId xmlns:a16="http://schemas.microsoft.com/office/drawing/2014/main" val="1220293223"/>
                    </a:ext>
                  </a:extLst>
                </a:gridCol>
                <a:gridCol w="3215830">
                  <a:extLst>
                    <a:ext uri="{9D8B030D-6E8A-4147-A177-3AD203B41FA5}">
                      <a16:colId xmlns:a16="http://schemas.microsoft.com/office/drawing/2014/main" val="1746424623"/>
                    </a:ext>
                  </a:extLst>
                </a:gridCol>
              </a:tblGrid>
              <a:tr h="297780">
                <a:tc>
                  <a:txBody>
                    <a:bodyPr/>
                    <a:lstStyle/>
                    <a:p>
                      <a:pPr algn="ctr"/>
                      <a:r>
                        <a:rPr lang="en-US" dirty="0"/>
                        <a:t>Technology</a:t>
                      </a:r>
                    </a:p>
                  </a:txBody>
                  <a:tcPr/>
                </a:tc>
                <a:tc>
                  <a:txBody>
                    <a:bodyPr/>
                    <a:lstStyle/>
                    <a:p>
                      <a:pPr algn="ctr"/>
                      <a:r>
                        <a:rPr lang="en-US" dirty="0"/>
                        <a:t>ITC Eligible</a:t>
                      </a:r>
                    </a:p>
                  </a:txBody>
                  <a:tcPr/>
                </a:tc>
                <a:tc>
                  <a:txBody>
                    <a:bodyPr/>
                    <a:lstStyle/>
                    <a:p>
                      <a:pPr algn="ctr"/>
                      <a:r>
                        <a:rPr lang="en-US" dirty="0"/>
                        <a:t>PTC Eligible</a:t>
                      </a:r>
                    </a:p>
                  </a:txBody>
                  <a:tcPr/>
                </a:tc>
                <a:extLst>
                  <a:ext uri="{0D108BD9-81ED-4DB2-BD59-A6C34878D82A}">
                    <a16:rowId xmlns:a16="http://schemas.microsoft.com/office/drawing/2014/main" val="479151788"/>
                  </a:ext>
                </a:extLst>
              </a:tr>
              <a:tr h="297780">
                <a:tc>
                  <a:txBody>
                    <a:bodyPr/>
                    <a:lstStyle/>
                    <a:p>
                      <a:pPr algn="l"/>
                      <a:r>
                        <a:rPr lang="en-US" dirty="0"/>
                        <a:t>Solar</a:t>
                      </a:r>
                    </a:p>
                  </a:txBody>
                  <a:tcPr/>
                </a:tc>
                <a:tc>
                  <a:txBody>
                    <a:bodyPr/>
                    <a:lstStyle/>
                    <a:p>
                      <a:pPr algn="ctr"/>
                      <a:r>
                        <a:rPr lang="en-US" dirty="0"/>
                        <a:t>X</a:t>
                      </a:r>
                    </a:p>
                  </a:txBody>
                  <a:tcPr/>
                </a:tc>
                <a:tc>
                  <a:txBody>
                    <a:bodyPr/>
                    <a:lstStyle/>
                    <a:p>
                      <a:pPr algn="ctr"/>
                      <a:r>
                        <a:rPr lang="en-US" dirty="0"/>
                        <a:t>X</a:t>
                      </a:r>
                    </a:p>
                  </a:txBody>
                  <a:tcPr/>
                </a:tc>
                <a:extLst>
                  <a:ext uri="{0D108BD9-81ED-4DB2-BD59-A6C34878D82A}">
                    <a16:rowId xmlns:a16="http://schemas.microsoft.com/office/drawing/2014/main" val="2013772367"/>
                  </a:ext>
                </a:extLst>
              </a:tr>
              <a:tr h="297780">
                <a:tc>
                  <a:txBody>
                    <a:bodyPr/>
                    <a:lstStyle/>
                    <a:p>
                      <a:pPr algn="l"/>
                      <a:r>
                        <a:rPr lang="en-US" dirty="0"/>
                        <a:t>Wind</a:t>
                      </a:r>
                    </a:p>
                  </a:txBody>
                  <a:tcPr/>
                </a:tc>
                <a:tc>
                  <a:txBody>
                    <a:bodyPr/>
                    <a:lstStyle/>
                    <a:p>
                      <a:pPr algn="ctr"/>
                      <a:r>
                        <a:rPr lang="en-US" dirty="0"/>
                        <a:t>X</a:t>
                      </a:r>
                    </a:p>
                  </a:txBody>
                  <a:tcPr/>
                </a:tc>
                <a:tc>
                  <a:txBody>
                    <a:bodyPr/>
                    <a:lstStyle/>
                    <a:p>
                      <a:pPr algn="ctr"/>
                      <a:r>
                        <a:rPr lang="en-US" dirty="0"/>
                        <a:t>X</a:t>
                      </a:r>
                    </a:p>
                  </a:txBody>
                  <a:tcPr/>
                </a:tc>
                <a:extLst>
                  <a:ext uri="{0D108BD9-81ED-4DB2-BD59-A6C34878D82A}">
                    <a16:rowId xmlns:a16="http://schemas.microsoft.com/office/drawing/2014/main" val="2417483968"/>
                  </a:ext>
                </a:extLst>
              </a:tr>
              <a:tr h="0">
                <a:tc>
                  <a:txBody>
                    <a:bodyPr/>
                    <a:lstStyle/>
                    <a:p>
                      <a:pPr algn="l"/>
                      <a:r>
                        <a:rPr lang="en-US" dirty="0"/>
                        <a:t>Geothermal Electricity</a:t>
                      </a:r>
                    </a:p>
                  </a:txBody>
                  <a:tcPr/>
                </a:tc>
                <a:tc>
                  <a:txBody>
                    <a:bodyPr/>
                    <a:lstStyle/>
                    <a:p>
                      <a:pPr algn="ctr"/>
                      <a:r>
                        <a:rPr lang="en-US" dirty="0"/>
                        <a:t>X</a:t>
                      </a:r>
                    </a:p>
                  </a:txBody>
                  <a:tcPr/>
                </a:tc>
                <a:tc>
                  <a:txBody>
                    <a:bodyPr/>
                    <a:lstStyle/>
                    <a:p>
                      <a:pPr algn="ctr"/>
                      <a:r>
                        <a:rPr lang="en-US" dirty="0"/>
                        <a:t>X</a:t>
                      </a:r>
                    </a:p>
                  </a:txBody>
                  <a:tcPr/>
                </a:tc>
                <a:extLst>
                  <a:ext uri="{0D108BD9-81ED-4DB2-BD59-A6C34878D82A}">
                    <a16:rowId xmlns:a16="http://schemas.microsoft.com/office/drawing/2014/main" val="1937824523"/>
                  </a:ext>
                </a:extLst>
              </a:tr>
              <a:tr h="297780">
                <a:tc>
                  <a:txBody>
                    <a:bodyPr/>
                    <a:lstStyle/>
                    <a:p>
                      <a:pPr algn="l"/>
                      <a:r>
                        <a:rPr lang="en-US" dirty="0"/>
                        <a:t>Landfill Gas</a:t>
                      </a:r>
                    </a:p>
                  </a:txBody>
                  <a:tcPr/>
                </a:tc>
                <a:tc>
                  <a:txBody>
                    <a:bodyPr/>
                    <a:lstStyle/>
                    <a:p>
                      <a:pPr algn="ctr"/>
                      <a:r>
                        <a:rPr lang="en-US" dirty="0"/>
                        <a:t>X</a:t>
                      </a:r>
                    </a:p>
                  </a:txBody>
                  <a:tcPr/>
                </a:tc>
                <a:tc>
                  <a:txBody>
                    <a:bodyPr/>
                    <a:lstStyle/>
                    <a:p>
                      <a:pPr algn="ctr"/>
                      <a:r>
                        <a:rPr lang="en-US" dirty="0"/>
                        <a:t>X</a:t>
                      </a:r>
                    </a:p>
                  </a:txBody>
                  <a:tcPr/>
                </a:tc>
                <a:extLst>
                  <a:ext uri="{0D108BD9-81ED-4DB2-BD59-A6C34878D82A}">
                    <a16:rowId xmlns:a16="http://schemas.microsoft.com/office/drawing/2014/main" val="626159117"/>
                  </a:ext>
                </a:extLst>
              </a:tr>
              <a:tr h="297780">
                <a:tc>
                  <a:txBody>
                    <a:bodyPr/>
                    <a:lstStyle/>
                    <a:p>
                      <a:pPr algn="l"/>
                      <a:r>
                        <a:rPr lang="en-US" dirty="0"/>
                        <a:t>Biomass</a:t>
                      </a:r>
                    </a:p>
                  </a:txBody>
                  <a:tcPr/>
                </a:tc>
                <a:tc>
                  <a:txBody>
                    <a:bodyPr/>
                    <a:lstStyle/>
                    <a:p>
                      <a:pPr algn="ctr"/>
                      <a:r>
                        <a:rPr lang="en-US" dirty="0"/>
                        <a:t>X</a:t>
                      </a:r>
                    </a:p>
                  </a:txBody>
                  <a:tcPr/>
                </a:tc>
                <a:tc>
                  <a:txBody>
                    <a:bodyPr/>
                    <a:lstStyle/>
                    <a:p>
                      <a:pPr algn="ctr"/>
                      <a:r>
                        <a:rPr lang="en-US" dirty="0"/>
                        <a:t>X</a:t>
                      </a:r>
                    </a:p>
                  </a:txBody>
                  <a:tcPr/>
                </a:tc>
                <a:extLst>
                  <a:ext uri="{0D108BD9-81ED-4DB2-BD59-A6C34878D82A}">
                    <a16:rowId xmlns:a16="http://schemas.microsoft.com/office/drawing/2014/main" val="1400189778"/>
                  </a:ext>
                </a:extLst>
              </a:tr>
              <a:tr h="297780">
                <a:tc>
                  <a:txBody>
                    <a:bodyPr/>
                    <a:lstStyle/>
                    <a:p>
                      <a:pPr algn="l"/>
                      <a:r>
                        <a:rPr lang="en-US" dirty="0"/>
                        <a:t>Hydropower</a:t>
                      </a:r>
                    </a:p>
                  </a:txBody>
                  <a:tcPr/>
                </a:tc>
                <a:tc>
                  <a:txBody>
                    <a:bodyPr/>
                    <a:lstStyle/>
                    <a:p>
                      <a:pPr algn="ctr"/>
                      <a:r>
                        <a:rPr lang="en-US" dirty="0"/>
                        <a:t>X</a:t>
                      </a:r>
                    </a:p>
                  </a:txBody>
                  <a:tcPr/>
                </a:tc>
                <a:tc>
                  <a:txBody>
                    <a:bodyPr/>
                    <a:lstStyle/>
                    <a:p>
                      <a:pPr algn="ctr"/>
                      <a:r>
                        <a:rPr lang="en-US" dirty="0"/>
                        <a:t>X</a:t>
                      </a:r>
                    </a:p>
                  </a:txBody>
                  <a:tcPr/>
                </a:tc>
                <a:extLst>
                  <a:ext uri="{0D108BD9-81ED-4DB2-BD59-A6C34878D82A}">
                    <a16:rowId xmlns:a16="http://schemas.microsoft.com/office/drawing/2014/main" val="1856813755"/>
                  </a:ext>
                </a:extLst>
              </a:tr>
              <a:tr h="297780">
                <a:tc>
                  <a:txBody>
                    <a:bodyPr/>
                    <a:lstStyle/>
                    <a:p>
                      <a:pPr algn="l"/>
                      <a:r>
                        <a:rPr lang="en-US" dirty="0"/>
                        <a:t>Municipal Solid Waste</a:t>
                      </a:r>
                    </a:p>
                  </a:txBody>
                  <a:tcPr/>
                </a:tc>
                <a:tc>
                  <a:txBody>
                    <a:bodyPr/>
                    <a:lstStyle/>
                    <a:p>
                      <a:pPr algn="ctr"/>
                      <a:r>
                        <a:rPr lang="en-US" dirty="0"/>
                        <a:t>X</a:t>
                      </a:r>
                    </a:p>
                  </a:txBody>
                  <a:tcPr/>
                </a:tc>
                <a:tc>
                  <a:txBody>
                    <a:bodyPr/>
                    <a:lstStyle/>
                    <a:p>
                      <a:pPr algn="ctr"/>
                      <a:r>
                        <a:rPr lang="en-US" dirty="0"/>
                        <a:t>X</a:t>
                      </a:r>
                    </a:p>
                  </a:txBody>
                  <a:tcPr/>
                </a:tc>
                <a:extLst>
                  <a:ext uri="{0D108BD9-81ED-4DB2-BD59-A6C34878D82A}">
                    <a16:rowId xmlns:a16="http://schemas.microsoft.com/office/drawing/2014/main" val="1261596281"/>
                  </a:ext>
                </a:extLst>
              </a:tr>
              <a:tr h="297780">
                <a:tc>
                  <a:txBody>
                    <a:bodyPr/>
                    <a:lstStyle/>
                    <a:p>
                      <a:pPr algn="l"/>
                      <a:r>
                        <a:rPr lang="en-US" dirty="0"/>
                        <a:t>Standalone Energy Storage</a:t>
                      </a:r>
                    </a:p>
                  </a:txBody>
                  <a:tcPr/>
                </a:tc>
                <a:tc>
                  <a:txBody>
                    <a:bodyPr/>
                    <a:lstStyle/>
                    <a:p>
                      <a:pPr algn="ctr"/>
                      <a:r>
                        <a:rPr lang="en-US" dirty="0"/>
                        <a:t>X</a:t>
                      </a:r>
                    </a:p>
                  </a:txBody>
                  <a:tcPr/>
                </a:tc>
                <a:tc>
                  <a:txBody>
                    <a:bodyPr/>
                    <a:lstStyle/>
                    <a:p>
                      <a:pPr algn="ctr"/>
                      <a:r>
                        <a:rPr lang="en-US" dirty="0"/>
                        <a:t>X</a:t>
                      </a:r>
                    </a:p>
                  </a:txBody>
                  <a:tcPr/>
                </a:tc>
                <a:extLst>
                  <a:ext uri="{0D108BD9-81ED-4DB2-BD59-A6C34878D82A}">
                    <a16:rowId xmlns:a16="http://schemas.microsoft.com/office/drawing/2014/main" val="2478853462"/>
                  </a:ext>
                </a:extLst>
              </a:tr>
              <a:tr h="297780">
                <a:tc>
                  <a:txBody>
                    <a:bodyPr/>
                    <a:lstStyle/>
                    <a:p>
                      <a:pPr algn="l"/>
                      <a:r>
                        <a:rPr lang="en-US" dirty="0"/>
                        <a:t>Combined Heat &amp; Power</a:t>
                      </a:r>
                    </a:p>
                  </a:txBody>
                  <a:tcPr/>
                </a:tc>
                <a:tc>
                  <a:txBody>
                    <a:bodyPr/>
                    <a:lstStyle/>
                    <a:p>
                      <a:pPr algn="ctr"/>
                      <a:r>
                        <a:rPr lang="en-US" dirty="0"/>
                        <a:t>X</a:t>
                      </a:r>
                    </a:p>
                  </a:txBody>
                  <a:tcPr/>
                </a:tc>
                <a:tc>
                  <a:txBody>
                    <a:bodyPr/>
                    <a:lstStyle/>
                    <a:p>
                      <a:pPr algn="ctr"/>
                      <a:r>
                        <a:rPr lang="en-US" dirty="0"/>
                        <a:t>-</a:t>
                      </a:r>
                    </a:p>
                  </a:txBody>
                  <a:tcPr/>
                </a:tc>
                <a:extLst>
                  <a:ext uri="{0D108BD9-81ED-4DB2-BD59-A6C34878D82A}">
                    <a16:rowId xmlns:a16="http://schemas.microsoft.com/office/drawing/2014/main" val="2505208226"/>
                  </a:ext>
                </a:extLst>
              </a:tr>
              <a:tr h="297780">
                <a:tc>
                  <a:txBody>
                    <a:bodyPr/>
                    <a:lstStyle/>
                    <a:p>
                      <a:pPr algn="l"/>
                      <a:r>
                        <a:rPr lang="en-US" dirty="0"/>
                        <a:t>Biogas</a:t>
                      </a:r>
                    </a:p>
                  </a:txBody>
                  <a:tcPr/>
                </a:tc>
                <a:tc>
                  <a:txBody>
                    <a:bodyPr/>
                    <a:lstStyle/>
                    <a:p>
                      <a:pPr algn="ctr"/>
                      <a:r>
                        <a:rPr lang="en-US" dirty="0"/>
                        <a:t>X</a:t>
                      </a:r>
                    </a:p>
                  </a:txBody>
                  <a:tcPr/>
                </a:tc>
                <a:tc>
                  <a:txBody>
                    <a:bodyPr/>
                    <a:lstStyle/>
                    <a:p>
                      <a:pPr algn="ctr"/>
                      <a:r>
                        <a:rPr lang="en-US" dirty="0"/>
                        <a:t>-</a:t>
                      </a:r>
                    </a:p>
                  </a:txBody>
                  <a:tcPr/>
                </a:tc>
                <a:extLst>
                  <a:ext uri="{0D108BD9-81ED-4DB2-BD59-A6C34878D82A}">
                    <a16:rowId xmlns:a16="http://schemas.microsoft.com/office/drawing/2014/main" val="3193773773"/>
                  </a:ext>
                </a:extLst>
              </a:tr>
              <a:tr h="297780">
                <a:tc>
                  <a:txBody>
                    <a:bodyPr/>
                    <a:lstStyle/>
                    <a:p>
                      <a:pPr algn="l"/>
                      <a:r>
                        <a:rPr lang="en-US" dirty="0"/>
                        <a:t>Geothermal Heat Pump</a:t>
                      </a:r>
                    </a:p>
                  </a:txBody>
                  <a:tcPr/>
                </a:tc>
                <a:tc>
                  <a:txBody>
                    <a:bodyPr/>
                    <a:lstStyle/>
                    <a:p>
                      <a:pPr algn="ctr"/>
                      <a:r>
                        <a:rPr lang="en-US" dirty="0"/>
                        <a:t>X</a:t>
                      </a:r>
                    </a:p>
                  </a:txBody>
                  <a:tcPr/>
                </a:tc>
                <a:tc>
                  <a:txBody>
                    <a:bodyPr/>
                    <a:lstStyle/>
                    <a:p>
                      <a:pPr algn="ctr"/>
                      <a:r>
                        <a:rPr lang="en-US" dirty="0"/>
                        <a:t>-</a:t>
                      </a:r>
                    </a:p>
                  </a:txBody>
                  <a:tcPr/>
                </a:tc>
                <a:extLst>
                  <a:ext uri="{0D108BD9-81ED-4DB2-BD59-A6C34878D82A}">
                    <a16:rowId xmlns:a16="http://schemas.microsoft.com/office/drawing/2014/main" val="32321451"/>
                  </a:ext>
                </a:extLst>
              </a:tr>
              <a:tr h="297780">
                <a:tc>
                  <a:txBody>
                    <a:bodyPr/>
                    <a:lstStyle/>
                    <a:p>
                      <a:pPr algn="l"/>
                      <a:r>
                        <a:rPr lang="en-US" dirty="0"/>
                        <a:t>EV Charger Installation</a:t>
                      </a:r>
                    </a:p>
                  </a:txBody>
                  <a:tcPr/>
                </a:tc>
                <a:tc>
                  <a:txBody>
                    <a:bodyPr/>
                    <a:lstStyle/>
                    <a:p>
                      <a:pPr algn="ctr"/>
                      <a:r>
                        <a:rPr lang="en-US" dirty="0"/>
                        <a:t>X</a:t>
                      </a:r>
                    </a:p>
                  </a:txBody>
                  <a:tcPr/>
                </a:tc>
                <a:tc>
                  <a:txBody>
                    <a:bodyPr/>
                    <a:lstStyle/>
                    <a:p>
                      <a:pPr algn="ctr"/>
                      <a:r>
                        <a:rPr lang="en-US" dirty="0"/>
                        <a:t>-</a:t>
                      </a:r>
                    </a:p>
                  </a:txBody>
                  <a:tcPr/>
                </a:tc>
                <a:extLst>
                  <a:ext uri="{0D108BD9-81ED-4DB2-BD59-A6C34878D82A}">
                    <a16:rowId xmlns:a16="http://schemas.microsoft.com/office/drawing/2014/main" val="3000952337"/>
                  </a:ext>
                </a:extLst>
              </a:tr>
            </a:tbl>
          </a:graphicData>
        </a:graphic>
      </p:graphicFrame>
      <p:sp>
        <p:nvSpPr>
          <p:cNvPr id="2" name="Title 3">
            <a:extLst>
              <a:ext uri="{FF2B5EF4-FFF2-40B4-BE49-F238E27FC236}">
                <a16:creationId xmlns:a16="http://schemas.microsoft.com/office/drawing/2014/main" id="{3FE27609-5BBA-F707-5954-F6C6B57FD896}"/>
              </a:ext>
            </a:extLst>
          </p:cNvPr>
          <p:cNvSpPr>
            <a:spLocks noGrp="1"/>
          </p:cNvSpPr>
          <p:nvPr>
            <p:ph type="title"/>
          </p:nvPr>
        </p:nvSpPr>
        <p:spPr>
          <a:xfrm>
            <a:off x="540927" y="255832"/>
            <a:ext cx="10945368" cy="841248"/>
          </a:xfrm>
        </p:spPr>
        <p:txBody>
          <a:bodyPr/>
          <a:lstStyle/>
          <a:p>
            <a:r>
              <a:rPr lang="en-US" dirty="0"/>
              <a:t>Project Types Eligible for Direct Pay</a:t>
            </a:r>
          </a:p>
        </p:txBody>
      </p:sp>
    </p:spTree>
    <p:extLst>
      <p:ext uri="{BB962C8B-B14F-4D97-AF65-F5344CB8AC3E}">
        <p14:creationId xmlns:p14="http://schemas.microsoft.com/office/powerpoint/2010/main" val="29574175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3"/>
          </p:nvPr>
        </p:nvSpPr>
        <p:spPr/>
        <p:txBody>
          <a:bodyPr/>
          <a:lstStyle/>
          <a:p>
            <a:pPr marL="0" indent="0">
              <a:buNone/>
            </a:pPr>
            <a:endParaRPr lang="en-US" dirty="0"/>
          </a:p>
          <a:p>
            <a:pPr marL="0" indent="0">
              <a:buNone/>
            </a:pPr>
            <a:endParaRPr lang="en-US" dirty="0"/>
          </a:p>
        </p:txBody>
      </p:sp>
      <p:graphicFrame>
        <p:nvGraphicFramePr>
          <p:cNvPr id="7" name="Table 7">
            <a:extLst>
              <a:ext uri="{FF2B5EF4-FFF2-40B4-BE49-F238E27FC236}">
                <a16:creationId xmlns:a16="http://schemas.microsoft.com/office/drawing/2014/main" id="{9A9C4E37-2FE3-92CE-A256-F031B7567496}"/>
              </a:ext>
            </a:extLst>
          </p:cNvPr>
          <p:cNvGraphicFramePr>
            <a:graphicFrameLocks noGrp="1"/>
          </p:cNvGraphicFramePr>
          <p:nvPr>
            <p:extLst>
              <p:ext uri="{D42A27DB-BD31-4B8C-83A1-F6EECF244321}">
                <p14:modId xmlns:p14="http://schemas.microsoft.com/office/powerpoint/2010/main" val="2604784362"/>
              </p:ext>
            </p:extLst>
          </p:nvPr>
        </p:nvGraphicFramePr>
        <p:xfrm>
          <a:off x="1620720" y="2307719"/>
          <a:ext cx="8785782" cy="1828800"/>
        </p:xfrm>
        <a:graphic>
          <a:graphicData uri="http://schemas.openxmlformats.org/drawingml/2006/table">
            <a:tbl>
              <a:tblPr firstRow="1" bandRow="1">
                <a:tableStyleId>{21E4AEA4-8DFA-4A89-87EB-49C32662AFE0}</a:tableStyleId>
              </a:tblPr>
              <a:tblGrid>
                <a:gridCol w="4392891">
                  <a:extLst>
                    <a:ext uri="{9D8B030D-6E8A-4147-A177-3AD203B41FA5}">
                      <a16:colId xmlns:a16="http://schemas.microsoft.com/office/drawing/2014/main" val="122370507"/>
                    </a:ext>
                  </a:extLst>
                </a:gridCol>
                <a:gridCol w="4392891">
                  <a:extLst>
                    <a:ext uri="{9D8B030D-6E8A-4147-A177-3AD203B41FA5}">
                      <a16:colId xmlns:a16="http://schemas.microsoft.com/office/drawing/2014/main" val="1220293223"/>
                    </a:ext>
                  </a:extLst>
                </a:gridCol>
              </a:tblGrid>
              <a:tr h="297780">
                <a:tc>
                  <a:txBody>
                    <a:bodyPr/>
                    <a:lstStyle/>
                    <a:p>
                      <a:pPr algn="ctr"/>
                      <a:r>
                        <a:rPr lang="en-US" dirty="0"/>
                        <a:t>Technology</a:t>
                      </a:r>
                    </a:p>
                  </a:txBody>
                  <a:tcPr/>
                </a:tc>
                <a:tc>
                  <a:txBody>
                    <a:bodyPr/>
                    <a:lstStyle/>
                    <a:p>
                      <a:pPr algn="ctr"/>
                      <a:r>
                        <a:rPr lang="en-US" dirty="0"/>
                        <a:t>ITC Eligible</a:t>
                      </a:r>
                    </a:p>
                  </a:txBody>
                  <a:tcPr/>
                </a:tc>
                <a:extLst>
                  <a:ext uri="{0D108BD9-81ED-4DB2-BD59-A6C34878D82A}">
                    <a16:rowId xmlns:a16="http://schemas.microsoft.com/office/drawing/2014/main" val="479151788"/>
                  </a:ext>
                </a:extLst>
              </a:tr>
              <a:tr h="297780">
                <a:tc>
                  <a:txBody>
                    <a:bodyPr/>
                    <a:lstStyle/>
                    <a:p>
                      <a:pPr algn="l"/>
                      <a:r>
                        <a:rPr lang="en-US" dirty="0"/>
                        <a:t>Solar</a:t>
                      </a:r>
                    </a:p>
                  </a:txBody>
                  <a:tcPr/>
                </a:tc>
                <a:tc>
                  <a:txBody>
                    <a:bodyPr/>
                    <a:lstStyle/>
                    <a:p>
                      <a:pPr algn="ctr"/>
                      <a:r>
                        <a:rPr lang="en-US" dirty="0"/>
                        <a:t>X</a:t>
                      </a:r>
                    </a:p>
                  </a:txBody>
                  <a:tcPr/>
                </a:tc>
                <a:extLst>
                  <a:ext uri="{0D108BD9-81ED-4DB2-BD59-A6C34878D82A}">
                    <a16:rowId xmlns:a16="http://schemas.microsoft.com/office/drawing/2014/main" val="2013772367"/>
                  </a:ext>
                </a:extLst>
              </a:tr>
              <a:tr h="297780">
                <a:tc>
                  <a:txBody>
                    <a:bodyPr/>
                    <a:lstStyle/>
                    <a:p>
                      <a:pPr algn="l"/>
                      <a:r>
                        <a:rPr lang="en-US" dirty="0"/>
                        <a:t>Standalone Energy Storage</a:t>
                      </a:r>
                    </a:p>
                  </a:txBody>
                  <a:tcPr/>
                </a:tc>
                <a:tc>
                  <a:txBody>
                    <a:bodyPr/>
                    <a:lstStyle/>
                    <a:p>
                      <a:pPr algn="ctr"/>
                      <a:r>
                        <a:rPr lang="en-US" dirty="0"/>
                        <a:t>X</a:t>
                      </a:r>
                    </a:p>
                  </a:txBody>
                  <a:tcPr/>
                </a:tc>
                <a:extLst>
                  <a:ext uri="{0D108BD9-81ED-4DB2-BD59-A6C34878D82A}">
                    <a16:rowId xmlns:a16="http://schemas.microsoft.com/office/drawing/2014/main" val="2478853462"/>
                  </a:ext>
                </a:extLst>
              </a:tr>
              <a:tr h="297780">
                <a:tc>
                  <a:txBody>
                    <a:bodyPr/>
                    <a:lstStyle/>
                    <a:p>
                      <a:pPr algn="l"/>
                      <a:r>
                        <a:rPr lang="en-US" dirty="0"/>
                        <a:t>Geothermal Heat Pump</a:t>
                      </a:r>
                    </a:p>
                  </a:txBody>
                  <a:tcPr/>
                </a:tc>
                <a:tc>
                  <a:txBody>
                    <a:bodyPr/>
                    <a:lstStyle/>
                    <a:p>
                      <a:pPr algn="ctr"/>
                      <a:r>
                        <a:rPr lang="en-US" dirty="0"/>
                        <a:t>X</a:t>
                      </a:r>
                    </a:p>
                  </a:txBody>
                  <a:tcPr/>
                </a:tc>
                <a:extLst>
                  <a:ext uri="{0D108BD9-81ED-4DB2-BD59-A6C34878D82A}">
                    <a16:rowId xmlns:a16="http://schemas.microsoft.com/office/drawing/2014/main" val="32321451"/>
                  </a:ext>
                </a:extLst>
              </a:tr>
              <a:tr h="297780">
                <a:tc>
                  <a:txBody>
                    <a:bodyPr/>
                    <a:lstStyle/>
                    <a:p>
                      <a:pPr algn="l"/>
                      <a:r>
                        <a:rPr lang="en-US" dirty="0"/>
                        <a:t>EV Charger Installation</a:t>
                      </a:r>
                    </a:p>
                  </a:txBody>
                  <a:tcPr/>
                </a:tc>
                <a:tc>
                  <a:txBody>
                    <a:bodyPr/>
                    <a:lstStyle/>
                    <a:p>
                      <a:pPr algn="ctr"/>
                      <a:r>
                        <a:rPr lang="en-US" dirty="0"/>
                        <a:t>X</a:t>
                      </a:r>
                    </a:p>
                  </a:txBody>
                  <a:tcPr/>
                </a:tc>
                <a:extLst>
                  <a:ext uri="{0D108BD9-81ED-4DB2-BD59-A6C34878D82A}">
                    <a16:rowId xmlns:a16="http://schemas.microsoft.com/office/drawing/2014/main" val="3000952337"/>
                  </a:ext>
                </a:extLst>
              </a:tr>
            </a:tbl>
          </a:graphicData>
        </a:graphic>
      </p:graphicFrame>
      <p:sp>
        <p:nvSpPr>
          <p:cNvPr id="2" name="Title 3">
            <a:extLst>
              <a:ext uri="{FF2B5EF4-FFF2-40B4-BE49-F238E27FC236}">
                <a16:creationId xmlns:a16="http://schemas.microsoft.com/office/drawing/2014/main" id="{3FE27609-5BBA-F707-5954-F6C6B57FD896}"/>
              </a:ext>
            </a:extLst>
          </p:cNvPr>
          <p:cNvSpPr>
            <a:spLocks noGrp="1"/>
          </p:cNvSpPr>
          <p:nvPr>
            <p:ph type="title"/>
          </p:nvPr>
        </p:nvSpPr>
        <p:spPr>
          <a:xfrm>
            <a:off x="540927" y="255832"/>
            <a:ext cx="10945368" cy="841248"/>
          </a:xfrm>
        </p:spPr>
        <p:txBody>
          <a:bodyPr>
            <a:normAutofit fontScale="90000"/>
          </a:bodyPr>
          <a:lstStyle/>
          <a:p>
            <a:r>
              <a:rPr lang="en-US" dirty="0"/>
              <a:t>Relevant Project Types Eligible for Direct Pay</a:t>
            </a:r>
          </a:p>
        </p:txBody>
      </p:sp>
    </p:spTree>
    <p:extLst>
      <p:ext uri="{BB962C8B-B14F-4D97-AF65-F5344CB8AC3E}">
        <p14:creationId xmlns:p14="http://schemas.microsoft.com/office/powerpoint/2010/main" val="3892249250"/>
      </p:ext>
    </p:extLst>
  </p:cSld>
  <p:clrMapOvr>
    <a:masterClrMapping/>
  </p:clrMapOvr>
</p:sld>
</file>

<file path=ppt/theme/theme1.xml><?xml version="1.0" encoding="utf-8"?>
<a:theme xmlns:a="http://schemas.openxmlformats.org/drawingml/2006/main" name="CB Covers Master">
  <a:themeElements>
    <a:clrScheme name="Cherry Bekaert">
      <a:dk1>
        <a:srgbClr val="000000"/>
      </a:dk1>
      <a:lt1>
        <a:srgbClr val="FFFFFF"/>
      </a:lt1>
      <a:dk2>
        <a:srgbClr val="54565B"/>
      </a:dk2>
      <a:lt2>
        <a:srgbClr val="E7E6E6"/>
      </a:lt2>
      <a:accent1>
        <a:srgbClr val="115740"/>
      </a:accent1>
      <a:accent2>
        <a:srgbClr val="64A70B"/>
      </a:accent2>
      <a:accent3>
        <a:srgbClr val="E57100"/>
      </a:accent3>
      <a:accent4>
        <a:srgbClr val="59305F"/>
      </a:accent4>
      <a:accent5>
        <a:srgbClr val="007396"/>
      </a:accent5>
      <a:accent6>
        <a:srgbClr val="B7302C"/>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erry Bekaert Widescreen 16x9_Your_Guide_2021  -  Read-Only" id="{CB76F5C6-89B8-4BEA-A562-D5363D3C7556}" vid="{B752799E-6293-43BE-95AB-DDC06969D655}"/>
    </a:ext>
  </a:extLst>
</a:theme>
</file>

<file path=ppt/theme/theme2.xml><?xml version="1.0" encoding="utf-8"?>
<a:theme xmlns:a="http://schemas.openxmlformats.org/drawingml/2006/main" name="Dividers &amp; Call Out Master">
  <a:themeElements>
    <a:clrScheme name="Cherry Bekaert">
      <a:dk1>
        <a:srgbClr val="000000"/>
      </a:dk1>
      <a:lt1>
        <a:srgbClr val="FFFFFF"/>
      </a:lt1>
      <a:dk2>
        <a:srgbClr val="54565B"/>
      </a:dk2>
      <a:lt2>
        <a:srgbClr val="E7E6E6"/>
      </a:lt2>
      <a:accent1>
        <a:srgbClr val="115740"/>
      </a:accent1>
      <a:accent2>
        <a:srgbClr val="64A70B"/>
      </a:accent2>
      <a:accent3>
        <a:srgbClr val="E57100"/>
      </a:accent3>
      <a:accent4>
        <a:srgbClr val="59305F"/>
      </a:accent4>
      <a:accent5>
        <a:srgbClr val="007396"/>
      </a:accent5>
      <a:accent6>
        <a:srgbClr val="B7302C"/>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erry Bekaert Widescreen 16x9_Your_Guide_2021  -  Read-Only" id="{CB76F5C6-89B8-4BEA-A562-D5363D3C7556}" vid="{E27ABB32-3D51-4F5A-BE5D-04656062C1D0}"/>
    </a:ext>
  </a:extLst>
</a:theme>
</file>

<file path=ppt/theme/theme3.xml><?xml version="1.0" encoding="utf-8"?>
<a:theme xmlns:a="http://schemas.openxmlformats.org/drawingml/2006/main" name="CB Brand Guidance (Color Tints)">
  <a:themeElements>
    <a:clrScheme name="Cherry Bekaert">
      <a:dk1>
        <a:srgbClr val="000000"/>
      </a:dk1>
      <a:lt1>
        <a:srgbClr val="FFFFFF"/>
      </a:lt1>
      <a:dk2>
        <a:srgbClr val="54565B"/>
      </a:dk2>
      <a:lt2>
        <a:srgbClr val="E7E6E6"/>
      </a:lt2>
      <a:accent1>
        <a:srgbClr val="115740"/>
      </a:accent1>
      <a:accent2>
        <a:srgbClr val="64A70B"/>
      </a:accent2>
      <a:accent3>
        <a:srgbClr val="E57100"/>
      </a:accent3>
      <a:accent4>
        <a:srgbClr val="59305F"/>
      </a:accent4>
      <a:accent5>
        <a:srgbClr val="007396"/>
      </a:accent5>
      <a:accent6>
        <a:srgbClr val="B7302C"/>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erry Bekaert Widescreen 16x9_Your_Guide_2021  -  Read-Only" id="{CB76F5C6-89B8-4BEA-A562-D5363D3C7556}" vid="{A04CBAFD-2448-4255-9222-6D74D5B9EE16}"/>
    </a:ext>
  </a:extLst>
</a:theme>
</file>

<file path=ppt/theme/theme4.xml><?xml version="1.0" encoding="utf-8"?>
<a:theme xmlns:a="http://schemas.openxmlformats.org/drawingml/2006/main" name="1_CB Body Slide Master">
  <a:themeElements>
    <a:clrScheme name="Cherry Bekaert">
      <a:dk1>
        <a:srgbClr val="000000"/>
      </a:dk1>
      <a:lt1>
        <a:srgbClr val="FFFFFF"/>
      </a:lt1>
      <a:dk2>
        <a:srgbClr val="54565B"/>
      </a:dk2>
      <a:lt2>
        <a:srgbClr val="E7E6E6"/>
      </a:lt2>
      <a:accent1>
        <a:srgbClr val="115740"/>
      </a:accent1>
      <a:accent2>
        <a:srgbClr val="64A70B"/>
      </a:accent2>
      <a:accent3>
        <a:srgbClr val="E57100"/>
      </a:accent3>
      <a:accent4>
        <a:srgbClr val="59305F"/>
      </a:accent4>
      <a:accent5>
        <a:srgbClr val="007396"/>
      </a:accent5>
      <a:accent6>
        <a:srgbClr val="B7302C"/>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B-Brand_16x9_2022_Your-Guide-Forward.pptx" id="{60B131E8-328E-42AC-8FB5-B3A45649519A}" vid="{DF5EC3B1-3A2C-42AF-93F1-FA97C6FE0589}"/>
    </a:ext>
  </a:extLst>
</a:theme>
</file>

<file path=ppt/theme/theme5.xml><?xml version="1.0" encoding="utf-8"?>
<a:theme xmlns:a="http://schemas.openxmlformats.org/drawingml/2006/main" name="Default Theme">
  <a:themeElements>
    <a:clrScheme name="Cherry Bekaert">
      <a:dk1>
        <a:srgbClr val="000000"/>
      </a:dk1>
      <a:lt1>
        <a:srgbClr val="FFFFFF"/>
      </a:lt1>
      <a:dk2>
        <a:srgbClr val="54565B"/>
      </a:dk2>
      <a:lt2>
        <a:srgbClr val="E7E6E6"/>
      </a:lt2>
      <a:accent1>
        <a:srgbClr val="115740"/>
      </a:accent1>
      <a:accent2>
        <a:srgbClr val="64A70B"/>
      </a:accent2>
      <a:accent3>
        <a:srgbClr val="E57100"/>
      </a:accent3>
      <a:accent4>
        <a:srgbClr val="59305F"/>
      </a:accent4>
      <a:accent5>
        <a:srgbClr val="007396"/>
      </a:accent5>
      <a:accent6>
        <a:srgbClr val="B7302C"/>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fault Theme" id="{09D1E0FE-2D28-4094-8BFC-E5565790C9DD}" vid="{AAEB7294-8999-462C-90D6-00C9175B5360}"/>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6336707C79A444381FC5C433C9759F8" ma:contentTypeVersion="5" ma:contentTypeDescription="Create a new document." ma:contentTypeScope="" ma:versionID="843c7e4be4c47d2ac03f92f2d1de2eeb">
  <xsd:schema xmlns:xsd="http://www.w3.org/2001/XMLSchema" xmlns:xs="http://www.w3.org/2001/XMLSchema" xmlns:p="http://schemas.microsoft.com/office/2006/metadata/properties" xmlns:ns2="c7fe6941-108c-49da-9b14-d6d49b005783" xmlns:ns3="4f9bb15b-2cc3-4010-9f89-6148d9c81f84" targetNamespace="http://schemas.microsoft.com/office/2006/metadata/properties" ma:root="true" ma:fieldsID="3f7d5d58ee074e4b0d6be4aab82732fb" ns2:_="" ns3:_="">
    <xsd:import namespace="c7fe6941-108c-49da-9b14-d6d49b005783"/>
    <xsd:import namespace="4f9bb15b-2cc3-4010-9f89-6148d9c81f84"/>
    <xsd:element name="properties">
      <xsd:complexType>
        <xsd:sequence>
          <xsd:element name="documentManagement">
            <xsd:complexType>
              <xsd:all>
                <xsd:element ref="ns2:MediaServiceMetadata" minOccurs="0"/>
                <xsd:element ref="ns2:MediaServiceFastMetadata" minOccurs="0"/>
                <xsd:element ref="ns2:Topic" minOccurs="0"/>
                <xsd:element ref="ns3:SharedWithUsers" minOccurs="0"/>
                <xsd:element ref="ns3:SharedWithDetails"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7fe6941-108c-49da-9b14-d6d49b00578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Topic" ma:index="10" nillable="true" ma:displayName="Template Type" ma:default="Letterhead" ma:format="Dropdown" ma:internalName="Topic">
      <xsd:simpleType>
        <xsd:restriction base="dms:Choice">
          <xsd:enumeration value="Agenda"/>
          <xsd:enumeration value="Checklist"/>
          <xsd:enumeration value="Letterhead"/>
          <xsd:enumeration value="Memo"/>
          <xsd:enumeration value="PowerPoint"/>
        </xsd:restriction>
      </xsd:simpleType>
    </xsd:element>
  </xsd:schema>
  <xsd:schema xmlns:xsd="http://www.w3.org/2001/XMLSchema" xmlns:xs="http://www.w3.org/2001/XMLSchema" xmlns:dms="http://schemas.microsoft.com/office/2006/documentManagement/types" xmlns:pc="http://schemas.microsoft.com/office/infopath/2007/PartnerControls" targetNamespace="4f9bb15b-2cc3-4010-9f89-6148d9c81f84"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_dlc_DocId" ma:index="13" nillable="true" ma:displayName="Document ID Value" ma:description="The value of the document ID assigned to this item." ma:indexed="true" ma:internalName="_dlc_DocId" ma:readOnly="true">
      <xsd:simpleType>
        <xsd:restriction base="dms:Text"/>
      </xsd:simpleType>
    </xsd:element>
    <xsd:element name="_dlc_DocIdUrl" ma:index="14"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5"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Topic xmlns="c7fe6941-108c-49da-9b14-d6d49b005783">PowerPoint</Topic>
    <_dlc_DocId xmlns="4f9bb15b-2cc3-4010-9f89-6148d9c81f84">Marketing-466552716-218</_dlc_DocId>
    <_dlc_DocIdUrl xmlns="4f9bb15b-2cc3-4010-9f89-6148d9c81f84">
      <Url>https://cbh3eo.sharepoint.com/sites/Marketing/_layouts/15/DocIdRedir.aspx?ID=Marketing-466552716-218</Url>
      <Description>Marketing-466552716-218</Description>
    </_dlc_DocIdUrl>
  </documentManagement>
</p:properties>
</file>

<file path=customXml/itemProps1.xml><?xml version="1.0" encoding="utf-8"?>
<ds:datastoreItem xmlns:ds="http://schemas.openxmlformats.org/officeDocument/2006/customXml" ds:itemID="{E5ADFB99-3B19-40A2-9239-AC486A70B745}">
  <ds:schemaRefs>
    <ds:schemaRef ds:uri="http://schemas.microsoft.com/sharepoint/v3/contenttype/forms"/>
  </ds:schemaRefs>
</ds:datastoreItem>
</file>

<file path=customXml/itemProps2.xml><?xml version="1.0" encoding="utf-8"?>
<ds:datastoreItem xmlns:ds="http://schemas.openxmlformats.org/officeDocument/2006/customXml" ds:itemID="{87A77459-C536-4033-8AC1-26FB659FC919}">
  <ds:schemaRefs>
    <ds:schemaRef ds:uri="4f9bb15b-2cc3-4010-9f89-6148d9c81f84"/>
    <ds:schemaRef ds:uri="c7fe6941-108c-49da-9b14-d6d49b00578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57CEB2E-8F86-472E-AB2C-834AD81087E0}">
  <ds:schemaRefs>
    <ds:schemaRef ds:uri="http://schemas.microsoft.com/sharepoint/events"/>
  </ds:schemaRefs>
</ds:datastoreItem>
</file>

<file path=customXml/itemProps4.xml><?xml version="1.0" encoding="utf-8"?>
<ds:datastoreItem xmlns:ds="http://schemas.openxmlformats.org/officeDocument/2006/customXml" ds:itemID="{BEDD32F6-6724-471B-B8C4-FC3BA908E461}">
  <ds:schemaRefs>
    <ds:schemaRef ds:uri="4f9bb15b-2cc3-4010-9f89-6148d9c81f84"/>
    <ds:schemaRef ds:uri="c7fe6941-108c-49da-9b14-d6d49b005783"/>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16x9 Your Guide Logo 2021</Template>
  <TotalTime>23116</TotalTime>
  <Words>2664</Words>
  <Application>Microsoft Office PowerPoint</Application>
  <PresentationFormat>Widescreen</PresentationFormat>
  <Paragraphs>321</Paragraphs>
  <Slides>30</Slides>
  <Notes>16</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30</vt:i4>
      </vt:variant>
    </vt:vector>
  </HeadingPairs>
  <TitlesOfParts>
    <vt:vector size="43" baseType="lpstr">
      <vt:lpstr>.Lucida Grande UI Regular</vt:lpstr>
      <vt:lpstr>Arial</vt:lpstr>
      <vt:lpstr>Bierstadt</vt:lpstr>
      <vt:lpstr>Calibri</vt:lpstr>
      <vt:lpstr>Courier New</vt:lpstr>
      <vt:lpstr>Founders Grotesk Reg</vt:lpstr>
      <vt:lpstr>System Font Regular</vt:lpstr>
      <vt:lpstr>Times New Roman</vt:lpstr>
      <vt:lpstr>CB Covers Master</vt:lpstr>
      <vt:lpstr>Dividers &amp; Call Out Master</vt:lpstr>
      <vt:lpstr>CB Brand Guidance (Color Tints)</vt:lpstr>
      <vt:lpstr>1_CB Body Slide Master</vt:lpstr>
      <vt:lpstr>Default Theme</vt:lpstr>
      <vt:lpstr>Clean Energy Tax Credits</vt:lpstr>
      <vt:lpstr>Direct Pay Overview</vt:lpstr>
      <vt:lpstr>Direct Pay</vt:lpstr>
      <vt:lpstr>Energy Tax Credits &amp; Incentives</vt:lpstr>
      <vt:lpstr>Energy Tax Credits &amp; Incentives</vt:lpstr>
      <vt:lpstr>Energy Tax Credits &amp; Incentives</vt:lpstr>
      <vt:lpstr>Energy Tax Credits &amp; Incentives</vt:lpstr>
      <vt:lpstr>Project Types Eligible for Direct Pay</vt:lpstr>
      <vt:lpstr>Relevant Project Types Eligible for Direct Pay</vt:lpstr>
      <vt:lpstr>IRA Credit and Deduction Enhancers</vt:lpstr>
      <vt:lpstr>Credit Rate Increase</vt:lpstr>
      <vt:lpstr>Prevailing Wage and Apprenticeship Requirements</vt:lpstr>
      <vt:lpstr>Prevailing Wage</vt:lpstr>
      <vt:lpstr>Apprenticeship</vt:lpstr>
      <vt:lpstr>Domestic Content Requirements</vt:lpstr>
      <vt:lpstr>Direct Pay Process</vt:lpstr>
      <vt:lpstr>How Direct Pay Works</vt:lpstr>
      <vt:lpstr>Direct Pay Timeline</vt:lpstr>
      <vt:lpstr>Direct Pay Timeline / Continued</vt:lpstr>
      <vt:lpstr>Qualifying Costs Examples</vt:lpstr>
      <vt:lpstr>Additional Considerations</vt:lpstr>
      <vt:lpstr>PowerPoint Presentation</vt:lpstr>
      <vt:lpstr>Real Estate &amp; Construction Section 179D</vt:lpstr>
      <vt:lpstr>Direct Pay vs 179D Deduction Allocation</vt:lpstr>
      <vt:lpstr>IRC Section 179D</vt:lpstr>
      <vt:lpstr>Updates to 179D in the IRA</vt:lpstr>
      <vt:lpstr>Project Types: Direct Pay vs 179D Deduction</vt:lpstr>
      <vt:lpstr>Monetization of Energy Tax Credit Examples</vt:lpstr>
      <vt:lpstr>Information Requests to Scope Project Benefits</vt:lpstr>
      <vt:lpstr>Contact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Kathryn DeLia</dc:creator>
  <cp:lastModifiedBy>David Mohimani</cp:lastModifiedBy>
  <cp:revision>47</cp:revision>
  <cp:lastPrinted>2020-11-16T17:13:26Z</cp:lastPrinted>
  <dcterms:created xsi:type="dcterms:W3CDTF">2022-07-14T14:21:52Z</dcterms:created>
  <dcterms:modified xsi:type="dcterms:W3CDTF">2025-03-12T14:05:14Z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0x01010046336707C79A444381FC5C433C9759F8</vt:lpwstr>
  </property>
  <property fmtid="{D5CDD505-2E9C-101B-9397-08002B2CF9AE}" pid="3" name="_dlc_DocIdItemGuid">
    <vt:lpwstr>dc143069-1288-4546-b541-dbd8d093f2e4</vt:lpwstr>
  </property>
</Properties>
</file>