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9"/>
  </p:notesMasterIdLst>
  <p:sldIdLst>
    <p:sldId id="256" r:id="rId2"/>
    <p:sldId id="257" r:id="rId3"/>
    <p:sldId id="259" r:id="rId4"/>
    <p:sldId id="258" r:id="rId5"/>
    <p:sldId id="261" r:id="rId6"/>
    <p:sldId id="263" r:id="rId7"/>
    <p:sldId id="264" r:id="rId8"/>
    <p:sldId id="265" r:id="rId9"/>
    <p:sldId id="266" r:id="rId10"/>
    <p:sldId id="271" r:id="rId11"/>
    <p:sldId id="267" r:id="rId12"/>
    <p:sldId id="268" r:id="rId13"/>
    <p:sldId id="269" r:id="rId14"/>
    <p:sldId id="276" r:id="rId15"/>
    <p:sldId id="272" r:id="rId16"/>
    <p:sldId id="277" r:id="rId17"/>
    <p:sldId id="279" r:id="rId18"/>
    <p:sldId id="280" r:id="rId19"/>
    <p:sldId id="282" r:id="rId20"/>
    <p:sldId id="283" r:id="rId21"/>
    <p:sldId id="284" r:id="rId22"/>
    <p:sldId id="285" r:id="rId23"/>
    <p:sldId id="286" r:id="rId24"/>
    <p:sldId id="287" r:id="rId25"/>
    <p:sldId id="288" r:id="rId26"/>
    <p:sldId id="289" r:id="rId27"/>
    <p:sldId id="290"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E073F4-3B8C-4A94-A3D0-47CDAA101B1D}" type="datetimeFigureOut">
              <a:rPr lang="en-US" smtClean="0"/>
              <a:t>1/11/2017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B1C9D5-1DE8-4304-8AC4-A7469B16E74B}" type="slidenum">
              <a:rPr lang="en-US" smtClean="0"/>
              <a:t>‹#›</a:t>
            </a:fld>
            <a:endParaRPr lang="en-US"/>
          </a:p>
        </p:txBody>
      </p:sp>
    </p:spTree>
    <p:extLst>
      <p:ext uri="{BB962C8B-B14F-4D97-AF65-F5344CB8AC3E}">
        <p14:creationId xmlns:p14="http://schemas.microsoft.com/office/powerpoint/2010/main" val="2169556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21240" eaLnBrk="0" hangingPunct="0">
              <a:defRPr sz="2000">
                <a:solidFill>
                  <a:schemeClr val="bg1"/>
                </a:solidFill>
                <a:latin typeface="Arial Black" pitchFamily="34" charset="0"/>
              </a:defRPr>
            </a:lvl1pPr>
            <a:lvl2pPr marL="734480" indent="-282492" algn="ctr" defTabSz="921240" eaLnBrk="0" hangingPunct="0">
              <a:defRPr sz="2000">
                <a:solidFill>
                  <a:schemeClr val="bg1"/>
                </a:solidFill>
                <a:latin typeface="Arial Black" pitchFamily="34" charset="0"/>
              </a:defRPr>
            </a:lvl2pPr>
            <a:lvl3pPr marL="1129970" indent="-225994" algn="ctr" defTabSz="921240" eaLnBrk="0" hangingPunct="0">
              <a:defRPr sz="2000">
                <a:solidFill>
                  <a:schemeClr val="bg1"/>
                </a:solidFill>
                <a:latin typeface="Arial Black" pitchFamily="34" charset="0"/>
              </a:defRPr>
            </a:lvl3pPr>
            <a:lvl4pPr marL="1581958" indent="-225994" algn="ctr" defTabSz="921240" eaLnBrk="0" hangingPunct="0">
              <a:defRPr sz="2000">
                <a:solidFill>
                  <a:schemeClr val="bg1"/>
                </a:solidFill>
                <a:latin typeface="Arial Black" pitchFamily="34" charset="0"/>
              </a:defRPr>
            </a:lvl4pPr>
            <a:lvl5pPr marL="2033946" indent="-225994" algn="ctr" defTabSz="921240" eaLnBrk="0" hangingPunct="0">
              <a:defRPr sz="2000">
                <a:solidFill>
                  <a:schemeClr val="bg1"/>
                </a:solidFill>
                <a:latin typeface="Arial Black" pitchFamily="34" charset="0"/>
              </a:defRPr>
            </a:lvl5pPr>
            <a:lvl6pPr marL="2485934" indent="-225994" algn="ctr" defTabSz="921240" eaLnBrk="0" fontAlgn="base" hangingPunct="0">
              <a:spcBef>
                <a:spcPct val="0"/>
              </a:spcBef>
              <a:spcAft>
                <a:spcPct val="0"/>
              </a:spcAft>
              <a:defRPr sz="2000">
                <a:solidFill>
                  <a:schemeClr val="bg1"/>
                </a:solidFill>
                <a:latin typeface="Arial Black" pitchFamily="34" charset="0"/>
              </a:defRPr>
            </a:lvl6pPr>
            <a:lvl7pPr marL="2937921" indent="-225994" algn="ctr" defTabSz="921240" eaLnBrk="0" fontAlgn="base" hangingPunct="0">
              <a:spcBef>
                <a:spcPct val="0"/>
              </a:spcBef>
              <a:spcAft>
                <a:spcPct val="0"/>
              </a:spcAft>
              <a:defRPr sz="2000">
                <a:solidFill>
                  <a:schemeClr val="bg1"/>
                </a:solidFill>
                <a:latin typeface="Arial Black" pitchFamily="34" charset="0"/>
              </a:defRPr>
            </a:lvl7pPr>
            <a:lvl8pPr marL="3389909" indent="-225994" algn="ctr" defTabSz="921240" eaLnBrk="0" fontAlgn="base" hangingPunct="0">
              <a:spcBef>
                <a:spcPct val="0"/>
              </a:spcBef>
              <a:spcAft>
                <a:spcPct val="0"/>
              </a:spcAft>
              <a:defRPr sz="2000">
                <a:solidFill>
                  <a:schemeClr val="bg1"/>
                </a:solidFill>
                <a:latin typeface="Arial Black" pitchFamily="34" charset="0"/>
              </a:defRPr>
            </a:lvl8pPr>
            <a:lvl9pPr marL="3841897" indent="-225994" algn="ctr" defTabSz="921240" eaLnBrk="0" fontAlgn="base" hangingPunct="0">
              <a:spcBef>
                <a:spcPct val="0"/>
              </a:spcBef>
              <a:spcAft>
                <a:spcPct val="0"/>
              </a:spcAft>
              <a:defRPr sz="2000">
                <a:solidFill>
                  <a:schemeClr val="bg1"/>
                </a:solidFill>
                <a:latin typeface="Arial Black" pitchFamily="34" charset="0"/>
              </a:defRPr>
            </a:lvl9pPr>
          </a:lstStyle>
          <a:p>
            <a:pPr algn="r" eaLnBrk="1" hangingPunct="1"/>
            <a:fld id="{DFC3249D-3C33-422D-9E4E-5DAE794E99CB}" type="slidenum">
              <a:rPr lang="en-US" altLang="en-US" sz="1200">
                <a:solidFill>
                  <a:schemeClr val="tx1"/>
                </a:solidFill>
                <a:latin typeface="Arial" pitchFamily="34" charset="0"/>
              </a:rPr>
              <a:pPr algn="r" eaLnBrk="1" hangingPunct="1"/>
              <a:t>3</a:t>
            </a:fld>
            <a:endParaRPr lang="en-US" altLang="en-US" sz="1200">
              <a:solidFill>
                <a:schemeClr val="tx1"/>
              </a:solidFill>
              <a:latin typeface="Arial" pitchFamily="34" charset="0"/>
            </a:endParaRPr>
          </a:p>
        </p:txBody>
      </p:sp>
      <p:sp>
        <p:nvSpPr>
          <p:cNvPr id="167939" name="Rectangle 2"/>
          <p:cNvSpPr>
            <a:spLocks noGrp="1" noRot="1" noChangeAspect="1" noChangeArrowheads="1" noTextEdit="1"/>
          </p:cNvSpPr>
          <p:nvPr>
            <p:ph type="sldImg"/>
          </p:nvPr>
        </p:nvSpPr>
        <p:spPr>
          <a:ln/>
        </p:spPr>
      </p:sp>
      <p:sp>
        <p:nvSpPr>
          <p:cNvPr id="167940" name="Rectangle 3"/>
          <p:cNvSpPr>
            <a:spLocks noGrp="1" noChangeArrowheads="1"/>
          </p:cNvSpPr>
          <p:nvPr>
            <p:ph type="body" idx="1"/>
          </p:nvPr>
        </p:nvSpPr>
        <p:spPr>
          <a:xfrm>
            <a:off x="914818" y="4344108"/>
            <a:ext cx="5257069" cy="422308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90000"/>
              </a:lnSpc>
              <a:spcBef>
                <a:spcPct val="0"/>
              </a:spcBef>
            </a:pPr>
            <a:endParaRPr lang="en-US" altLang="en-US">
              <a:latin typeface="Tahoma"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Slide Image Placeholder 1"/>
          <p:cNvSpPr>
            <a:spLocks noGrp="1" noRot="1" noChangeAspect="1" noTextEdit="1"/>
          </p:cNvSpPr>
          <p:nvPr>
            <p:ph type="sldImg"/>
          </p:nvPr>
        </p:nvSpPr>
        <p:spPr>
          <a:ln/>
        </p:spPr>
      </p:sp>
      <p:sp>
        <p:nvSpPr>
          <p:cNvPr id="180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itchFamily="34" charset="0"/>
            </a:endParaRPr>
          </a:p>
        </p:txBody>
      </p:sp>
      <p:sp>
        <p:nvSpPr>
          <p:cNvPr id="180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5546" eaLnBrk="0" hangingPunct="0">
              <a:spcBef>
                <a:spcPct val="30000"/>
              </a:spcBef>
              <a:defRPr sz="1200">
                <a:solidFill>
                  <a:schemeClr val="tx1"/>
                </a:solidFill>
                <a:latin typeface="Arial" pitchFamily="34" charset="0"/>
              </a:defRPr>
            </a:lvl1pPr>
            <a:lvl2pPr marL="721925" indent="-273076" defTabSz="905546" eaLnBrk="0" hangingPunct="0">
              <a:spcBef>
                <a:spcPct val="30000"/>
              </a:spcBef>
              <a:defRPr sz="1200">
                <a:solidFill>
                  <a:schemeClr val="tx1"/>
                </a:solidFill>
                <a:latin typeface="Arial" pitchFamily="34" charset="0"/>
              </a:defRPr>
            </a:lvl2pPr>
            <a:lvl3pPr marL="1111137" indent="-219716" defTabSz="905546" eaLnBrk="0" hangingPunct="0">
              <a:spcBef>
                <a:spcPct val="30000"/>
              </a:spcBef>
              <a:defRPr sz="1200">
                <a:solidFill>
                  <a:schemeClr val="tx1"/>
                </a:solidFill>
                <a:latin typeface="Arial" pitchFamily="34" charset="0"/>
              </a:defRPr>
            </a:lvl3pPr>
            <a:lvl4pPr marL="1559986" indent="-219716" defTabSz="905546" eaLnBrk="0" hangingPunct="0">
              <a:spcBef>
                <a:spcPct val="30000"/>
              </a:spcBef>
              <a:defRPr sz="1200">
                <a:solidFill>
                  <a:schemeClr val="tx1"/>
                </a:solidFill>
                <a:latin typeface="Arial" pitchFamily="34" charset="0"/>
              </a:defRPr>
            </a:lvl4pPr>
            <a:lvl5pPr marL="2005696" indent="-219716" defTabSz="905546" eaLnBrk="0" hangingPunct="0">
              <a:spcBef>
                <a:spcPct val="30000"/>
              </a:spcBef>
              <a:defRPr sz="1200">
                <a:solidFill>
                  <a:schemeClr val="tx1"/>
                </a:solidFill>
                <a:latin typeface="Arial" pitchFamily="34" charset="0"/>
              </a:defRPr>
            </a:lvl5pPr>
            <a:lvl6pPr marL="2457684" indent="-219716" defTabSz="905546" eaLnBrk="0" fontAlgn="base" hangingPunct="0">
              <a:spcBef>
                <a:spcPct val="30000"/>
              </a:spcBef>
              <a:spcAft>
                <a:spcPct val="0"/>
              </a:spcAft>
              <a:defRPr sz="1200">
                <a:solidFill>
                  <a:schemeClr val="tx1"/>
                </a:solidFill>
                <a:latin typeface="Arial" pitchFamily="34" charset="0"/>
              </a:defRPr>
            </a:lvl6pPr>
            <a:lvl7pPr marL="2909672" indent="-219716" defTabSz="905546" eaLnBrk="0" fontAlgn="base" hangingPunct="0">
              <a:spcBef>
                <a:spcPct val="30000"/>
              </a:spcBef>
              <a:spcAft>
                <a:spcPct val="0"/>
              </a:spcAft>
              <a:defRPr sz="1200">
                <a:solidFill>
                  <a:schemeClr val="tx1"/>
                </a:solidFill>
                <a:latin typeface="Arial" pitchFamily="34" charset="0"/>
              </a:defRPr>
            </a:lvl7pPr>
            <a:lvl8pPr marL="3361660" indent="-219716" defTabSz="905546" eaLnBrk="0" fontAlgn="base" hangingPunct="0">
              <a:spcBef>
                <a:spcPct val="30000"/>
              </a:spcBef>
              <a:spcAft>
                <a:spcPct val="0"/>
              </a:spcAft>
              <a:defRPr sz="1200">
                <a:solidFill>
                  <a:schemeClr val="tx1"/>
                </a:solidFill>
                <a:latin typeface="Arial" pitchFamily="34" charset="0"/>
              </a:defRPr>
            </a:lvl8pPr>
            <a:lvl9pPr marL="3813648" indent="-219716" defTabSz="905546"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3B86A1F8-8496-432E-9083-B66DEA31ECCA}" type="slidenum">
              <a:rPr lang="en-US" altLang="en-US" sz="1100"/>
              <a:pPr eaLnBrk="1" hangingPunct="1">
                <a:spcBef>
                  <a:spcPct val="0"/>
                </a:spcBef>
              </a:pPr>
              <a:t>12</a:t>
            </a:fld>
            <a:endParaRPr lang="en-US" altLang="en-US" sz="11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823" eaLnBrk="0" hangingPunct="0">
              <a:spcBef>
                <a:spcPct val="30000"/>
              </a:spcBef>
              <a:defRPr sz="1200">
                <a:solidFill>
                  <a:schemeClr val="tx1"/>
                </a:solidFill>
                <a:latin typeface="Arial" pitchFamily="34" charset="0"/>
              </a:defRPr>
            </a:lvl1pPr>
            <a:lvl2pPr marL="726634" indent="-277785" defTabSz="911823" eaLnBrk="0" hangingPunct="0">
              <a:spcBef>
                <a:spcPct val="30000"/>
              </a:spcBef>
              <a:defRPr sz="1200">
                <a:solidFill>
                  <a:schemeClr val="tx1"/>
                </a:solidFill>
                <a:latin typeface="Arial" pitchFamily="34" charset="0"/>
              </a:defRPr>
            </a:lvl2pPr>
            <a:lvl3pPr marL="1120553" indent="-221286" defTabSz="911823" eaLnBrk="0" hangingPunct="0">
              <a:spcBef>
                <a:spcPct val="30000"/>
              </a:spcBef>
              <a:defRPr sz="1200">
                <a:solidFill>
                  <a:schemeClr val="tx1"/>
                </a:solidFill>
                <a:latin typeface="Arial" pitchFamily="34" charset="0"/>
              </a:defRPr>
            </a:lvl3pPr>
            <a:lvl4pPr marL="1567834" indent="-221286" defTabSz="911823" eaLnBrk="0" hangingPunct="0">
              <a:spcBef>
                <a:spcPct val="30000"/>
              </a:spcBef>
              <a:defRPr sz="1200">
                <a:solidFill>
                  <a:schemeClr val="tx1"/>
                </a:solidFill>
                <a:latin typeface="Arial" pitchFamily="34" charset="0"/>
              </a:defRPr>
            </a:lvl4pPr>
            <a:lvl5pPr marL="2018252" indent="-221286" defTabSz="911823" eaLnBrk="0" hangingPunct="0">
              <a:spcBef>
                <a:spcPct val="30000"/>
              </a:spcBef>
              <a:defRPr sz="1200">
                <a:solidFill>
                  <a:schemeClr val="tx1"/>
                </a:solidFill>
                <a:latin typeface="Arial" pitchFamily="34" charset="0"/>
              </a:defRPr>
            </a:lvl5pPr>
            <a:lvl6pPr marL="2470240" indent="-221286" defTabSz="911823" eaLnBrk="0" fontAlgn="base" hangingPunct="0">
              <a:spcBef>
                <a:spcPct val="30000"/>
              </a:spcBef>
              <a:spcAft>
                <a:spcPct val="0"/>
              </a:spcAft>
              <a:defRPr sz="1200">
                <a:solidFill>
                  <a:schemeClr val="tx1"/>
                </a:solidFill>
                <a:latin typeface="Arial" pitchFamily="34" charset="0"/>
              </a:defRPr>
            </a:lvl6pPr>
            <a:lvl7pPr marL="2922227" indent="-221286" defTabSz="911823" eaLnBrk="0" fontAlgn="base" hangingPunct="0">
              <a:spcBef>
                <a:spcPct val="30000"/>
              </a:spcBef>
              <a:spcAft>
                <a:spcPct val="0"/>
              </a:spcAft>
              <a:defRPr sz="1200">
                <a:solidFill>
                  <a:schemeClr val="tx1"/>
                </a:solidFill>
                <a:latin typeface="Arial" pitchFamily="34" charset="0"/>
              </a:defRPr>
            </a:lvl7pPr>
            <a:lvl8pPr marL="3374215" indent="-221286" defTabSz="911823" eaLnBrk="0" fontAlgn="base" hangingPunct="0">
              <a:spcBef>
                <a:spcPct val="30000"/>
              </a:spcBef>
              <a:spcAft>
                <a:spcPct val="0"/>
              </a:spcAft>
              <a:defRPr sz="1200">
                <a:solidFill>
                  <a:schemeClr val="tx1"/>
                </a:solidFill>
                <a:latin typeface="Arial" pitchFamily="34" charset="0"/>
              </a:defRPr>
            </a:lvl8pPr>
            <a:lvl9pPr marL="3826203" indent="-221286" defTabSz="91182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8CABB540-FEA6-4537-88EA-37E9BA57F46C}" type="slidenum">
              <a:rPr lang="en-US" altLang="en-US" sz="1100"/>
              <a:pPr eaLnBrk="1" hangingPunct="1">
                <a:spcBef>
                  <a:spcPct val="0"/>
                </a:spcBef>
              </a:pPr>
              <a:t>13</a:t>
            </a:fld>
            <a:endParaRPr lang="en-US" altLang="en-US" sz="1100"/>
          </a:p>
        </p:txBody>
      </p:sp>
      <p:sp>
        <p:nvSpPr>
          <p:cNvPr id="182275" name="Rectangle 2"/>
          <p:cNvSpPr>
            <a:spLocks noGrp="1" noRot="1" noChangeAspect="1" noChangeArrowheads="1" noTextEdit="1"/>
          </p:cNvSpPr>
          <p:nvPr>
            <p:ph type="sldImg"/>
          </p:nvPr>
        </p:nvSpPr>
        <p:spPr>
          <a:ln/>
        </p:spPr>
      </p:sp>
      <p:sp>
        <p:nvSpPr>
          <p:cNvPr id="182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ahoma" pitchFamily="34" charset="0"/>
            </a:endParaRPr>
          </a:p>
          <a:p>
            <a:pPr eaLnBrk="1" hangingPunct="1"/>
            <a:endParaRPr lang="en-US" altLang="en-US">
              <a:latin typeface="Tahoma"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21240" eaLnBrk="0" hangingPunct="0">
              <a:defRPr sz="2000">
                <a:solidFill>
                  <a:schemeClr val="bg1"/>
                </a:solidFill>
                <a:latin typeface="Arial Black" pitchFamily="34" charset="0"/>
              </a:defRPr>
            </a:lvl1pPr>
            <a:lvl2pPr marL="734480" indent="-282492" algn="ctr" defTabSz="921240" eaLnBrk="0" hangingPunct="0">
              <a:defRPr sz="2000">
                <a:solidFill>
                  <a:schemeClr val="bg1"/>
                </a:solidFill>
                <a:latin typeface="Arial Black" pitchFamily="34" charset="0"/>
              </a:defRPr>
            </a:lvl2pPr>
            <a:lvl3pPr marL="1129970" indent="-225994" algn="ctr" defTabSz="921240" eaLnBrk="0" hangingPunct="0">
              <a:defRPr sz="2000">
                <a:solidFill>
                  <a:schemeClr val="bg1"/>
                </a:solidFill>
                <a:latin typeface="Arial Black" pitchFamily="34" charset="0"/>
              </a:defRPr>
            </a:lvl3pPr>
            <a:lvl4pPr marL="1581958" indent="-225994" algn="ctr" defTabSz="921240" eaLnBrk="0" hangingPunct="0">
              <a:defRPr sz="2000">
                <a:solidFill>
                  <a:schemeClr val="bg1"/>
                </a:solidFill>
                <a:latin typeface="Arial Black" pitchFamily="34" charset="0"/>
              </a:defRPr>
            </a:lvl4pPr>
            <a:lvl5pPr marL="2033946" indent="-225994" algn="ctr" defTabSz="921240" eaLnBrk="0" hangingPunct="0">
              <a:defRPr sz="2000">
                <a:solidFill>
                  <a:schemeClr val="bg1"/>
                </a:solidFill>
                <a:latin typeface="Arial Black" pitchFamily="34" charset="0"/>
              </a:defRPr>
            </a:lvl5pPr>
            <a:lvl6pPr marL="2485934" indent="-225994" algn="ctr" defTabSz="921240" eaLnBrk="0" fontAlgn="base" hangingPunct="0">
              <a:spcBef>
                <a:spcPct val="0"/>
              </a:spcBef>
              <a:spcAft>
                <a:spcPct val="0"/>
              </a:spcAft>
              <a:defRPr sz="2000">
                <a:solidFill>
                  <a:schemeClr val="bg1"/>
                </a:solidFill>
                <a:latin typeface="Arial Black" pitchFamily="34" charset="0"/>
              </a:defRPr>
            </a:lvl6pPr>
            <a:lvl7pPr marL="2937921" indent="-225994" algn="ctr" defTabSz="921240" eaLnBrk="0" fontAlgn="base" hangingPunct="0">
              <a:spcBef>
                <a:spcPct val="0"/>
              </a:spcBef>
              <a:spcAft>
                <a:spcPct val="0"/>
              </a:spcAft>
              <a:defRPr sz="2000">
                <a:solidFill>
                  <a:schemeClr val="bg1"/>
                </a:solidFill>
                <a:latin typeface="Arial Black" pitchFamily="34" charset="0"/>
              </a:defRPr>
            </a:lvl7pPr>
            <a:lvl8pPr marL="3389909" indent="-225994" algn="ctr" defTabSz="921240" eaLnBrk="0" fontAlgn="base" hangingPunct="0">
              <a:spcBef>
                <a:spcPct val="0"/>
              </a:spcBef>
              <a:spcAft>
                <a:spcPct val="0"/>
              </a:spcAft>
              <a:defRPr sz="2000">
                <a:solidFill>
                  <a:schemeClr val="bg1"/>
                </a:solidFill>
                <a:latin typeface="Arial Black" pitchFamily="34" charset="0"/>
              </a:defRPr>
            </a:lvl8pPr>
            <a:lvl9pPr marL="3841897" indent="-225994" algn="ctr" defTabSz="921240" eaLnBrk="0" fontAlgn="base" hangingPunct="0">
              <a:spcBef>
                <a:spcPct val="0"/>
              </a:spcBef>
              <a:spcAft>
                <a:spcPct val="0"/>
              </a:spcAft>
              <a:defRPr sz="2000">
                <a:solidFill>
                  <a:schemeClr val="bg1"/>
                </a:solidFill>
                <a:latin typeface="Arial Black" pitchFamily="34" charset="0"/>
              </a:defRPr>
            </a:lvl9pPr>
          </a:lstStyle>
          <a:p>
            <a:pPr algn="r" eaLnBrk="1" hangingPunct="1"/>
            <a:fld id="{5EBF08B3-9697-434E-8A85-B71939A777D9}" type="slidenum">
              <a:rPr lang="en-US" altLang="en-US" sz="1200">
                <a:solidFill>
                  <a:schemeClr val="tx1"/>
                </a:solidFill>
                <a:latin typeface="Arial" pitchFamily="34" charset="0"/>
              </a:rPr>
              <a:pPr algn="r" eaLnBrk="1" hangingPunct="1"/>
              <a:t>14</a:t>
            </a:fld>
            <a:endParaRPr lang="en-US" altLang="en-US" sz="1200">
              <a:solidFill>
                <a:schemeClr val="tx1"/>
              </a:solidFill>
              <a:latin typeface="Arial" pitchFamily="34" charset="0"/>
            </a:endParaRPr>
          </a:p>
        </p:txBody>
      </p:sp>
      <p:sp>
        <p:nvSpPr>
          <p:cNvPr id="188419" name="Rectangle 2"/>
          <p:cNvSpPr>
            <a:spLocks noGrp="1" noRot="1" noChangeAspect="1" noChangeArrowheads="1" noTextEdit="1"/>
          </p:cNvSpPr>
          <p:nvPr>
            <p:ph type="sldImg"/>
          </p:nvPr>
        </p:nvSpPr>
        <p:spPr>
          <a:xfrm>
            <a:off x="1143000" y="685800"/>
            <a:ext cx="4570413" cy="3429000"/>
          </a:xfrm>
          <a:ln/>
        </p:spPr>
      </p:sp>
      <p:sp>
        <p:nvSpPr>
          <p:cNvPr id="188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ahoma"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21240" eaLnBrk="0" hangingPunct="0">
              <a:defRPr sz="2000">
                <a:solidFill>
                  <a:schemeClr val="bg1"/>
                </a:solidFill>
                <a:latin typeface="Arial Black" pitchFamily="34" charset="0"/>
              </a:defRPr>
            </a:lvl1pPr>
            <a:lvl2pPr marL="734480" indent="-282492" algn="ctr" defTabSz="921240" eaLnBrk="0" hangingPunct="0">
              <a:defRPr sz="2000">
                <a:solidFill>
                  <a:schemeClr val="bg1"/>
                </a:solidFill>
                <a:latin typeface="Arial Black" pitchFamily="34" charset="0"/>
              </a:defRPr>
            </a:lvl2pPr>
            <a:lvl3pPr marL="1129970" indent="-225994" algn="ctr" defTabSz="921240" eaLnBrk="0" hangingPunct="0">
              <a:defRPr sz="2000">
                <a:solidFill>
                  <a:schemeClr val="bg1"/>
                </a:solidFill>
                <a:latin typeface="Arial Black" pitchFamily="34" charset="0"/>
              </a:defRPr>
            </a:lvl3pPr>
            <a:lvl4pPr marL="1581958" indent="-225994" algn="ctr" defTabSz="921240" eaLnBrk="0" hangingPunct="0">
              <a:defRPr sz="2000">
                <a:solidFill>
                  <a:schemeClr val="bg1"/>
                </a:solidFill>
                <a:latin typeface="Arial Black" pitchFamily="34" charset="0"/>
              </a:defRPr>
            </a:lvl4pPr>
            <a:lvl5pPr marL="2033946" indent="-225994" algn="ctr" defTabSz="921240" eaLnBrk="0" hangingPunct="0">
              <a:defRPr sz="2000">
                <a:solidFill>
                  <a:schemeClr val="bg1"/>
                </a:solidFill>
                <a:latin typeface="Arial Black" pitchFamily="34" charset="0"/>
              </a:defRPr>
            </a:lvl5pPr>
            <a:lvl6pPr marL="2485934" indent="-225994" algn="ctr" defTabSz="921240" eaLnBrk="0" fontAlgn="base" hangingPunct="0">
              <a:spcBef>
                <a:spcPct val="0"/>
              </a:spcBef>
              <a:spcAft>
                <a:spcPct val="0"/>
              </a:spcAft>
              <a:defRPr sz="2000">
                <a:solidFill>
                  <a:schemeClr val="bg1"/>
                </a:solidFill>
                <a:latin typeface="Arial Black" pitchFamily="34" charset="0"/>
              </a:defRPr>
            </a:lvl6pPr>
            <a:lvl7pPr marL="2937921" indent="-225994" algn="ctr" defTabSz="921240" eaLnBrk="0" fontAlgn="base" hangingPunct="0">
              <a:spcBef>
                <a:spcPct val="0"/>
              </a:spcBef>
              <a:spcAft>
                <a:spcPct val="0"/>
              </a:spcAft>
              <a:defRPr sz="2000">
                <a:solidFill>
                  <a:schemeClr val="bg1"/>
                </a:solidFill>
                <a:latin typeface="Arial Black" pitchFamily="34" charset="0"/>
              </a:defRPr>
            </a:lvl7pPr>
            <a:lvl8pPr marL="3389909" indent="-225994" algn="ctr" defTabSz="921240" eaLnBrk="0" fontAlgn="base" hangingPunct="0">
              <a:spcBef>
                <a:spcPct val="0"/>
              </a:spcBef>
              <a:spcAft>
                <a:spcPct val="0"/>
              </a:spcAft>
              <a:defRPr sz="2000">
                <a:solidFill>
                  <a:schemeClr val="bg1"/>
                </a:solidFill>
                <a:latin typeface="Arial Black" pitchFamily="34" charset="0"/>
              </a:defRPr>
            </a:lvl8pPr>
            <a:lvl9pPr marL="3841897" indent="-225994" algn="ctr" defTabSz="921240" eaLnBrk="0" fontAlgn="base" hangingPunct="0">
              <a:spcBef>
                <a:spcPct val="0"/>
              </a:spcBef>
              <a:spcAft>
                <a:spcPct val="0"/>
              </a:spcAft>
              <a:defRPr sz="2000">
                <a:solidFill>
                  <a:schemeClr val="bg1"/>
                </a:solidFill>
                <a:latin typeface="Arial Black" pitchFamily="34" charset="0"/>
              </a:defRPr>
            </a:lvl9pPr>
          </a:lstStyle>
          <a:p>
            <a:pPr algn="r" eaLnBrk="1" hangingPunct="1"/>
            <a:fld id="{70B6EC42-DB45-4A50-AFD4-75FA24D754B2}" type="slidenum">
              <a:rPr lang="en-US" altLang="en-US" sz="1200">
                <a:solidFill>
                  <a:schemeClr val="tx1"/>
                </a:solidFill>
                <a:latin typeface="Arial" pitchFamily="34" charset="0"/>
              </a:rPr>
              <a:pPr algn="r" eaLnBrk="1" hangingPunct="1"/>
              <a:t>15</a:t>
            </a:fld>
            <a:endParaRPr lang="en-US" altLang="en-US" sz="1200">
              <a:solidFill>
                <a:schemeClr val="tx1"/>
              </a:solidFill>
              <a:latin typeface="Arial" pitchFamily="34" charset="0"/>
            </a:endParaRPr>
          </a:p>
        </p:txBody>
      </p:sp>
      <p:sp>
        <p:nvSpPr>
          <p:cNvPr id="190467" name="Rectangle 2"/>
          <p:cNvSpPr>
            <a:spLocks noGrp="1" noRot="1" noChangeAspect="1" noChangeArrowheads="1" noTextEdit="1"/>
          </p:cNvSpPr>
          <p:nvPr>
            <p:ph type="sldImg"/>
          </p:nvPr>
        </p:nvSpPr>
        <p:spPr>
          <a:xfrm>
            <a:off x="1143000" y="685800"/>
            <a:ext cx="4570413" cy="3429000"/>
          </a:xfrm>
          <a:ln/>
        </p:spPr>
      </p:sp>
      <p:sp>
        <p:nvSpPr>
          <p:cNvPr id="190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ahoma"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21240" eaLnBrk="0" hangingPunct="0">
              <a:defRPr sz="2000">
                <a:solidFill>
                  <a:schemeClr val="bg1"/>
                </a:solidFill>
                <a:latin typeface="Arial Black" pitchFamily="34" charset="0"/>
              </a:defRPr>
            </a:lvl1pPr>
            <a:lvl2pPr marL="734480" indent="-282492" algn="ctr" defTabSz="921240" eaLnBrk="0" hangingPunct="0">
              <a:defRPr sz="2000">
                <a:solidFill>
                  <a:schemeClr val="bg1"/>
                </a:solidFill>
                <a:latin typeface="Arial Black" pitchFamily="34" charset="0"/>
              </a:defRPr>
            </a:lvl2pPr>
            <a:lvl3pPr marL="1129970" indent="-225994" algn="ctr" defTabSz="921240" eaLnBrk="0" hangingPunct="0">
              <a:defRPr sz="2000">
                <a:solidFill>
                  <a:schemeClr val="bg1"/>
                </a:solidFill>
                <a:latin typeface="Arial Black" pitchFamily="34" charset="0"/>
              </a:defRPr>
            </a:lvl3pPr>
            <a:lvl4pPr marL="1581958" indent="-225994" algn="ctr" defTabSz="921240" eaLnBrk="0" hangingPunct="0">
              <a:defRPr sz="2000">
                <a:solidFill>
                  <a:schemeClr val="bg1"/>
                </a:solidFill>
                <a:latin typeface="Arial Black" pitchFamily="34" charset="0"/>
              </a:defRPr>
            </a:lvl4pPr>
            <a:lvl5pPr marL="2033946" indent="-225994" algn="ctr" defTabSz="921240" eaLnBrk="0" hangingPunct="0">
              <a:defRPr sz="2000">
                <a:solidFill>
                  <a:schemeClr val="bg1"/>
                </a:solidFill>
                <a:latin typeface="Arial Black" pitchFamily="34" charset="0"/>
              </a:defRPr>
            </a:lvl5pPr>
            <a:lvl6pPr marL="2485934" indent="-225994" algn="ctr" defTabSz="921240" eaLnBrk="0" fontAlgn="base" hangingPunct="0">
              <a:spcBef>
                <a:spcPct val="0"/>
              </a:spcBef>
              <a:spcAft>
                <a:spcPct val="0"/>
              </a:spcAft>
              <a:defRPr sz="2000">
                <a:solidFill>
                  <a:schemeClr val="bg1"/>
                </a:solidFill>
                <a:latin typeface="Arial Black" pitchFamily="34" charset="0"/>
              </a:defRPr>
            </a:lvl6pPr>
            <a:lvl7pPr marL="2937921" indent="-225994" algn="ctr" defTabSz="921240" eaLnBrk="0" fontAlgn="base" hangingPunct="0">
              <a:spcBef>
                <a:spcPct val="0"/>
              </a:spcBef>
              <a:spcAft>
                <a:spcPct val="0"/>
              </a:spcAft>
              <a:defRPr sz="2000">
                <a:solidFill>
                  <a:schemeClr val="bg1"/>
                </a:solidFill>
                <a:latin typeface="Arial Black" pitchFamily="34" charset="0"/>
              </a:defRPr>
            </a:lvl7pPr>
            <a:lvl8pPr marL="3389909" indent="-225994" algn="ctr" defTabSz="921240" eaLnBrk="0" fontAlgn="base" hangingPunct="0">
              <a:spcBef>
                <a:spcPct val="0"/>
              </a:spcBef>
              <a:spcAft>
                <a:spcPct val="0"/>
              </a:spcAft>
              <a:defRPr sz="2000">
                <a:solidFill>
                  <a:schemeClr val="bg1"/>
                </a:solidFill>
                <a:latin typeface="Arial Black" pitchFamily="34" charset="0"/>
              </a:defRPr>
            </a:lvl8pPr>
            <a:lvl9pPr marL="3841897" indent="-225994" algn="ctr" defTabSz="921240" eaLnBrk="0" fontAlgn="base" hangingPunct="0">
              <a:spcBef>
                <a:spcPct val="0"/>
              </a:spcBef>
              <a:spcAft>
                <a:spcPct val="0"/>
              </a:spcAft>
              <a:defRPr sz="2000">
                <a:solidFill>
                  <a:schemeClr val="bg1"/>
                </a:solidFill>
                <a:latin typeface="Arial Black" pitchFamily="34" charset="0"/>
              </a:defRPr>
            </a:lvl9pPr>
          </a:lstStyle>
          <a:p>
            <a:pPr algn="r" eaLnBrk="1" hangingPunct="1"/>
            <a:fld id="{A7879152-35A4-4631-8947-D1DD53EAEE00}" type="slidenum">
              <a:rPr lang="en-US" altLang="en-US" sz="1200">
                <a:solidFill>
                  <a:schemeClr val="tx1"/>
                </a:solidFill>
                <a:latin typeface="Arial" pitchFamily="34" charset="0"/>
              </a:rPr>
              <a:pPr algn="r" eaLnBrk="1" hangingPunct="1"/>
              <a:t>16</a:t>
            </a:fld>
            <a:endParaRPr lang="en-US" altLang="en-US" sz="1200">
              <a:solidFill>
                <a:schemeClr val="tx1"/>
              </a:solidFill>
              <a:latin typeface="Arial" pitchFamily="34" charset="0"/>
            </a:endParaRPr>
          </a:p>
        </p:txBody>
      </p:sp>
      <p:sp>
        <p:nvSpPr>
          <p:cNvPr id="194563" name="Rectangle 2"/>
          <p:cNvSpPr>
            <a:spLocks noGrp="1" noRot="1" noChangeAspect="1" noChangeArrowheads="1" noTextEdit="1"/>
          </p:cNvSpPr>
          <p:nvPr>
            <p:ph type="sldImg"/>
          </p:nvPr>
        </p:nvSpPr>
        <p:spPr>
          <a:ln/>
        </p:spPr>
      </p:sp>
      <p:sp>
        <p:nvSpPr>
          <p:cNvPr id="194564" name="Rectangle 3"/>
          <p:cNvSpPr>
            <a:spLocks noGrp="1" noChangeArrowheads="1"/>
          </p:cNvSpPr>
          <p:nvPr>
            <p:ph type="body" idx="1"/>
          </p:nvPr>
        </p:nvSpPr>
        <p:spPr>
          <a:xfrm>
            <a:off x="914818" y="4344108"/>
            <a:ext cx="5028365" cy="411464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ahoma"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21240" eaLnBrk="0" hangingPunct="0">
              <a:defRPr sz="2000">
                <a:solidFill>
                  <a:schemeClr val="bg1"/>
                </a:solidFill>
                <a:latin typeface="Arial Black" pitchFamily="34" charset="0"/>
              </a:defRPr>
            </a:lvl1pPr>
            <a:lvl2pPr marL="734480" indent="-282492" algn="ctr" defTabSz="921240" eaLnBrk="0" hangingPunct="0">
              <a:defRPr sz="2000">
                <a:solidFill>
                  <a:schemeClr val="bg1"/>
                </a:solidFill>
                <a:latin typeface="Arial Black" pitchFamily="34" charset="0"/>
              </a:defRPr>
            </a:lvl2pPr>
            <a:lvl3pPr marL="1129970" indent="-225994" algn="ctr" defTabSz="921240" eaLnBrk="0" hangingPunct="0">
              <a:defRPr sz="2000">
                <a:solidFill>
                  <a:schemeClr val="bg1"/>
                </a:solidFill>
                <a:latin typeface="Arial Black" pitchFamily="34" charset="0"/>
              </a:defRPr>
            </a:lvl3pPr>
            <a:lvl4pPr marL="1581958" indent="-225994" algn="ctr" defTabSz="921240" eaLnBrk="0" hangingPunct="0">
              <a:defRPr sz="2000">
                <a:solidFill>
                  <a:schemeClr val="bg1"/>
                </a:solidFill>
                <a:latin typeface="Arial Black" pitchFamily="34" charset="0"/>
              </a:defRPr>
            </a:lvl4pPr>
            <a:lvl5pPr marL="2033946" indent="-225994" algn="ctr" defTabSz="921240" eaLnBrk="0" hangingPunct="0">
              <a:defRPr sz="2000">
                <a:solidFill>
                  <a:schemeClr val="bg1"/>
                </a:solidFill>
                <a:latin typeface="Arial Black" pitchFamily="34" charset="0"/>
              </a:defRPr>
            </a:lvl5pPr>
            <a:lvl6pPr marL="2485934" indent="-225994" algn="ctr" defTabSz="921240" eaLnBrk="0" fontAlgn="base" hangingPunct="0">
              <a:spcBef>
                <a:spcPct val="0"/>
              </a:spcBef>
              <a:spcAft>
                <a:spcPct val="0"/>
              </a:spcAft>
              <a:defRPr sz="2000">
                <a:solidFill>
                  <a:schemeClr val="bg1"/>
                </a:solidFill>
                <a:latin typeface="Arial Black" pitchFamily="34" charset="0"/>
              </a:defRPr>
            </a:lvl6pPr>
            <a:lvl7pPr marL="2937921" indent="-225994" algn="ctr" defTabSz="921240" eaLnBrk="0" fontAlgn="base" hangingPunct="0">
              <a:spcBef>
                <a:spcPct val="0"/>
              </a:spcBef>
              <a:spcAft>
                <a:spcPct val="0"/>
              </a:spcAft>
              <a:defRPr sz="2000">
                <a:solidFill>
                  <a:schemeClr val="bg1"/>
                </a:solidFill>
                <a:latin typeface="Arial Black" pitchFamily="34" charset="0"/>
              </a:defRPr>
            </a:lvl7pPr>
            <a:lvl8pPr marL="3389909" indent="-225994" algn="ctr" defTabSz="921240" eaLnBrk="0" fontAlgn="base" hangingPunct="0">
              <a:spcBef>
                <a:spcPct val="0"/>
              </a:spcBef>
              <a:spcAft>
                <a:spcPct val="0"/>
              </a:spcAft>
              <a:defRPr sz="2000">
                <a:solidFill>
                  <a:schemeClr val="bg1"/>
                </a:solidFill>
                <a:latin typeface="Arial Black" pitchFamily="34" charset="0"/>
              </a:defRPr>
            </a:lvl8pPr>
            <a:lvl9pPr marL="3841897" indent="-225994" algn="ctr" defTabSz="921240" eaLnBrk="0" fontAlgn="base" hangingPunct="0">
              <a:spcBef>
                <a:spcPct val="0"/>
              </a:spcBef>
              <a:spcAft>
                <a:spcPct val="0"/>
              </a:spcAft>
              <a:defRPr sz="2000">
                <a:solidFill>
                  <a:schemeClr val="bg1"/>
                </a:solidFill>
                <a:latin typeface="Arial Black" pitchFamily="34" charset="0"/>
              </a:defRPr>
            </a:lvl9pPr>
          </a:lstStyle>
          <a:p>
            <a:pPr algn="r" eaLnBrk="1" hangingPunct="1"/>
            <a:fld id="{4E986CD0-D410-4CF7-AE9A-1998309CEAA6}" type="slidenum">
              <a:rPr lang="en-US" altLang="en-US" sz="1200">
                <a:solidFill>
                  <a:schemeClr val="tx1"/>
                </a:solidFill>
                <a:latin typeface="Arial" pitchFamily="34" charset="0"/>
              </a:rPr>
              <a:pPr algn="r" eaLnBrk="1" hangingPunct="1"/>
              <a:t>17</a:t>
            </a:fld>
            <a:endParaRPr lang="en-US" altLang="en-US" sz="1200">
              <a:solidFill>
                <a:schemeClr val="tx1"/>
              </a:solidFill>
              <a:latin typeface="Arial" pitchFamily="34" charset="0"/>
            </a:endParaRPr>
          </a:p>
        </p:txBody>
      </p:sp>
      <p:sp>
        <p:nvSpPr>
          <p:cNvPr id="197635" name="Rectangle 2"/>
          <p:cNvSpPr>
            <a:spLocks noGrp="1" noRot="1" noChangeAspect="1" noChangeArrowheads="1" noTextEdit="1"/>
          </p:cNvSpPr>
          <p:nvPr>
            <p:ph type="sldImg"/>
          </p:nvPr>
        </p:nvSpPr>
        <p:spPr>
          <a:xfrm>
            <a:off x="1143000" y="685800"/>
            <a:ext cx="4570413" cy="3429000"/>
          </a:xfrm>
          <a:ln/>
        </p:spPr>
      </p:sp>
      <p:sp>
        <p:nvSpPr>
          <p:cNvPr id="197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ahoma"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21240" eaLnBrk="0" hangingPunct="0">
              <a:defRPr sz="2000">
                <a:solidFill>
                  <a:schemeClr val="bg1"/>
                </a:solidFill>
                <a:latin typeface="Arial Black" pitchFamily="34" charset="0"/>
              </a:defRPr>
            </a:lvl1pPr>
            <a:lvl2pPr marL="734480" indent="-282492" algn="ctr" defTabSz="921240" eaLnBrk="0" hangingPunct="0">
              <a:defRPr sz="2000">
                <a:solidFill>
                  <a:schemeClr val="bg1"/>
                </a:solidFill>
                <a:latin typeface="Arial Black" pitchFamily="34" charset="0"/>
              </a:defRPr>
            </a:lvl2pPr>
            <a:lvl3pPr marL="1129970" indent="-225994" algn="ctr" defTabSz="921240" eaLnBrk="0" hangingPunct="0">
              <a:defRPr sz="2000">
                <a:solidFill>
                  <a:schemeClr val="bg1"/>
                </a:solidFill>
                <a:latin typeface="Arial Black" pitchFamily="34" charset="0"/>
              </a:defRPr>
            </a:lvl3pPr>
            <a:lvl4pPr marL="1581958" indent="-225994" algn="ctr" defTabSz="921240" eaLnBrk="0" hangingPunct="0">
              <a:defRPr sz="2000">
                <a:solidFill>
                  <a:schemeClr val="bg1"/>
                </a:solidFill>
                <a:latin typeface="Arial Black" pitchFamily="34" charset="0"/>
              </a:defRPr>
            </a:lvl4pPr>
            <a:lvl5pPr marL="2033946" indent="-225994" algn="ctr" defTabSz="921240" eaLnBrk="0" hangingPunct="0">
              <a:defRPr sz="2000">
                <a:solidFill>
                  <a:schemeClr val="bg1"/>
                </a:solidFill>
                <a:latin typeface="Arial Black" pitchFamily="34" charset="0"/>
              </a:defRPr>
            </a:lvl5pPr>
            <a:lvl6pPr marL="2485934" indent="-225994" algn="ctr" defTabSz="921240" eaLnBrk="0" fontAlgn="base" hangingPunct="0">
              <a:spcBef>
                <a:spcPct val="0"/>
              </a:spcBef>
              <a:spcAft>
                <a:spcPct val="0"/>
              </a:spcAft>
              <a:defRPr sz="2000">
                <a:solidFill>
                  <a:schemeClr val="bg1"/>
                </a:solidFill>
                <a:latin typeface="Arial Black" pitchFamily="34" charset="0"/>
              </a:defRPr>
            </a:lvl6pPr>
            <a:lvl7pPr marL="2937921" indent="-225994" algn="ctr" defTabSz="921240" eaLnBrk="0" fontAlgn="base" hangingPunct="0">
              <a:spcBef>
                <a:spcPct val="0"/>
              </a:spcBef>
              <a:spcAft>
                <a:spcPct val="0"/>
              </a:spcAft>
              <a:defRPr sz="2000">
                <a:solidFill>
                  <a:schemeClr val="bg1"/>
                </a:solidFill>
                <a:latin typeface="Arial Black" pitchFamily="34" charset="0"/>
              </a:defRPr>
            </a:lvl7pPr>
            <a:lvl8pPr marL="3389909" indent="-225994" algn="ctr" defTabSz="921240" eaLnBrk="0" fontAlgn="base" hangingPunct="0">
              <a:spcBef>
                <a:spcPct val="0"/>
              </a:spcBef>
              <a:spcAft>
                <a:spcPct val="0"/>
              </a:spcAft>
              <a:defRPr sz="2000">
                <a:solidFill>
                  <a:schemeClr val="bg1"/>
                </a:solidFill>
                <a:latin typeface="Arial Black" pitchFamily="34" charset="0"/>
              </a:defRPr>
            </a:lvl8pPr>
            <a:lvl9pPr marL="3841897" indent="-225994" algn="ctr" defTabSz="921240" eaLnBrk="0" fontAlgn="base" hangingPunct="0">
              <a:spcBef>
                <a:spcPct val="0"/>
              </a:spcBef>
              <a:spcAft>
                <a:spcPct val="0"/>
              </a:spcAft>
              <a:defRPr sz="2000">
                <a:solidFill>
                  <a:schemeClr val="bg1"/>
                </a:solidFill>
                <a:latin typeface="Arial Black" pitchFamily="34" charset="0"/>
              </a:defRPr>
            </a:lvl9pPr>
          </a:lstStyle>
          <a:p>
            <a:pPr algn="r" eaLnBrk="1" hangingPunct="1"/>
            <a:fld id="{641705B0-9CC6-4C15-A532-497D0009A13A}" type="slidenum">
              <a:rPr lang="en-US" altLang="en-US" sz="1200">
                <a:solidFill>
                  <a:schemeClr val="tx1"/>
                </a:solidFill>
                <a:latin typeface="Arial" pitchFamily="34" charset="0"/>
              </a:rPr>
              <a:pPr algn="r" eaLnBrk="1" hangingPunct="1"/>
              <a:t>18</a:t>
            </a:fld>
            <a:endParaRPr lang="en-US" altLang="en-US" sz="1200">
              <a:solidFill>
                <a:schemeClr val="tx1"/>
              </a:solidFill>
              <a:latin typeface="Arial" pitchFamily="34" charset="0"/>
            </a:endParaRPr>
          </a:p>
        </p:txBody>
      </p:sp>
      <p:sp>
        <p:nvSpPr>
          <p:cNvPr id="198659" name="Rectangle 2"/>
          <p:cNvSpPr>
            <a:spLocks noGrp="1" noRot="1" noChangeAspect="1" noChangeArrowheads="1" noTextEdit="1"/>
          </p:cNvSpPr>
          <p:nvPr>
            <p:ph type="sldImg"/>
          </p:nvPr>
        </p:nvSpPr>
        <p:spPr>
          <a:xfrm>
            <a:off x="1143000" y="685800"/>
            <a:ext cx="4570413" cy="3429000"/>
          </a:xfrm>
          <a:ln/>
        </p:spPr>
      </p:sp>
      <p:sp>
        <p:nvSpPr>
          <p:cNvPr id="198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ahoma"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21240" eaLnBrk="0" hangingPunct="0">
              <a:defRPr sz="2000">
                <a:solidFill>
                  <a:schemeClr val="bg1"/>
                </a:solidFill>
                <a:latin typeface="Arial Black" pitchFamily="34" charset="0"/>
              </a:defRPr>
            </a:lvl1pPr>
            <a:lvl2pPr marL="734480" indent="-282492" algn="ctr" defTabSz="921240" eaLnBrk="0" hangingPunct="0">
              <a:defRPr sz="2000">
                <a:solidFill>
                  <a:schemeClr val="bg1"/>
                </a:solidFill>
                <a:latin typeface="Arial Black" pitchFamily="34" charset="0"/>
              </a:defRPr>
            </a:lvl2pPr>
            <a:lvl3pPr marL="1129970" indent="-225994" algn="ctr" defTabSz="921240" eaLnBrk="0" hangingPunct="0">
              <a:defRPr sz="2000">
                <a:solidFill>
                  <a:schemeClr val="bg1"/>
                </a:solidFill>
                <a:latin typeface="Arial Black" pitchFamily="34" charset="0"/>
              </a:defRPr>
            </a:lvl3pPr>
            <a:lvl4pPr marL="1581958" indent="-225994" algn="ctr" defTabSz="921240" eaLnBrk="0" hangingPunct="0">
              <a:defRPr sz="2000">
                <a:solidFill>
                  <a:schemeClr val="bg1"/>
                </a:solidFill>
                <a:latin typeface="Arial Black" pitchFamily="34" charset="0"/>
              </a:defRPr>
            </a:lvl4pPr>
            <a:lvl5pPr marL="2033946" indent="-225994" algn="ctr" defTabSz="921240" eaLnBrk="0" hangingPunct="0">
              <a:defRPr sz="2000">
                <a:solidFill>
                  <a:schemeClr val="bg1"/>
                </a:solidFill>
                <a:latin typeface="Arial Black" pitchFamily="34" charset="0"/>
              </a:defRPr>
            </a:lvl5pPr>
            <a:lvl6pPr marL="2485934" indent="-225994" algn="ctr" defTabSz="921240" eaLnBrk="0" fontAlgn="base" hangingPunct="0">
              <a:spcBef>
                <a:spcPct val="0"/>
              </a:spcBef>
              <a:spcAft>
                <a:spcPct val="0"/>
              </a:spcAft>
              <a:defRPr sz="2000">
                <a:solidFill>
                  <a:schemeClr val="bg1"/>
                </a:solidFill>
                <a:latin typeface="Arial Black" pitchFamily="34" charset="0"/>
              </a:defRPr>
            </a:lvl6pPr>
            <a:lvl7pPr marL="2937921" indent="-225994" algn="ctr" defTabSz="921240" eaLnBrk="0" fontAlgn="base" hangingPunct="0">
              <a:spcBef>
                <a:spcPct val="0"/>
              </a:spcBef>
              <a:spcAft>
                <a:spcPct val="0"/>
              </a:spcAft>
              <a:defRPr sz="2000">
                <a:solidFill>
                  <a:schemeClr val="bg1"/>
                </a:solidFill>
                <a:latin typeface="Arial Black" pitchFamily="34" charset="0"/>
              </a:defRPr>
            </a:lvl7pPr>
            <a:lvl8pPr marL="3389909" indent="-225994" algn="ctr" defTabSz="921240" eaLnBrk="0" fontAlgn="base" hangingPunct="0">
              <a:spcBef>
                <a:spcPct val="0"/>
              </a:spcBef>
              <a:spcAft>
                <a:spcPct val="0"/>
              </a:spcAft>
              <a:defRPr sz="2000">
                <a:solidFill>
                  <a:schemeClr val="bg1"/>
                </a:solidFill>
                <a:latin typeface="Arial Black" pitchFamily="34" charset="0"/>
              </a:defRPr>
            </a:lvl8pPr>
            <a:lvl9pPr marL="3841897" indent="-225994" algn="ctr" defTabSz="921240" eaLnBrk="0" fontAlgn="base" hangingPunct="0">
              <a:spcBef>
                <a:spcPct val="0"/>
              </a:spcBef>
              <a:spcAft>
                <a:spcPct val="0"/>
              </a:spcAft>
              <a:defRPr sz="2000">
                <a:solidFill>
                  <a:schemeClr val="bg1"/>
                </a:solidFill>
                <a:latin typeface="Arial Black" pitchFamily="34" charset="0"/>
              </a:defRPr>
            </a:lvl9pPr>
          </a:lstStyle>
          <a:p>
            <a:pPr algn="r" eaLnBrk="1" hangingPunct="1"/>
            <a:fld id="{0F522CC9-F05F-4CB2-AB8B-E9F3B7934D68}" type="slidenum">
              <a:rPr lang="en-US" altLang="en-US" sz="1200">
                <a:solidFill>
                  <a:schemeClr val="tx1"/>
                </a:solidFill>
                <a:latin typeface="Arial" pitchFamily="34" charset="0"/>
              </a:rPr>
              <a:pPr algn="r" eaLnBrk="1" hangingPunct="1"/>
              <a:t>19</a:t>
            </a:fld>
            <a:endParaRPr lang="en-US" altLang="en-US" sz="1200">
              <a:solidFill>
                <a:schemeClr val="tx1"/>
              </a:solidFill>
              <a:latin typeface="Arial" pitchFamily="34" charset="0"/>
            </a:endParaRPr>
          </a:p>
        </p:txBody>
      </p:sp>
      <p:sp>
        <p:nvSpPr>
          <p:cNvPr id="200707" name="Rectangle 2"/>
          <p:cNvSpPr>
            <a:spLocks noGrp="1" noRot="1" noChangeAspect="1" noChangeArrowheads="1" noTextEdit="1"/>
          </p:cNvSpPr>
          <p:nvPr>
            <p:ph type="sldImg"/>
          </p:nvPr>
        </p:nvSpPr>
        <p:spPr>
          <a:xfrm>
            <a:off x="1077913" y="682625"/>
            <a:ext cx="4572000" cy="3429000"/>
          </a:xfrm>
          <a:ln/>
        </p:spPr>
      </p:sp>
      <p:sp>
        <p:nvSpPr>
          <p:cNvPr id="200708" name="Rectangle 3"/>
          <p:cNvSpPr>
            <a:spLocks noGrp="1" noChangeArrowheads="1"/>
          </p:cNvSpPr>
          <p:nvPr>
            <p:ph type="body" idx="1"/>
          </p:nvPr>
        </p:nvSpPr>
        <p:spPr>
          <a:xfrm>
            <a:off x="914818" y="4344108"/>
            <a:ext cx="5028365" cy="411464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494"/>
              </a:spcBef>
              <a:spcAft>
                <a:spcPts val="494"/>
              </a:spcAft>
            </a:pPr>
            <a:endParaRPr lang="en-US" altLang="en-US" i="1">
              <a:latin typeface="Arial" pitchFamily="34" charset="0"/>
            </a:endParaRPr>
          </a:p>
        </p:txBody>
      </p:sp>
      <p:sp>
        <p:nvSpPr>
          <p:cNvPr id="200709" name="Rectangle 4"/>
          <p:cNvSpPr>
            <a:spLocks noChangeArrowheads="1"/>
          </p:cNvSpPr>
          <p:nvPr/>
        </p:nvSpPr>
        <p:spPr bwMode="auto">
          <a:xfrm>
            <a:off x="2683362" y="4171223"/>
            <a:ext cx="186409" cy="458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115" tIns="46058" rIns="92115" bIns="46058">
            <a:spAutoFit/>
          </a:bodyPr>
          <a:lstStyle>
            <a:lvl1pPr algn="ctr" defTabSz="931863" eaLnBrk="0" hangingPunct="0">
              <a:defRPr sz="2000">
                <a:solidFill>
                  <a:schemeClr val="bg1"/>
                </a:solidFill>
                <a:latin typeface="Arial Black" pitchFamily="34" charset="0"/>
              </a:defRPr>
            </a:lvl1pPr>
            <a:lvl2pPr marL="742950" indent="-285750" algn="ctr" defTabSz="931863" eaLnBrk="0" hangingPunct="0">
              <a:defRPr sz="2000">
                <a:solidFill>
                  <a:schemeClr val="bg1"/>
                </a:solidFill>
                <a:latin typeface="Arial Black" pitchFamily="34" charset="0"/>
              </a:defRPr>
            </a:lvl2pPr>
            <a:lvl3pPr marL="1143000" indent="-228600" algn="ctr" defTabSz="931863" eaLnBrk="0" hangingPunct="0">
              <a:defRPr sz="2000">
                <a:solidFill>
                  <a:schemeClr val="bg1"/>
                </a:solidFill>
                <a:latin typeface="Arial Black" pitchFamily="34" charset="0"/>
              </a:defRPr>
            </a:lvl3pPr>
            <a:lvl4pPr marL="1600200" indent="-228600" algn="ctr" defTabSz="931863" eaLnBrk="0" hangingPunct="0">
              <a:defRPr sz="2000">
                <a:solidFill>
                  <a:schemeClr val="bg1"/>
                </a:solidFill>
                <a:latin typeface="Arial Black" pitchFamily="34" charset="0"/>
              </a:defRPr>
            </a:lvl4pPr>
            <a:lvl5pPr marL="2057400" indent="-228600" algn="ctr" defTabSz="931863" eaLnBrk="0" hangingPunct="0">
              <a:defRPr sz="2000">
                <a:solidFill>
                  <a:schemeClr val="bg1"/>
                </a:solidFill>
                <a:latin typeface="Arial Black" pitchFamily="34" charset="0"/>
              </a:defRPr>
            </a:lvl5pPr>
            <a:lvl6pPr marL="2514600" indent="-228600" algn="ctr" defTabSz="931863" eaLnBrk="0" fontAlgn="base" hangingPunct="0">
              <a:spcBef>
                <a:spcPct val="0"/>
              </a:spcBef>
              <a:spcAft>
                <a:spcPct val="0"/>
              </a:spcAft>
              <a:defRPr sz="2000">
                <a:solidFill>
                  <a:schemeClr val="bg1"/>
                </a:solidFill>
                <a:latin typeface="Arial Black" pitchFamily="34" charset="0"/>
              </a:defRPr>
            </a:lvl6pPr>
            <a:lvl7pPr marL="2971800" indent="-228600" algn="ctr" defTabSz="931863" eaLnBrk="0" fontAlgn="base" hangingPunct="0">
              <a:spcBef>
                <a:spcPct val="0"/>
              </a:spcBef>
              <a:spcAft>
                <a:spcPct val="0"/>
              </a:spcAft>
              <a:defRPr sz="2000">
                <a:solidFill>
                  <a:schemeClr val="bg1"/>
                </a:solidFill>
                <a:latin typeface="Arial Black" pitchFamily="34" charset="0"/>
              </a:defRPr>
            </a:lvl7pPr>
            <a:lvl8pPr marL="3429000" indent="-228600" algn="ctr" defTabSz="931863" eaLnBrk="0" fontAlgn="base" hangingPunct="0">
              <a:spcBef>
                <a:spcPct val="0"/>
              </a:spcBef>
              <a:spcAft>
                <a:spcPct val="0"/>
              </a:spcAft>
              <a:defRPr sz="2000">
                <a:solidFill>
                  <a:schemeClr val="bg1"/>
                </a:solidFill>
                <a:latin typeface="Arial Black" pitchFamily="34" charset="0"/>
              </a:defRPr>
            </a:lvl8pPr>
            <a:lvl9pPr marL="3886200" indent="-228600" algn="ctr" defTabSz="931863" eaLnBrk="0" fontAlgn="base" hangingPunct="0">
              <a:spcBef>
                <a:spcPct val="0"/>
              </a:spcBef>
              <a:spcAft>
                <a:spcPct val="0"/>
              </a:spcAft>
              <a:defRPr sz="2000">
                <a:solidFill>
                  <a:schemeClr val="bg1"/>
                </a:solidFill>
                <a:latin typeface="Arial Black" pitchFamily="34" charset="0"/>
              </a:defRPr>
            </a:lvl9pPr>
          </a:lstStyle>
          <a:p>
            <a:pPr eaLnBrk="1" hangingPunct="1"/>
            <a:endParaRPr lang="en-US" altLang="en-US" sz="2400">
              <a:solidFill>
                <a:srgbClr val="000000"/>
              </a:solidFill>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21240" eaLnBrk="0" hangingPunct="0">
              <a:defRPr sz="2000">
                <a:solidFill>
                  <a:schemeClr val="bg1"/>
                </a:solidFill>
                <a:latin typeface="Arial Black" pitchFamily="34" charset="0"/>
              </a:defRPr>
            </a:lvl1pPr>
            <a:lvl2pPr marL="734480" indent="-282492" algn="ctr" defTabSz="921240" eaLnBrk="0" hangingPunct="0">
              <a:defRPr sz="2000">
                <a:solidFill>
                  <a:schemeClr val="bg1"/>
                </a:solidFill>
                <a:latin typeface="Arial Black" pitchFamily="34" charset="0"/>
              </a:defRPr>
            </a:lvl2pPr>
            <a:lvl3pPr marL="1129970" indent="-225994" algn="ctr" defTabSz="921240" eaLnBrk="0" hangingPunct="0">
              <a:defRPr sz="2000">
                <a:solidFill>
                  <a:schemeClr val="bg1"/>
                </a:solidFill>
                <a:latin typeface="Arial Black" pitchFamily="34" charset="0"/>
              </a:defRPr>
            </a:lvl3pPr>
            <a:lvl4pPr marL="1581958" indent="-225994" algn="ctr" defTabSz="921240" eaLnBrk="0" hangingPunct="0">
              <a:defRPr sz="2000">
                <a:solidFill>
                  <a:schemeClr val="bg1"/>
                </a:solidFill>
                <a:latin typeface="Arial Black" pitchFamily="34" charset="0"/>
              </a:defRPr>
            </a:lvl4pPr>
            <a:lvl5pPr marL="2033946" indent="-225994" algn="ctr" defTabSz="921240" eaLnBrk="0" hangingPunct="0">
              <a:defRPr sz="2000">
                <a:solidFill>
                  <a:schemeClr val="bg1"/>
                </a:solidFill>
                <a:latin typeface="Arial Black" pitchFamily="34" charset="0"/>
              </a:defRPr>
            </a:lvl5pPr>
            <a:lvl6pPr marL="2485934" indent="-225994" algn="ctr" defTabSz="921240" eaLnBrk="0" fontAlgn="base" hangingPunct="0">
              <a:spcBef>
                <a:spcPct val="0"/>
              </a:spcBef>
              <a:spcAft>
                <a:spcPct val="0"/>
              </a:spcAft>
              <a:defRPr sz="2000">
                <a:solidFill>
                  <a:schemeClr val="bg1"/>
                </a:solidFill>
                <a:latin typeface="Arial Black" pitchFamily="34" charset="0"/>
              </a:defRPr>
            </a:lvl6pPr>
            <a:lvl7pPr marL="2937921" indent="-225994" algn="ctr" defTabSz="921240" eaLnBrk="0" fontAlgn="base" hangingPunct="0">
              <a:spcBef>
                <a:spcPct val="0"/>
              </a:spcBef>
              <a:spcAft>
                <a:spcPct val="0"/>
              </a:spcAft>
              <a:defRPr sz="2000">
                <a:solidFill>
                  <a:schemeClr val="bg1"/>
                </a:solidFill>
                <a:latin typeface="Arial Black" pitchFamily="34" charset="0"/>
              </a:defRPr>
            </a:lvl7pPr>
            <a:lvl8pPr marL="3389909" indent="-225994" algn="ctr" defTabSz="921240" eaLnBrk="0" fontAlgn="base" hangingPunct="0">
              <a:spcBef>
                <a:spcPct val="0"/>
              </a:spcBef>
              <a:spcAft>
                <a:spcPct val="0"/>
              </a:spcAft>
              <a:defRPr sz="2000">
                <a:solidFill>
                  <a:schemeClr val="bg1"/>
                </a:solidFill>
                <a:latin typeface="Arial Black" pitchFamily="34" charset="0"/>
              </a:defRPr>
            </a:lvl8pPr>
            <a:lvl9pPr marL="3841897" indent="-225994" algn="ctr" defTabSz="921240" eaLnBrk="0" fontAlgn="base" hangingPunct="0">
              <a:spcBef>
                <a:spcPct val="0"/>
              </a:spcBef>
              <a:spcAft>
                <a:spcPct val="0"/>
              </a:spcAft>
              <a:defRPr sz="2000">
                <a:solidFill>
                  <a:schemeClr val="bg1"/>
                </a:solidFill>
                <a:latin typeface="Arial Black" pitchFamily="34" charset="0"/>
              </a:defRPr>
            </a:lvl9pPr>
          </a:lstStyle>
          <a:p>
            <a:pPr algn="r" eaLnBrk="1" hangingPunct="1"/>
            <a:fld id="{749541C1-8CAF-4808-A6F8-612A15CC905C}" type="slidenum">
              <a:rPr lang="en-US" altLang="en-US" sz="1200">
                <a:solidFill>
                  <a:schemeClr val="tx1"/>
                </a:solidFill>
                <a:latin typeface="Arial" pitchFamily="34" charset="0"/>
              </a:rPr>
              <a:pPr algn="r" eaLnBrk="1" hangingPunct="1"/>
              <a:t>20</a:t>
            </a:fld>
            <a:endParaRPr lang="en-US" altLang="en-US" sz="1200">
              <a:solidFill>
                <a:schemeClr val="tx1"/>
              </a:solidFill>
              <a:latin typeface="Arial" pitchFamily="34" charset="0"/>
            </a:endParaRPr>
          </a:p>
        </p:txBody>
      </p:sp>
      <p:sp>
        <p:nvSpPr>
          <p:cNvPr id="201731" name="Rectangle 2"/>
          <p:cNvSpPr>
            <a:spLocks noGrp="1" noRot="1" noChangeAspect="1" noChangeArrowheads="1" noTextEdit="1"/>
          </p:cNvSpPr>
          <p:nvPr>
            <p:ph type="sldImg"/>
          </p:nvPr>
        </p:nvSpPr>
        <p:spPr>
          <a:ln/>
        </p:spPr>
      </p:sp>
      <p:sp>
        <p:nvSpPr>
          <p:cNvPr id="201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ahoma" pitchFamily="34" charset="0"/>
            </a:endParaRPr>
          </a:p>
          <a:p>
            <a:pPr eaLnBrk="1" hangingPunct="1"/>
            <a:endParaRPr lang="en-US" altLang="en-US">
              <a:latin typeface="Tahoma" pitchFamily="34" charset="0"/>
            </a:endParaRPr>
          </a:p>
          <a:p>
            <a:pPr eaLnBrk="1" hangingPunct="1"/>
            <a:endParaRPr lang="en-US" altLang="en-US">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21240" eaLnBrk="0" hangingPunct="0">
              <a:defRPr sz="2000">
                <a:solidFill>
                  <a:schemeClr val="bg1"/>
                </a:solidFill>
                <a:latin typeface="Arial Black" pitchFamily="34" charset="0"/>
              </a:defRPr>
            </a:lvl1pPr>
            <a:lvl2pPr marL="734480" indent="-282492" algn="ctr" defTabSz="921240" eaLnBrk="0" hangingPunct="0">
              <a:defRPr sz="2000">
                <a:solidFill>
                  <a:schemeClr val="bg1"/>
                </a:solidFill>
                <a:latin typeface="Arial Black" pitchFamily="34" charset="0"/>
              </a:defRPr>
            </a:lvl2pPr>
            <a:lvl3pPr marL="1129970" indent="-225994" algn="ctr" defTabSz="921240" eaLnBrk="0" hangingPunct="0">
              <a:defRPr sz="2000">
                <a:solidFill>
                  <a:schemeClr val="bg1"/>
                </a:solidFill>
                <a:latin typeface="Arial Black" pitchFamily="34" charset="0"/>
              </a:defRPr>
            </a:lvl3pPr>
            <a:lvl4pPr marL="1581958" indent="-225994" algn="ctr" defTabSz="921240" eaLnBrk="0" hangingPunct="0">
              <a:defRPr sz="2000">
                <a:solidFill>
                  <a:schemeClr val="bg1"/>
                </a:solidFill>
                <a:latin typeface="Arial Black" pitchFamily="34" charset="0"/>
              </a:defRPr>
            </a:lvl4pPr>
            <a:lvl5pPr marL="2033946" indent="-225994" algn="ctr" defTabSz="921240" eaLnBrk="0" hangingPunct="0">
              <a:defRPr sz="2000">
                <a:solidFill>
                  <a:schemeClr val="bg1"/>
                </a:solidFill>
                <a:latin typeface="Arial Black" pitchFamily="34" charset="0"/>
              </a:defRPr>
            </a:lvl5pPr>
            <a:lvl6pPr marL="2485934" indent="-225994" algn="ctr" defTabSz="921240" eaLnBrk="0" fontAlgn="base" hangingPunct="0">
              <a:spcBef>
                <a:spcPct val="0"/>
              </a:spcBef>
              <a:spcAft>
                <a:spcPct val="0"/>
              </a:spcAft>
              <a:defRPr sz="2000">
                <a:solidFill>
                  <a:schemeClr val="bg1"/>
                </a:solidFill>
                <a:latin typeface="Arial Black" pitchFamily="34" charset="0"/>
              </a:defRPr>
            </a:lvl6pPr>
            <a:lvl7pPr marL="2937921" indent="-225994" algn="ctr" defTabSz="921240" eaLnBrk="0" fontAlgn="base" hangingPunct="0">
              <a:spcBef>
                <a:spcPct val="0"/>
              </a:spcBef>
              <a:spcAft>
                <a:spcPct val="0"/>
              </a:spcAft>
              <a:defRPr sz="2000">
                <a:solidFill>
                  <a:schemeClr val="bg1"/>
                </a:solidFill>
                <a:latin typeface="Arial Black" pitchFamily="34" charset="0"/>
              </a:defRPr>
            </a:lvl7pPr>
            <a:lvl8pPr marL="3389909" indent="-225994" algn="ctr" defTabSz="921240" eaLnBrk="0" fontAlgn="base" hangingPunct="0">
              <a:spcBef>
                <a:spcPct val="0"/>
              </a:spcBef>
              <a:spcAft>
                <a:spcPct val="0"/>
              </a:spcAft>
              <a:defRPr sz="2000">
                <a:solidFill>
                  <a:schemeClr val="bg1"/>
                </a:solidFill>
                <a:latin typeface="Arial Black" pitchFamily="34" charset="0"/>
              </a:defRPr>
            </a:lvl8pPr>
            <a:lvl9pPr marL="3841897" indent="-225994" algn="ctr" defTabSz="921240" eaLnBrk="0" fontAlgn="base" hangingPunct="0">
              <a:spcBef>
                <a:spcPct val="0"/>
              </a:spcBef>
              <a:spcAft>
                <a:spcPct val="0"/>
              </a:spcAft>
              <a:defRPr sz="2000">
                <a:solidFill>
                  <a:schemeClr val="bg1"/>
                </a:solidFill>
                <a:latin typeface="Arial Black" pitchFamily="34" charset="0"/>
              </a:defRPr>
            </a:lvl9pPr>
          </a:lstStyle>
          <a:p>
            <a:pPr algn="r" eaLnBrk="1" hangingPunct="1"/>
            <a:fld id="{F9D697A7-B9AC-4C13-8C0D-E29609100010}" type="slidenum">
              <a:rPr lang="en-US" altLang="en-US" sz="1200">
                <a:solidFill>
                  <a:schemeClr val="tx1"/>
                </a:solidFill>
                <a:latin typeface="Arial" pitchFamily="34" charset="0"/>
              </a:rPr>
              <a:pPr algn="r" eaLnBrk="1" hangingPunct="1"/>
              <a:t>21</a:t>
            </a:fld>
            <a:endParaRPr lang="en-US" altLang="en-US" sz="1200">
              <a:solidFill>
                <a:schemeClr val="tx1"/>
              </a:solidFill>
              <a:latin typeface="Arial" pitchFamily="34" charset="0"/>
            </a:endParaRPr>
          </a:p>
        </p:txBody>
      </p:sp>
      <p:sp>
        <p:nvSpPr>
          <p:cNvPr id="202755" name="Rectangle 2"/>
          <p:cNvSpPr>
            <a:spLocks noGrp="1" noRot="1" noChangeAspect="1" noChangeArrowheads="1" noTextEdit="1"/>
          </p:cNvSpPr>
          <p:nvPr>
            <p:ph type="sldImg"/>
          </p:nvPr>
        </p:nvSpPr>
        <p:spPr>
          <a:xfrm>
            <a:off x="1077913" y="682625"/>
            <a:ext cx="4572000" cy="3429000"/>
          </a:xfrm>
          <a:ln/>
        </p:spPr>
      </p:sp>
      <p:sp>
        <p:nvSpPr>
          <p:cNvPr id="202756" name="Rectangle 3"/>
          <p:cNvSpPr>
            <a:spLocks noGrp="1" noChangeArrowheads="1"/>
          </p:cNvSpPr>
          <p:nvPr>
            <p:ph type="body" idx="1"/>
          </p:nvPr>
        </p:nvSpPr>
        <p:spPr>
          <a:xfrm>
            <a:off x="914818" y="4344108"/>
            <a:ext cx="5028365" cy="411464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a:solidFill>
                <a:srgbClr val="000000"/>
              </a:solidFill>
              <a:latin typeface="Tahoma" pitchFamily="34" charset="0"/>
            </a:endParaRPr>
          </a:p>
        </p:txBody>
      </p:sp>
      <p:sp>
        <p:nvSpPr>
          <p:cNvPr id="202757" name="Rectangle 4"/>
          <p:cNvSpPr>
            <a:spLocks noChangeArrowheads="1"/>
          </p:cNvSpPr>
          <p:nvPr/>
        </p:nvSpPr>
        <p:spPr bwMode="auto">
          <a:xfrm>
            <a:off x="2683362" y="4171223"/>
            <a:ext cx="186409" cy="458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115" tIns="46058" rIns="92115" bIns="46058">
            <a:spAutoFit/>
          </a:bodyPr>
          <a:lstStyle>
            <a:lvl1pPr algn="ctr" defTabSz="931863" eaLnBrk="0" hangingPunct="0">
              <a:defRPr sz="2000">
                <a:solidFill>
                  <a:schemeClr val="bg1"/>
                </a:solidFill>
                <a:latin typeface="Arial Black" pitchFamily="34" charset="0"/>
              </a:defRPr>
            </a:lvl1pPr>
            <a:lvl2pPr marL="742950" indent="-285750" algn="ctr" defTabSz="931863" eaLnBrk="0" hangingPunct="0">
              <a:defRPr sz="2000">
                <a:solidFill>
                  <a:schemeClr val="bg1"/>
                </a:solidFill>
                <a:latin typeface="Arial Black" pitchFamily="34" charset="0"/>
              </a:defRPr>
            </a:lvl2pPr>
            <a:lvl3pPr marL="1143000" indent="-228600" algn="ctr" defTabSz="931863" eaLnBrk="0" hangingPunct="0">
              <a:defRPr sz="2000">
                <a:solidFill>
                  <a:schemeClr val="bg1"/>
                </a:solidFill>
                <a:latin typeface="Arial Black" pitchFamily="34" charset="0"/>
              </a:defRPr>
            </a:lvl3pPr>
            <a:lvl4pPr marL="1600200" indent="-228600" algn="ctr" defTabSz="931863" eaLnBrk="0" hangingPunct="0">
              <a:defRPr sz="2000">
                <a:solidFill>
                  <a:schemeClr val="bg1"/>
                </a:solidFill>
                <a:latin typeface="Arial Black" pitchFamily="34" charset="0"/>
              </a:defRPr>
            </a:lvl4pPr>
            <a:lvl5pPr marL="2057400" indent="-228600" algn="ctr" defTabSz="931863" eaLnBrk="0" hangingPunct="0">
              <a:defRPr sz="2000">
                <a:solidFill>
                  <a:schemeClr val="bg1"/>
                </a:solidFill>
                <a:latin typeface="Arial Black" pitchFamily="34" charset="0"/>
              </a:defRPr>
            </a:lvl5pPr>
            <a:lvl6pPr marL="2514600" indent="-228600" algn="ctr" defTabSz="931863" eaLnBrk="0" fontAlgn="base" hangingPunct="0">
              <a:spcBef>
                <a:spcPct val="0"/>
              </a:spcBef>
              <a:spcAft>
                <a:spcPct val="0"/>
              </a:spcAft>
              <a:defRPr sz="2000">
                <a:solidFill>
                  <a:schemeClr val="bg1"/>
                </a:solidFill>
                <a:latin typeface="Arial Black" pitchFamily="34" charset="0"/>
              </a:defRPr>
            </a:lvl6pPr>
            <a:lvl7pPr marL="2971800" indent="-228600" algn="ctr" defTabSz="931863" eaLnBrk="0" fontAlgn="base" hangingPunct="0">
              <a:spcBef>
                <a:spcPct val="0"/>
              </a:spcBef>
              <a:spcAft>
                <a:spcPct val="0"/>
              </a:spcAft>
              <a:defRPr sz="2000">
                <a:solidFill>
                  <a:schemeClr val="bg1"/>
                </a:solidFill>
                <a:latin typeface="Arial Black" pitchFamily="34" charset="0"/>
              </a:defRPr>
            </a:lvl7pPr>
            <a:lvl8pPr marL="3429000" indent="-228600" algn="ctr" defTabSz="931863" eaLnBrk="0" fontAlgn="base" hangingPunct="0">
              <a:spcBef>
                <a:spcPct val="0"/>
              </a:spcBef>
              <a:spcAft>
                <a:spcPct val="0"/>
              </a:spcAft>
              <a:defRPr sz="2000">
                <a:solidFill>
                  <a:schemeClr val="bg1"/>
                </a:solidFill>
                <a:latin typeface="Arial Black" pitchFamily="34" charset="0"/>
              </a:defRPr>
            </a:lvl8pPr>
            <a:lvl9pPr marL="3886200" indent="-228600" algn="ctr" defTabSz="931863" eaLnBrk="0" fontAlgn="base" hangingPunct="0">
              <a:spcBef>
                <a:spcPct val="0"/>
              </a:spcBef>
              <a:spcAft>
                <a:spcPct val="0"/>
              </a:spcAft>
              <a:defRPr sz="2000">
                <a:solidFill>
                  <a:schemeClr val="bg1"/>
                </a:solidFill>
                <a:latin typeface="Arial Black" pitchFamily="34" charset="0"/>
              </a:defRPr>
            </a:lvl9pPr>
          </a:lstStyle>
          <a:p>
            <a:pPr eaLnBrk="1" hangingPunct="1"/>
            <a:endParaRPr lang="en-US" altLang="en-US" sz="2400">
              <a:solidFill>
                <a:srgbClr val="000000"/>
              </a:solidFill>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21240" eaLnBrk="0" hangingPunct="0">
              <a:defRPr sz="2000">
                <a:solidFill>
                  <a:schemeClr val="bg1"/>
                </a:solidFill>
                <a:latin typeface="Arial Black" pitchFamily="34" charset="0"/>
              </a:defRPr>
            </a:lvl1pPr>
            <a:lvl2pPr marL="734480" indent="-282492" algn="ctr" defTabSz="921240" eaLnBrk="0" hangingPunct="0">
              <a:defRPr sz="2000">
                <a:solidFill>
                  <a:schemeClr val="bg1"/>
                </a:solidFill>
                <a:latin typeface="Arial Black" pitchFamily="34" charset="0"/>
              </a:defRPr>
            </a:lvl2pPr>
            <a:lvl3pPr marL="1129970" indent="-225994" algn="ctr" defTabSz="921240" eaLnBrk="0" hangingPunct="0">
              <a:defRPr sz="2000">
                <a:solidFill>
                  <a:schemeClr val="bg1"/>
                </a:solidFill>
                <a:latin typeface="Arial Black" pitchFamily="34" charset="0"/>
              </a:defRPr>
            </a:lvl3pPr>
            <a:lvl4pPr marL="1581958" indent="-225994" algn="ctr" defTabSz="921240" eaLnBrk="0" hangingPunct="0">
              <a:defRPr sz="2000">
                <a:solidFill>
                  <a:schemeClr val="bg1"/>
                </a:solidFill>
                <a:latin typeface="Arial Black" pitchFamily="34" charset="0"/>
              </a:defRPr>
            </a:lvl4pPr>
            <a:lvl5pPr marL="2033946" indent="-225994" algn="ctr" defTabSz="921240" eaLnBrk="0" hangingPunct="0">
              <a:defRPr sz="2000">
                <a:solidFill>
                  <a:schemeClr val="bg1"/>
                </a:solidFill>
                <a:latin typeface="Arial Black" pitchFamily="34" charset="0"/>
              </a:defRPr>
            </a:lvl5pPr>
            <a:lvl6pPr marL="2485934" indent="-225994" algn="ctr" defTabSz="921240" eaLnBrk="0" fontAlgn="base" hangingPunct="0">
              <a:spcBef>
                <a:spcPct val="0"/>
              </a:spcBef>
              <a:spcAft>
                <a:spcPct val="0"/>
              </a:spcAft>
              <a:defRPr sz="2000">
                <a:solidFill>
                  <a:schemeClr val="bg1"/>
                </a:solidFill>
                <a:latin typeface="Arial Black" pitchFamily="34" charset="0"/>
              </a:defRPr>
            </a:lvl6pPr>
            <a:lvl7pPr marL="2937921" indent="-225994" algn="ctr" defTabSz="921240" eaLnBrk="0" fontAlgn="base" hangingPunct="0">
              <a:spcBef>
                <a:spcPct val="0"/>
              </a:spcBef>
              <a:spcAft>
                <a:spcPct val="0"/>
              </a:spcAft>
              <a:defRPr sz="2000">
                <a:solidFill>
                  <a:schemeClr val="bg1"/>
                </a:solidFill>
                <a:latin typeface="Arial Black" pitchFamily="34" charset="0"/>
              </a:defRPr>
            </a:lvl7pPr>
            <a:lvl8pPr marL="3389909" indent="-225994" algn="ctr" defTabSz="921240" eaLnBrk="0" fontAlgn="base" hangingPunct="0">
              <a:spcBef>
                <a:spcPct val="0"/>
              </a:spcBef>
              <a:spcAft>
                <a:spcPct val="0"/>
              </a:spcAft>
              <a:defRPr sz="2000">
                <a:solidFill>
                  <a:schemeClr val="bg1"/>
                </a:solidFill>
                <a:latin typeface="Arial Black" pitchFamily="34" charset="0"/>
              </a:defRPr>
            </a:lvl8pPr>
            <a:lvl9pPr marL="3841897" indent="-225994" algn="ctr" defTabSz="921240" eaLnBrk="0" fontAlgn="base" hangingPunct="0">
              <a:spcBef>
                <a:spcPct val="0"/>
              </a:spcBef>
              <a:spcAft>
                <a:spcPct val="0"/>
              </a:spcAft>
              <a:defRPr sz="2000">
                <a:solidFill>
                  <a:schemeClr val="bg1"/>
                </a:solidFill>
                <a:latin typeface="Arial Black" pitchFamily="34" charset="0"/>
              </a:defRPr>
            </a:lvl9pPr>
          </a:lstStyle>
          <a:p>
            <a:pPr algn="r" eaLnBrk="1" hangingPunct="1"/>
            <a:fld id="{891EAEC4-7D23-44A0-A971-25C7A8187E5E}" type="slidenum">
              <a:rPr lang="en-US" altLang="en-US" sz="1200">
                <a:solidFill>
                  <a:schemeClr val="tx1"/>
                </a:solidFill>
                <a:latin typeface="Arial" pitchFamily="34" charset="0"/>
              </a:rPr>
              <a:pPr algn="r" eaLnBrk="1" hangingPunct="1"/>
              <a:t>4</a:t>
            </a:fld>
            <a:endParaRPr lang="en-US" altLang="en-US" sz="1200">
              <a:solidFill>
                <a:schemeClr val="tx1"/>
              </a:solidFill>
              <a:latin typeface="Arial" pitchFamily="34" charset="0"/>
            </a:endParaRPr>
          </a:p>
        </p:txBody>
      </p:sp>
      <p:sp>
        <p:nvSpPr>
          <p:cNvPr id="169987" name="Rectangle 2"/>
          <p:cNvSpPr>
            <a:spLocks noGrp="1" noRot="1" noChangeAspect="1" noChangeArrowheads="1" noTextEdit="1"/>
          </p:cNvSpPr>
          <p:nvPr>
            <p:ph type="sldImg"/>
          </p:nvPr>
        </p:nvSpPr>
        <p:spPr>
          <a:ln/>
        </p:spPr>
      </p:sp>
      <p:sp>
        <p:nvSpPr>
          <p:cNvPr id="169988" name="Rectangle 3"/>
          <p:cNvSpPr>
            <a:spLocks noGrp="1" noChangeArrowheads="1"/>
          </p:cNvSpPr>
          <p:nvPr>
            <p:ph type="body" idx="1"/>
          </p:nvPr>
        </p:nvSpPr>
        <p:spPr>
          <a:xfrm>
            <a:off x="914818" y="4171224"/>
            <a:ext cx="5028365" cy="4548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z="1000" b="1">
              <a:latin typeface="Tahoma" pitchFamily="34" charset="0"/>
            </a:endParaRPr>
          </a:p>
          <a:p>
            <a:pPr eaLnBrk="1" hangingPunct="1">
              <a:spcBef>
                <a:spcPct val="0"/>
              </a:spcBef>
            </a:pPr>
            <a:endParaRPr lang="en-US" altLang="en-US" sz="900">
              <a:latin typeface="Tahoma" pitchFamily="34" charset="0"/>
            </a:endParaRPr>
          </a:p>
          <a:p>
            <a:pPr eaLnBrk="1" hangingPunct="1"/>
            <a:endParaRPr lang="en-US" altLang="en-US" sz="900">
              <a:latin typeface="Tahoma"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21240" eaLnBrk="0" hangingPunct="0">
              <a:defRPr sz="2000">
                <a:solidFill>
                  <a:schemeClr val="bg1"/>
                </a:solidFill>
                <a:latin typeface="Arial Black" pitchFamily="34" charset="0"/>
              </a:defRPr>
            </a:lvl1pPr>
            <a:lvl2pPr marL="734480" indent="-282492" algn="ctr" defTabSz="921240" eaLnBrk="0" hangingPunct="0">
              <a:defRPr sz="2000">
                <a:solidFill>
                  <a:schemeClr val="bg1"/>
                </a:solidFill>
                <a:latin typeface="Arial Black" pitchFamily="34" charset="0"/>
              </a:defRPr>
            </a:lvl2pPr>
            <a:lvl3pPr marL="1129970" indent="-225994" algn="ctr" defTabSz="921240" eaLnBrk="0" hangingPunct="0">
              <a:defRPr sz="2000">
                <a:solidFill>
                  <a:schemeClr val="bg1"/>
                </a:solidFill>
                <a:latin typeface="Arial Black" pitchFamily="34" charset="0"/>
              </a:defRPr>
            </a:lvl3pPr>
            <a:lvl4pPr marL="1581958" indent="-225994" algn="ctr" defTabSz="921240" eaLnBrk="0" hangingPunct="0">
              <a:defRPr sz="2000">
                <a:solidFill>
                  <a:schemeClr val="bg1"/>
                </a:solidFill>
                <a:latin typeface="Arial Black" pitchFamily="34" charset="0"/>
              </a:defRPr>
            </a:lvl4pPr>
            <a:lvl5pPr marL="2033946" indent="-225994" algn="ctr" defTabSz="921240" eaLnBrk="0" hangingPunct="0">
              <a:defRPr sz="2000">
                <a:solidFill>
                  <a:schemeClr val="bg1"/>
                </a:solidFill>
                <a:latin typeface="Arial Black" pitchFamily="34" charset="0"/>
              </a:defRPr>
            </a:lvl5pPr>
            <a:lvl6pPr marL="2485934" indent="-225994" algn="ctr" defTabSz="921240" eaLnBrk="0" fontAlgn="base" hangingPunct="0">
              <a:spcBef>
                <a:spcPct val="0"/>
              </a:spcBef>
              <a:spcAft>
                <a:spcPct val="0"/>
              </a:spcAft>
              <a:defRPr sz="2000">
                <a:solidFill>
                  <a:schemeClr val="bg1"/>
                </a:solidFill>
                <a:latin typeface="Arial Black" pitchFamily="34" charset="0"/>
              </a:defRPr>
            </a:lvl6pPr>
            <a:lvl7pPr marL="2937921" indent="-225994" algn="ctr" defTabSz="921240" eaLnBrk="0" fontAlgn="base" hangingPunct="0">
              <a:spcBef>
                <a:spcPct val="0"/>
              </a:spcBef>
              <a:spcAft>
                <a:spcPct val="0"/>
              </a:spcAft>
              <a:defRPr sz="2000">
                <a:solidFill>
                  <a:schemeClr val="bg1"/>
                </a:solidFill>
                <a:latin typeface="Arial Black" pitchFamily="34" charset="0"/>
              </a:defRPr>
            </a:lvl7pPr>
            <a:lvl8pPr marL="3389909" indent="-225994" algn="ctr" defTabSz="921240" eaLnBrk="0" fontAlgn="base" hangingPunct="0">
              <a:spcBef>
                <a:spcPct val="0"/>
              </a:spcBef>
              <a:spcAft>
                <a:spcPct val="0"/>
              </a:spcAft>
              <a:defRPr sz="2000">
                <a:solidFill>
                  <a:schemeClr val="bg1"/>
                </a:solidFill>
                <a:latin typeface="Arial Black" pitchFamily="34" charset="0"/>
              </a:defRPr>
            </a:lvl8pPr>
            <a:lvl9pPr marL="3841897" indent="-225994" algn="ctr" defTabSz="921240" eaLnBrk="0" fontAlgn="base" hangingPunct="0">
              <a:spcBef>
                <a:spcPct val="0"/>
              </a:spcBef>
              <a:spcAft>
                <a:spcPct val="0"/>
              </a:spcAft>
              <a:defRPr sz="2000">
                <a:solidFill>
                  <a:schemeClr val="bg1"/>
                </a:solidFill>
                <a:latin typeface="Arial Black" pitchFamily="34" charset="0"/>
              </a:defRPr>
            </a:lvl9pPr>
          </a:lstStyle>
          <a:p>
            <a:pPr algn="r" eaLnBrk="1" hangingPunct="1"/>
            <a:fld id="{51088B8C-636D-418C-94EA-AAE3D01C81E7}" type="slidenum">
              <a:rPr lang="en-US" altLang="en-US" sz="1200">
                <a:solidFill>
                  <a:schemeClr val="tx1"/>
                </a:solidFill>
                <a:latin typeface="Arial" pitchFamily="34" charset="0"/>
              </a:rPr>
              <a:pPr algn="r" eaLnBrk="1" hangingPunct="1"/>
              <a:t>22</a:t>
            </a:fld>
            <a:endParaRPr lang="en-US" altLang="en-US" sz="1200">
              <a:solidFill>
                <a:schemeClr val="tx1"/>
              </a:solidFill>
              <a:latin typeface="Arial" pitchFamily="34" charset="0"/>
            </a:endParaRPr>
          </a:p>
        </p:txBody>
      </p:sp>
      <p:sp>
        <p:nvSpPr>
          <p:cNvPr id="204803" name="Rectangle 2"/>
          <p:cNvSpPr>
            <a:spLocks noGrp="1" noRot="1" noChangeAspect="1" noChangeArrowheads="1" noTextEdit="1"/>
          </p:cNvSpPr>
          <p:nvPr>
            <p:ph type="sldImg"/>
          </p:nvPr>
        </p:nvSpPr>
        <p:spPr>
          <a:ln/>
        </p:spPr>
      </p:sp>
      <p:sp>
        <p:nvSpPr>
          <p:cNvPr id="204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i="1">
              <a:latin typeface="Tahoma" pitchFamily="34" charset="0"/>
            </a:endParaRPr>
          </a:p>
          <a:p>
            <a:pPr eaLnBrk="1" hangingPunct="1"/>
            <a:endParaRPr lang="en-US" altLang="en-US">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823" eaLnBrk="0" hangingPunct="0">
              <a:spcBef>
                <a:spcPct val="30000"/>
              </a:spcBef>
              <a:defRPr sz="1200">
                <a:solidFill>
                  <a:schemeClr val="tx1"/>
                </a:solidFill>
                <a:latin typeface="Arial" pitchFamily="34" charset="0"/>
              </a:defRPr>
            </a:lvl1pPr>
            <a:lvl2pPr marL="728203" indent="-279354" defTabSz="911823" eaLnBrk="0" hangingPunct="0">
              <a:spcBef>
                <a:spcPct val="30000"/>
              </a:spcBef>
              <a:defRPr sz="1200">
                <a:solidFill>
                  <a:schemeClr val="tx1"/>
                </a:solidFill>
                <a:latin typeface="Arial" pitchFamily="34" charset="0"/>
              </a:defRPr>
            </a:lvl2pPr>
            <a:lvl3pPr marL="1122123" indent="-222855" defTabSz="911823" eaLnBrk="0" hangingPunct="0">
              <a:spcBef>
                <a:spcPct val="30000"/>
              </a:spcBef>
              <a:defRPr sz="1200">
                <a:solidFill>
                  <a:schemeClr val="tx1"/>
                </a:solidFill>
                <a:latin typeface="Arial" pitchFamily="34" charset="0"/>
              </a:defRPr>
            </a:lvl3pPr>
            <a:lvl4pPr marL="1569403" indent="-222855" defTabSz="911823" eaLnBrk="0" hangingPunct="0">
              <a:spcBef>
                <a:spcPct val="30000"/>
              </a:spcBef>
              <a:defRPr sz="1200">
                <a:solidFill>
                  <a:schemeClr val="tx1"/>
                </a:solidFill>
                <a:latin typeface="Arial" pitchFamily="34" charset="0"/>
              </a:defRPr>
            </a:lvl4pPr>
            <a:lvl5pPr marL="2019822" indent="-222855" defTabSz="911823" eaLnBrk="0" hangingPunct="0">
              <a:spcBef>
                <a:spcPct val="30000"/>
              </a:spcBef>
              <a:defRPr sz="1200">
                <a:solidFill>
                  <a:schemeClr val="tx1"/>
                </a:solidFill>
                <a:latin typeface="Arial" pitchFamily="34" charset="0"/>
              </a:defRPr>
            </a:lvl5pPr>
            <a:lvl6pPr marL="2471809" indent="-222855" defTabSz="911823" eaLnBrk="0" fontAlgn="base" hangingPunct="0">
              <a:spcBef>
                <a:spcPct val="30000"/>
              </a:spcBef>
              <a:spcAft>
                <a:spcPct val="0"/>
              </a:spcAft>
              <a:defRPr sz="1200">
                <a:solidFill>
                  <a:schemeClr val="tx1"/>
                </a:solidFill>
                <a:latin typeface="Arial" pitchFamily="34" charset="0"/>
              </a:defRPr>
            </a:lvl6pPr>
            <a:lvl7pPr marL="2923797" indent="-222855" defTabSz="911823" eaLnBrk="0" fontAlgn="base" hangingPunct="0">
              <a:spcBef>
                <a:spcPct val="30000"/>
              </a:spcBef>
              <a:spcAft>
                <a:spcPct val="0"/>
              </a:spcAft>
              <a:defRPr sz="1200">
                <a:solidFill>
                  <a:schemeClr val="tx1"/>
                </a:solidFill>
                <a:latin typeface="Arial" pitchFamily="34" charset="0"/>
              </a:defRPr>
            </a:lvl7pPr>
            <a:lvl8pPr marL="3375785" indent="-222855" defTabSz="911823" eaLnBrk="0" fontAlgn="base" hangingPunct="0">
              <a:spcBef>
                <a:spcPct val="30000"/>
              </a:spcBef>
              <a:spcAft>
                <a:spcPct val="0"/>
              </a:spcAft>
              <a:defRPr sz="1200">
                <a:solidFill>
                  <a:schemeClr val="tx1"/>
                </a:solidFill>
                <a:latin typeface="Arial" pitchFamily="34" charset="0"/>
              </a:defRPr>
            </a:lvl8pPr>
            <a:lvl9pPr marL="3827773" indent="-222855" defTabSz="91182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CDC7DB62-C917-46BC-8D8A-DB61E849275F}" type="slidenum">
              <a:rPr lang="en-US" altLang="en-US" sz="1100"/>
              <a:pPr eaLnBrk="1" hangingPunct="1">
                <a:spcBef>
                  <a:spcPct val="0"/>
                </a:spcBef>
              </a:pPr>
              <a:t>23</a:t>
            </a:fld>
            <a:endParaRPr lang="en-US" altLang="en-US" sz="1100"/>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823" eaLnBrk="0" hangingPunct="0">
              <a:spcBef>
                <a:spcPct val="30000"/>
              </a:spcBef>
              <a:defRPr sz="1200">
                <a:solidFill>
                  <a:schemeClr val="tx1"/>
                </a:solidFill>
                <a:latin typeface="Arial" pitchFamily="34" charset="0"/>
              </a:defRPr>
            </a:lvl1pPr>
            <a:lvl2pPr marL="728203" indent="-279354" defTabSz="911823" eaLnBrk="0" hangingPunct="0">
              <a:spcBef>
                <a:spcPct val="30000"/>
              </a:spcBef>
              <a:defRPr sz="1200">
                <a:solidFill>
                  <a:schemeClr val="tx1"/>
                </a:solidFill>
                <a:latin typeface="Arial" pitchFamily="34" charset="0"/>
              </a:defRPr>
            </a:lvl2pPr>
            <a:lvl3pPr marL="1122123" indent="-222855" defTabSz="911823" eaLnBrk="0" hangingPunct="0">
              <a:spcBef>
                <a:spcPct val="30000"/>
              </a:spcBef>
              <a:defRPr sz="1200">
                <a:solidFill>
                  <a:schemeClr val="tx1"/>
                </a:solidFill>
                <a:latin typeface="Arial" pitchFamily="34" charset="0"/>
              </a:defRPr>
            </a:lvl3pPr>
            <a:lvl4pPr marL="1569403" indent="-222855" defTabSz="911823" eaLnBrk="0" hangingPunct="0">
              <a:spcBef>
                <a:spcPct val="30000"/>
              </a:spcBef>
              <a:defRPr sz="1200">
                <a:solidFill>
                  <a:schemeClr val="tx1"/>
                </a:solidFill>
                <a:latin typeface="Arial" pitchFamily="34" charset="0"/>
              </a:defRPr>
            </a:lvl4pPr>
            <a:lvl5pPr marL="2019822" indent="-222855" defTabSz="911823" eaLnBrk="0" hangingPunct="0">
              <a:spcBef>
                <a:spcPct val="30000"/>
              </a:spcBef>
              <a:defRPr sz="1200">
                <a:solidFill>
                  <a:schemeClr val="tx1"/>
                </a:solidFill>
                <a:latin typeface="Arial" pitchFamily="34" charset="0"/>
              </a:defRPr>
            </a:lvl5pPr>
            <a:lvl6pPr marL="2471809" indent="-222855" defTabSz="911823" eaLnBrk="0" fontAlgn="base" hangingPunct="0">
              <a:spcBef>
                <a:spcPct val="30000"/>
              </a:spcBef>
              <a:spcAft>
                <a:spcPct val="0"/>
              </a:spcAft>
              <a:defRPr sz="1200">
                <a:solidFill>
                  <a:schemeClr val="tx1"/>
                </a:solidFill>
                <a:latin typeface="Arial" pitchFamily="34" charset="0"/>
              </a:defRPr>
            </a:lvl6pPr>
            <a:lvl7pPr marL="2923797" indent="-222855" defTabSz="911823" eaLnBrk="0" fontAlgn="base" hangingPunct="0">
              <a:spcBef>
                <a:spcPct val="30000"/>
              </a:spcBef>
              <a:spcAft>
                <a:spcPct val="0"/>
              </a:spcAft>
              <a:defRPr sz="1200">
                <a:solidFill>
                  <a:schemeClr val="tx1"/>
                </a:solidFill>
                <a:latin typeface="Arial" pitchFamily="34" charset="0"/>
              </a:defRPr>
            </a:lvl7pPr>
            <a:lvl8pPr marL="3375785" indent="-222855" defTabSz="911823" eaLnBrk="0" fontAlgn="base" hangingPunct="0">
              <a:spcBef>
                <a:spcPct val="30000"/>
              </a:spcBef>
              <a:spcAft>
                <a:spcPct val="0"/>
              </a:spcAft>
              <a:defRPr sz="1200">
                <a:solidFill>
                  <a:schemeClr val="tx1"/>
                </a:solidFill>
                <a:latin typeface="Arial" pitchFamily="34" charset="0"/>
              </a:defRPr>
            </a:lvl8pPr>
            <a:lvl9pPr marL="3827773" indent="-222855" defTabSz="91182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F0EF4AA4-AF70-4BB8-9284-B17097DB9B40}" type="slidenum">
              <a:rPr lang="en-US" altLang="en-US" sz="1100"/>
              <a:pPr eaLnBrk="1" hangingPunct="1">
                <a:spcBef>
                  <a:spcPct val="0"/>
                </a:spcBef>
              </a:pPr>
              <a:t>24</a:t>
            </a:fld>
            <a:endParaRPr lang="en-US" altLang="en-US" sz="1100"/>
          </a:p>
        </p:txBody>
      </p:sp>
      <p:sp>
        <p:nvSpPr>
          <p:cNvPr id="219139" name="Rectangle 2"/>
          <p:cNvSpPr>
            <a:spLocks noGrp="1" noRot="1" noChangeAspect="1" noChangeArrowheads="1" noTextEdit="1"/>
          </p:cNvSpPr>
          <p:nvPr>
            <p:ph type="sldImg"/>
          </p:nvPr>
        </p:nvSpPr>
        <p:spPr>
          <a:ln/>
        </p:spPr>
      </p:sp>
      <p:sp>
        <p:nvSpPr>
          <p:cNvPr id="219140" name="Rectangle 3"/>
          <p:cNvSpPr>
            <a:spLocks noGrp="1" noChangeArrowheads="1"/>
          </p:cNvSpPr>
          <p:nvPr>
            <p:ph type="body" idx="1"/>
          </p:nvPr>
        </p:nvSpPr>
        <p:spPr>
          <a:xfrm>
            <a:off x="913252" y="4344108"/>
            <a:ext cx="5031497" cy="411621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63218" indent="-163218">
              <a:buFontTx/>
              <a:buChar char="•"/>
            </a:pPr>
            <a:endParaRPr lang="en-US" altLang="en-US">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21240" eaLnBrk="0" hangingPunct="0">
              <a:defRPr sz="2000">
                <a:solidFill>
                  <a:schemeClr val="bg1"/>
                </a:solidFill>
                <a:latin typeface="Arial Black" pitchFamily="34" charset="0"/>
              </a:defRPr>
            </a:lvl1pPr>
            <a:lvl2pPr marL="734480" indent="-282492" algn="ctr" defTabSz="921240" eaLnBrk="0" hangingPunct="0">
              <a:defRPr sz="2000">
                <a:solidFill>
                  <a:schemeClr val="bg1"/>
                </a:solidFill>
                <a:latin typeface="Arial Black" pitchFamily="34" charset="0"/>
              </a:defRPr>
            </a:lvl2pPr>
            <a:lvl3pPr marL="1129970" indent="-225994" algn="ctr" defTabSz="921240" eaLnBrk="0" hangingPunct="0">
              <a:defRPr sz="2000">
                <a:solidFill>
                  <a:schemeClr val="bg1"/>
                </a:solidFill>
                <a:latin typeface="Arial Black" pitchFamily="34" charset="0"/>
              </a:defRPr>
            </a:lvl3pPr>
            <a:lvl4pPr marL="1581958" indent="-225994" algn="ctr" defTabSz="921240" eaLnBrk="0" hangingPunct="0">
              <a:defRPr sz="2000">
                <a:solidFill>
                  <a:schemeClr val="bg1"/>
                </a:solidFill>
                <a:latin typeface="Arial Black" pitchFamily="34" charset="0"/>
              </a:defRPr>
            </a:lvl4pPr>
            <a:lvl5pPr marL="2033946" indent="-225994" algn="ctr" defTabSz="921240" eaLnBrk="0" hangingPunct="0">
              <a:defRPr sz="2000">
                <a:solidFill>
                  <a:schemeClr val="bg1"/>
                </a:solidFill>
                <a:latin typeface="Arial Black" pitchFamily="34" charset="0"/>
              </a:defRPr>
            </a:lvl5pPr>
            <a:lvl6pPr marL="2485934" indent="-225994" algn="ctr" defTabSz="921240" eaLnBrk="0" fontAlgn="base" hangingPunct="0">
              <a:spcBef>
                <a:spcPct val="0"/>
              </a:spcBef>
              <a:spcAft>
                <a:spcPct val="0"/>
              </a:spcAft>
              <a:defRPr sz="2000">
                <a:solidFill>
                  <a:schemeClr val="bg1"/>
                </a:solidFill>
                <a:latin typeface="Arial Black" pitchFamily="34" charset="0"/>
              </a:defRPr>
            </a:lvl6pPr>
            <a:lvl7pPr marL="2937921" indent="-225994" algn="ctr" defTabSz="921240" eaLnBrk="0" fontAlgn="base" hangingPunct="0">
              <a:spcBef>
                <a:spcPct val="0"/>
              </a:spcBef>
              <a:spcAft>
                <a:spcPct val="0"/>
              </a:spcAft>
              <a:defRPr sz="2000">
                <a:solidFill>
                  <a:schemeClr val="bg1"/>
                </a:solidFill>
                <a:latin typeface="Arial Black" pitchFamily="34" charset="0"/>
              </a:defRPr>
            </a:lvl7pPr>
            <a:lvl8pPr marL="3389909" indent="-225994" algn="ctr" defTabSz="921240" eaLnBrk="0" fontAlgn="base" hangingPunct="0">
              <a:spcBef>
                <a:spcPct val="0"/>
              </a:spcBef>
              <a:spcAft>
                <a:spcPct val="0"/>
              </a:spcAft>
              <a:defRPr sz="2000">
                <a:solidFill>
                  <a:schemeClr val="bg1"/>
                </a:solidFill>
                <a:latin typeface="Arial Black" pitchFamily="34" charset="0"/>
              </a:defRPr>
            </a:lvl8pPr>
            <a:lvl9pPr marL="3841897" indent="-225994" algn="ctr" defTabSz="921240" eaLnBrk="0" fontAlgn="base" hangingPunct="0">
              <a:spcBef>
                <a:spcPct val="0"/>
              </a:spcBef>
              <a:spcAft>
                <a:spcPct val="0"/>
              </a:spcAft>
              <a:defRPr sz="2000">
                <a:solidFill>
                  <a:schemeClr val="bg1"/>
                </a:solidFill>
                <a:latin typeface="Arial Black" pitchFamily="34" charset="0"/>
              </a:defRPr>
            </a:lvl9pPr>
          </a:lstStyle>
          <a:p>
            <a:pPr algn="r" eaLnBrk="1" hangingPunct="1"/>
            <a:fld id="{854B4186-F1AA-4457-9DAB-45B2F8A699DF}" type="slidenum">
              <a:rPr lang="en-US" altLang="en-US" sz="1200">
                <a:solidFill>
                  <a:schemeClr val="tx1"/>
                </a:solidFill>
                <a:latin typeface="Arial" pitchFamily="34" charset="0"/>
              </a:rPr>
              <a:pPr algn="r" eaLnBrk="1" hangingPunct="1"/>
              <a:t>25</a:t>
            </a:fld>
            <a:endParaRPr lang="en-US" altLang="en-US" sz="1200">
              <a:solidFill>
                <a:schemeClr val="tx1"/>
              </a:solidFill>
              <a:latin typeface="Arial" pitchFamily="34" charset="0"/>
            </a:endParaRPr>
          </a:p>
        </p:txBody>
      </p:sp>
      <p:sp>
        <p:nvSpPr>
          <p:cNvPr id="220163" name="Rectangle 2"/>
          <p:cNvSpPr>
            <a:spLocks noGrp="1" noRot="1" noChangeAspect="1" noChangeArrowheads="1" noTextEdit="1"/>
          </p:cNvSpPr>
          <p:nvPr>
            <p:ph type="sldImg"/>
          </p:nvPr>
        </p:nvSpPr>
        <p:spPr>
          <a:ln/>
        </p:spPr>
      </p:sp>
      <p:sp>
        <p:nvSpPr>
          <p:cNvPr id="220164" name="Rectangle 3"/>
          <p:cNvSpPr>
            <a:spLocks noGrp="1" noChangeArrowheads="1"/>
          </p:cNvSpPr>
          <p:nvPr>
            <p:ph type="body" idx="1"/>
          </p:nvPr>
        </p:nvSpPr>
        <p:spPr>
          <a:xfrm>
            <a:off x="914818" y="4344107"/>
            <a:ext cx="5028365" cy="460343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latin typeface="Tahoma"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21240" eaLnBrk="0" hangingPunct="0">
              <a:defRPr sz="2000">
                <a:solidFill>
                  <a:schemeClr val="bg1"/>
                </a:solidFill>
                <a:latin typeface="Arial Black" pitchFamily="34" charset="0"/>
              </a:defRPr>
            </a:lvl1pPr>
            <a:lvl2pPr marL="734480" indent="-282492" algn="ctr" defTabSz="921240" eaLnBrk="0" hangingPunct="0">
              <a:defRPr sz="2000">
                <a:solidFill>
                  <a:schemeClr val="bg1"/>
                </a:solidFill>
                <a:latin typeface="Arial Black" pitchFamily="34" charset="0"/>
              </a:defRPr>
            </a:lvl2pPr>
            <a:lvl3pPr marL="1129970" indent="-225994" algn="ctr" defTabSz="921240" eaLnBrk="0" hangingPunct="0">
              <a:defRPr sz="2000">
                <a:solidFill>
                  <a:schemeClr val="bg1"/>
                </a:solidFill>
                <a:latin typeface="Arial Black" pitchFamily="34" charset="0"/>
              </a:defRPr>
            </a:lvl3pPr>
            <a:lvl4pPr marL="1581958" indent="-225994" algn="ctr" defTabSz="921240" eaLnBrk="0" hangingPunct="0">
              <a:defRPr sz="2000">
                <a:solidFill>
                  <a:schemeClr val="bg1"/>
                </a:solidFill>
                <a:latin typeface="Arial Black" pitchFamily="34" charset="0"/>
              </a:defRPr>
            </a:lvl4pPr>
            <a:lvl5pPr marL="2033946" indent="-225994" algn="ctr" defTabSz="921240" eaLnBrk="0" hangingPunct="0">
              <a:defRPr sz="2000">
                <a:solidFill>
                  <a:schemeClr val="bg1"/>
                </a:solidFill>
                <a:latin typeface="Arial Black" pitchFamily="34" charset="0"/>
              </a:defRPr>
            </a:lvl5pPr>
            <a:lvl6pPr marL="2485934" indent="-225994" algn="ctr" defTabSz="921240" eaLnBrk="0" fontAlgn="base" hangingPunct="0">
              <a:spcBef>
                <a:spcPct val="0"/>
              </a:spcBef>
              <a:spcAft>
                <a:spcPct val="0"/>
              </a:spcAft>
              <a:defRPr sz="2000">
                <a:solidFill>
                  <a:schemeClr val="bg1"/>
                </a:solidFill>
                <a:latin typeface="Arial Black" pitchFamily="34" charset="0"/>
              </a:defRPr>
            </a:lvl6pPr>
            <a:lvl7pPr marL="2937921" indent="-225994" algn="ctr" defTabSz="921240" eaLnBrk="0" fontAlgn="base" hangingPunct="0">
              <a:spcBef>
                <a:spcPct val="0"/>
              </a:spcBef>
              <a:spcAft>
                <a:spcPct val="0"/>
              </a:spcAft>
              <a:defRPr sz="2000">
                <a:solidFill>
                  <a:schemeClr val="bg1"/>
                </a:solidFill>
                <a:latin typeface="Arial Black" pitchFamily="34" charset="0"/>
              </a:defRPr>
            </a:lvl7pPr>
            <a:lvl8pPr marL="3389909" indent="-225994" algn="ctr" defTabSz="921240" eaLnBrk="0" fontAlgn="base" hangingPunct="0">
              <a:spcBef>
                <a:spcPct val="0"/>
              </a:spcBef>
              <a:spcAft>
                <a:spcPct val="0"/>
              </a:spcAft>
              <a:defRPr sz="2000">
                <a:solidFill>
                  <a:schemeClr val="bg1"/>
                </a:solidFill>
                <a:latin typeface="Arial Black" pitchFamily="34" charset="0"/>
              </a:defRPr>
            </a:lvl8pPr>
            <a:lvl9pPr marL="3841897" indent="-225994" algn="ctr" defTabSz="921240" eaLnBrk="0" fontAlgn="base" hangingPunct="0">
              <a:spcBef>
                <a:spcPct val="0"/>
              </a:spcBef>
              <a:spcAft>
                <a:spcPct val="0"/>
              </a:spcAft>
              <a:defRPr sz="2000">
                <a:solidFill>
                  <a:schemeClr val="bg1"/>
                </a:solidFill>
                <a:latin typeface="Arial Black" pitchFamily="34" charset="0"/>
              </a:defRPr>
            </a:lvl9pPr>
          </a:lstStyle>
          <a:p>
            <a:pPr algn="r" eaLnBrk="1" hangingPunct="1"/>
            <a:fld id="{E21E4796-D925-434E-A5D5-DE67380644E9}" type="slidenum">
              <a:rPr lang="en-US" altLang="en-US" sz="1200">
                <a:solidFill>
                  <a:schemeClr val="tx1"/>
                </a:solidFill>
                <a:latin typeface="Arial" pitchFamily="34" charset="0"/>
              </a:rPr>
              <a:pPr algn="r" eaLnBrk="1" hangingPunct="1"/>
              <a:t>26</a:t>
            </a:fld>
            <a:endParaRPr lang="en-US" altLang="en-US" sz="1200">
              <a:solidFill>
                <a:schemeClr val="tx1"/>
              </a:solidFill>
              <a:latin typeface="Arial" pitchFamily="34" charset="0"/>
            </a:endParaRPr>
          </a:p>
        </p:txBody>
      </p:sp>
      <p:sp>
        <p:nvSpPr>
          <p:cNvPr id="221187" name="Rectangle 2"/>
          <p:cNvSpPr>
            <a:spLocks noGrp="1" noRot="1" noChangeAspect="1" noChangeArrowheads="1" noTextEdit="1"/>
          </p:cNvSpPr>
          <p:nvPr>
            <p:ph type="sldImg"/>
          </p:nvPr>
        </p:nvSpPr>
        <p:spPr>
          <a:ln/>
        </p:spPr>
      </p:sp>
      <p:sp>
        <p:nvSpPr>
          <p:cNvPr id="221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494"/>
              </a:spcBef>
              <a:spcAft>
                <a:spcPts val="494"/>
              </a:spcAft>
            </a:pPr>
            <a:endParaRPr lang="en-US" altLang="en-US">
              <a:latin typeface="Tahoma" pitchFamily="34" charset="0"/>
            </a:endParaRPr>
          </a:p>
          <a:p>
            <a:pPr eaLnBrk="1" hangingPunct="1"/>
            <a:endParaRPr lang="en-US" altLang="en-US">
              <a:latin typeface="Tahoma" pitchFamily="34" charset="0"/>
            </a:endParaRPr>
          </a:p>
          <a:p>
            <a:pPr eaLnBrk="1" hangingPunct="1"/>
            <a:endParaRPr lang="en-US" altLang="en-US">
              <a:latin typeface="Tahoma" pitchFamily="34" charset="0"/>
            </a:endParaRPr>
          </a:p>
          <a:p>
            <a:pPr eaLnBrk="1" hangingPunct="1"/>
            <a:endParaRPr lang="en-US" altLang="en-US">
              <a:latin typeface="Tahoma" pitchFamily="34" charset="0"/>
            </a:endParaRPr>
          </a:p>
          <a:p>
            <a:pPr eaLnBrk="1" hangingPunct="1"/>
            <a:endParaRPr lang="en-US" altLang="en-US">
              <a:latin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823" eaLnBrk="0" hangingPunct="0">
              <a:spcBef>
                <a:spcPct val="30000"/>
              </a:spcBef>
              <a:defRPr sz="1200">
                <a:solidFill>
                  <a:schemeClr val="tx1"/>
                </a:solidFill>
                <a:latin typeface="Arial" pitchFamily="34" charset="0"/>
              </a:defRPr>
            </a:lvl1pPr>
            <a:lvl2pPr marL="728203" indent="-279354" defTabSz="911823" eaLnBrk="0" hangingPunct="0">
              <a:spcBef>
                <a:spcPct val="30000"/>
              </a:spcBef>
              <a:defRPr sz="1200">
                <a:solidFill>
                  <a:schemeClr val="tx1"/>
                </a:solidFill>
                <a:latin typeface="Arial" pitchFamily="34" charset="0"/>
              </a:defRPr>
            </a:lvl2pPr>
            <a:lvl3pPr marL="1122123" indent="-222855" defTabSz="911823" eaLnBrk="0" hangingPunct="0">
              <a:spcBef>
                <a:spcPct val="30000"/>
              </a:spcBef>
              <a:defRPr sz="1200">
                <a:solidFill>
                  <a:schemeClr val="tx1"/>
                </a:solidFill>
                <a:latin typeface="Arial" pitchFamily="34" charset="0"/>
              </a:defRPr>
            </a:lvl3pPr>
            <a:lvl4pPr marL="1569403" indent="-222855" defTabSz="911823" eaLnBrk="0" hangingPunct="0">
              <a:spcBef>
                <a:spcPct val="30000"/>
              </a:spcBef>
              <a:defRPr sz="1200">
                <a:solidFill>
                  <a:schemeClr val="tx1"/>
                </a:solidFill>
                <a:latin typeface="Arial" pitchFamily="34" charset="0"/>
              </a:defRPr>
            </a:lvl4pPr>
            <a:lvl5pPr marL="2019822" indent="-222855" defTabSz="911823" eaLnBrk="0" hangingPunct="0">
              <a:spcBef>
                <a:spcPct val="30000"/>
              </a:spcBef>
              <a:defRPr sz="1200">
                <a:solidFill>
                  <a:schemeClr val="tx1"/>
                </a:solidFill>
                <a:latin typeface="Arial" pitchFamily="34" charset="0"/>
              </a:defRPr>
            </a:lvl5pPr>
            <a:lvl6pPr marL="2471809" indent="-222855" defTabSz="911823" eaLnBrk="0" fontAlgn="base" hangingPunct="0">
              <a:spcBef>
                <a:spcPct val="30000"/>
              </a:spcBef>
              <a:spcAft>
                <a:spcPct val="0"/>
              </a:spcAft>
              <a:defRPr sz="1200">
                <a:solidFill>
                  <a:schemeClr val="tx1"/>
                </a:solidFill>
                <a:latin typeface="Arial" pitchFamily="34" charset="0"/>
              </a:defRPr>
            </a:lvl6pPr>
            <a:lvl7pPr marL="2923797" indent="-222855" defTabSz="911823" eaLnBrk="0" fontAlgn="base" hangingPunct="0">
              <a:spcBef>
                <a:spcPct val="30000"/>
              </a:spcBef>
              <a:spcAft>
                <a:spcPct val="0"/>
              </a:spcAft>
              <a:defRPr sz="1200">
                <a:solidFill>
                  <a:schemeClr val="tx1"/>
                </a:solidFill>
                <a:latin typeface="Arial" pitchFamily="34" charset="0"/>
              </a:defRPr>
            </a:lvl7pPr>
            <a:lvl8pPr marL="3375785" indent="-222855" defTabSz="911823" eaLnBrk="0" fontAlgn="base" hangingPunct="0">
              <a:spcBef>
                <a:spcPct val="30000"/>
              </a:spcBef>
              <a:spcAft>
                <a:spcPct val="0"/>
              </a:spcAft>
              <a:defRPr sz="1200">
                <a:solidFill>
                  <a:schemeClr val="tx1"/>
                </a:solidFill>
                <a:latin typeface="Arial" pitchFamily="34" charset="0"/>
              </a:defRPr>
            </a:lvl8pPr>
            <a:lvl9pPr marL="3827773" indent="-222855" defTabSz="911823"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CDC7DB62-C917-46BC-8D8A-DB61E849275F}" type="slidenum">
              <a:rPr lang="en-US" altLang="en-US" sz="1100"/>
              <a:pPr eaLnBrk="1" hangingPunct="1">
                <a:spcBef>
                  <a:spcPct val="0"/>
                </a:spcBef>
              </a:pPr>
              <a:t>27</a:t>
            </a:fld>
            <a:endParaRPr lang="en-US" altLang="en-US" sz="1100"/>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21240" eaLnBrk="0" hangingPunct="0">
              <a:defRPr sz="2000">
                <a:solidFill>
                  <a:schemeClr val="bg1"/>
                </a:solidFill>
                <a:latin typeface="Arial Black" pitchFamily="34" charset="0"/>
              </a:defRPr>
            </a:lvl1pPr>
            <a:lvl2pPr marL="734480" indent="-282492" algn="ctr" defTabSz="921240" eaLnBrk="0" hangingPunct="0">
              <a:defRPr sz="2000">
                <a:solidFill>
                  <a:schemeClr val="bg1"/>
                </a:solidFill>
                <a:latin typeface="Arial Black" pitchFamily="34" charset="0"/>
              </a:defRPr>
            </a:lvl2pPr>
            <a:lvl3pPr marL="1129970" indent="-225994" algn="ctr" defTabSz="921240" eaLnBrk="0" hangingPunct="0">
              <a:defRPr sz="2000">
                <a:solidFill>
                  <a:schemeClr val="bg1"/>
                </a:solidFill>
                <a:latin typeface="Arial Black" pitchFamily="34" charset="0"/>
              </a:defRPr>
            </a:lvl3pPr>
            <a:lvl4pPr marL="1581958" indent="-225994" algn="ctr" defTabSz="921240" eaLnBrk="0" hangingPunct="0">
              <a:defRPr sz="2000">
                <a:solidFill>
                  <a:schemeClr val="bg1"/>
                </a:solidFill>
                <a:latin typeface="Arial Black" pitchFamily="34" charset="0"/>
              </a:defRPr>
            </a:lvl4pPr>
            <a:lvl5pPr marL="2033946" indent="-225994" algn="ctr" defTabSz="921240" eaLnBrk="0" hangingPunct="0">
              <a:defRPr sz="2000">
                <a:solidFill>
                  <a:schemeClr val="bg1"/>
                </a:solidFill>
                <a:latin typeface="Arial Black" pitchFamily="34" charset="0"/>
              </a:defRPr>
            </a:lvl5pPr>
            <a:lvl6pPr marL="2485934" indent="-225994" algn="ctr" defTabSz="921240" eaLnBrk="0" fontAlgn="base" hangingPunct="0">
              <a:spcBef>
                <a:spcPct val="0"/>
              </a:spcBef>
              <a:spcAft>
                <a:spcPct val="0"/>
              </a:spcAft>
              <a:defRPr sz="2000">
                <a:solidFill>
                  <a:schemeClr val="bg1"/>
                </a:solidFill>
                <a:latin typeface="Arial Black" pitchFamily="34" charset="0"/>
              </a:defRPr>
            </a:lvl6pPr>
            <a:lvl7pPr marL="2937921" indent="-225994" algn="ctr" defTabSz="921240" eaLnBrk="0" fontAlgn="base" hangingPunct="0">
              <a:spcBef>
                <a:spcPct val="0"/>
              </a:spcBef>
              <a:spcAft>
                <a:spcPct val="0"/>
              </a:spcAft>
              <a:defRPr sz="2000">
                <a:solidFill>
                  <a:schemeClr val="bg1"/>
                </a:solidFill>
                <a:latin typeface="Arial Black" pitchFamily="34" charset="0"/>
              </a:defRPr>
            </a:lvl7pPr>
            <a:lvl8pPr marL="3389909" indent="-225994" algn="ctr" defTabSz="921240" eaLnBrk="0" fontAlgn="base" hangingPunct="0">
              <a:spcBef>
                <a:spcPct val="0"/>
              </a:spcBef>
              <a:spcAft>
                <a:spcPct val="0"/>
              </a:spcAft>
              <a:defRPr sz="2000">
                <a:solidFill>
                  <a:schemeClr val="bg1"/>
                </a:solidFill>
                <a:latin typeface="Arial Black" pitchFamily="34" charset="0"/>
              </a:defRPr>
            </a:lvl8pPr>
            <a:lvl9pPr marL="3841897" indent="-225994" algn="ctr" defTabSz="921240" eaLnBrk="0" fontAlgn="base" hangingPunct="0">
              <a:spcBef>
                <a:spcPct val="0"/>
              </a:spcBef>
              <a:spcAft>
                <a:spcPct val="0"/>
              </a:spcAft>
              <a:defRPr sz="2000">
                <a:solidFill>
                  <a:schemeClr val="bg1"/>
                </a:solidFill>
                <a:latin typeface="Arial Black" pitchFamily="34" charset="0"/>
              </a:defRPr>
            </a:lvl9pPr>
          </a:lstStyle>
          <a:p>
            <a:pPr algn="r" eaLnBrk="1" hangingPunct="1"/>
            <a:fld id="{1A0A4DA8-E4F1-4CEE-8C7C-882DF865ABAA}" type="slidenum">
              <a:rPr lang="en-US" altLang="en-US" sz="1200">
                <a:solidFill>
                  <a:schemeClr val="tx1"/>
                </a:solidFill>
                <a:latin typeface="Arial" pitchFamily="34" charset="0"/>
              </a:rPr>
              <a:pPr algn="r" eaLnBrk="1" hangingPunct="1"/>
              <a:t>5</a:t>
            </a:fld>
            <a:endParaRPr lang="en-US" altLang="en-US" sz="1200">
              <a:solidFill>
                <a:schemeClr val="tx1"/>
              </a:solidFill>
              <a:latin typeface="Arial" pitchFamily="34" charset="0"/>
            </a:endParaRPr>
          </a:p>
        </p:txBody>
      </p:sp>
      <p:sp>
        <p:nvSpPr>
          <p:cNvPr id="171011" name="Rectangle 2"/>
          <p:cNvSpPr>
            <a:spLocks noGrp="1" noRot="1" noChangeAspect="1" noChangeArrowheads="1" noTextEdit="1"/>
          </p:cNvSpPr>
          <p:nvPr>
            <p:ph type="sldImg"/>
          </p:nvPr>
        </p:nvSpPr>
        <p:spPr>
          <a:xfrm>
            <a:off x="1143000" y="685800"/>
            <a:ext cx="4570413" cy="3429000"/>
          </a:xfrm>
          <a:ln/>
        </p:spPr>
      </p:sp>
      <p:sp>
        <p:nvSpPr>
          <p:cNvPr id="171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dirty="0">
                <a:latin typeface="Tahoma" pitchFamily="34" charset="0"/>
              </a:rPr>
              <a:t>To qualify for exemption, employees must meet three tests for each exemption:  </a:t>
            </a:r>
            <a:r>
              <a:rPr lang="en-US" altLang="en-US" dirty="0">
                <a:latin typeface="Tahoma" pitchFamily="34" charset="0"/>
              </a:rPr>
              <a:t>An exempt employee must earn a minimum amount.  The minimum amount must be paid on a salary basis.  In addition, exempt employees must perform certain executive, administrative, professional, outside sales, or computer professional job duties set forth in the regulation</a:t>
            </a:r>
            <a:r>
              <a:rPr lang="en-US" altLang="en-US" dirty="0">
                <a:latin typeface="Arial" pitchFamily="34" charset="0"/>
              </a:rPr>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Slide Image Placeholder 1"/>
          <p:cNvSpPr>
            <a:spLocks noGrp="1" noRot="1" noChangeAspect="1" noTextEdit="1"/>
          </p:cNvSpPr>
          <p:nvPr>
            <p:ph type="sldImg"/>
          </p:nvPr>
        </p:nvSpPr>
        <p:spPr>
          <a:ln/>
        </p:spPr>
      </p:sp>
      <p:sp>
        <p:nvSpPr>
          <p:cNvPr id="172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itchFamily="34" charset="0"/>
              </a:rPr>
              <a:t>In March of 2014, President Obama signed a Presidential Memorandum directing the Department of Labor to update the regulations defining which “white collar” workers are protected by the FLSA’s minimum wage and overtime standards.  </a:t>
            </a:r>
            <a:r>
              <a:rPr lang="en-US" altLang="en-US" dirty="0">
                <a:latin typeface="Arial" pitchFamily="34" charset="0"/>
              </a:rPr>
              <a:t>Specifically, the Department was instructed to look for ways to modernize and simplify the regulations while ensuring that the FLSA’s intended overtime protections are fully implemented. </a:t>
            </a:r>
          </a:p>
          <a:p>
            <a:endParaRPr lang="en-US" altLang="en-US" dirty="0">
              <a:latin typeface="Arial" pitchFamily="34" charset="0"/>
            </a:endParaRPr>
          </a:p>
          <a:p>
            <a:r>
              <a:rPr lang="en-US" altLang="en-US" dirty="0">
                <a:latin typeface="Arial" pitchFamily="34" charset="0"/>
              </a:rPr>
              <a:t>In July of 2015, the Department issued its Notice of Proposed Rulemaking (NPRM) which received over 270,000 comments, and the Final Rule was published on </a:t>
            </a:r>
            <a:r>
              <a:rPr lang="en-US" altLang="en-US" b="1" dirty="0">
                <a:latin typeface="Arial" pitchFamily="34" charset="0"/>
              </a:rPr>
              <a:t>[May 23, 2016] </a:t>
            </a:r>
            <a:r>
              <a:rPr lang="en-US" altLang="en-US" dirty="0">
                <a:latin typeface="Arial" pitchFamily="34" charset="0"/>
              </a:rPr>
              <a:t>with an effective date of December 1, 2016.</a:t>
            </a:r>
          </a:p>
        </p:txBody>
      </p:sp>
      <p:sp>
        <p:nvSpPr>
          <p:cNvPr id="1720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5546" eaLnBrk="0" hangingPunct="0">
              <a:spcBef>
                <a:spcPct val="30000"/>
              </a:spcBef>
              <a:defRPr sz="1200">
                <a:solidFill>
                  <a:schemeClr val="tx1"/>
                </a:solidFill>
                <a:latin typeface="Arial" pitchFamily="34" charset="0"/>
              </a:defRPr>
            </a:lvl1pPr>
            <a:lvl2pPr marL="721925" indent="-273076" defTabSz="905546" eaLnBrk="0" hangingPunct="0">
              <a:spcBef>
                <a:spcPct val="30000"/>
              </a:spcBef>
              <a:defRPr sz="1200">
                <a:solidFill>
                  <a:schemeClr val="tx1"/>
                </a:solidFill>
                <a:latin typeface="Arial" pitchFamily="34" charset="0"/>
              </a:defRPr>
            </a:lvl2pPr>
            <a:lvl3pPr marL="1111137" indent="-219716" defTabSz="905546" eaLnBrk="0" hangingPunct="0">
              <a:spcBef>
                <a:spcPct val="30000"/>
              </a:spcBef>
              <a:defRPr sz="1200">
                <a:solidFill>
                  <a:schemeClr val="tx1"/>
                </a:solidFill>
                <a:latin typeface="Arial" pitchFamily="34" charset="0"/>
              </a:defRPr>
            </a:lvl3pPr>
            <a:lvl4pPr marL="1559986" indent="-219716" defTabSz="905546" eaLnBrk="0" hangingPunct="0">
              <a:spcBef>
                <a:spcPct val="30000"/>
              </a:spcBef>
              <a:defRPr sz="1200">
                <a:solidFill>
                  <a:schemeClr val="tx1"/>
                </a:solidFill>
                <a:latin typeface="Arial" pitchFamily="34" charset="0"/>
              </a:defRPr>
            </a:lvl4pPr>
            <a:lvl5pPr marL="2005696" indent="-219716" defTabSz="905546" eaLnBrk="0" hangingPunct="0">
              <a:spcBef>
                <a:spcPct val="30000"/>
              </a:spcBef>
              <a:defRPr sz="1200">
                <a:solidFill>
                  <a:schemeClr val="tx1"/>
                </a:solidFill>
                <a:latin typeface="Arial" pitchFamily="34" charset="0"/>
              </a:defRPr>
            </a:lvl5pPr>
            <a:lvl6pPr marL="2457684" indent="-219716" defTabSz="905546" eaLnBrk="0" fontAlgn="base" hangingPunct="0">
              <a:spcBef>
                <a:spcPct val="30000"/>
              </a:spcBef>
              <a:spcAft>
                <a:spcPct val="0"/>
              </a:spcAft>
              <a:defRPr sz="1200">
                <a:solidFill>
                  <a:schemeClr val="tx1"/>
                </a:solidFill>
                <a:latin typeface="Arial" pitchFamily="34" charset="0"/>
              </a:defRPr>
            </a:lvl6pPr>
            <a:lvl7pPr marL="2909672" indent="-219716" defTabSz="905546" eaLnBrk="0" fontAlgn="base" hangingPunct="0">
              <a:spcBef>
                <a:spcPct val="30000"/>
              </a:spcBef>
              <a:spcAft>
                <a:spcPct val="0"/>
              </a:spcAft>
              <a:defRPr sz="1200">
                <a:solidFill>
                  <a:schemeClr val="tx1"/>
                </a:solidFill>
                <a:latin typeface="Arial" pitchFamily="34" charset="0"/>
              </a:defRPr>
            </a:lvl7pPr>
            <a:lvl8pPr marL="3361660" indent="-219716" defTabSz="905546" eaLnBrk="0" fontAlgn="base" hangingPunct="0">
              <a:spcBef>
                <a:spcPct val="30000"/>
              </a:spcBef>
              <a:spcAft>
                <a:spcPct val="0"/>
              </a:spcAft>
              <a:defRPr sz="1200">
                <a:solidFill>
                  <a:schemeClr val="tx1"/>
                </a:solidFill>
                <a:latin typeface="Arial" pitchFamily="34" charset="0"/>
              </a:defRPr>
            </a:lvl8pPr>
            <a:lvl9pPr marL="3813648" indent="-219716" defTabSz="905546"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0BAF2BEF-3AED-40A1-A0A5-29E7573888C3}" type="slidenum">
              <a:rPr lang="en-US" altLang="en-US" sz="1100"/>
              <a:pPr eaLnBrk="1" hangingPunct="1">
                <a:spcBef>
                  <a:spcPct val="0"/>
                </a:spcBef>
              </a:pPr>
              <a:t>6</a:t>
            </a:fld>
            <a:endParaRPr lang="en-US" altLang="en-US" sz="11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Slide Image Placeholder 1"/>
          <p:cNvSpPr>
            <a:spLocks noGrp="1" noRot="1" noChangeAspect="1" noTextEdit="1"/>
          </p:cNvSpPr>
          <p:nvPr>
            <p:ph type="sldImg"/>
          </p:nvPr>
        </p:nvSpPr>
        <p:spPr>
          <a:ln/>
        </p:spPr>
      </p:sp>
      <p:sp>
        <p:nvSpPr>
          <p:cNvPr id="173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itchFamily="34" charset="0"/>
              </a:rPr>
              <a:t>This portion of the presentation explains the changes in the Final Rule.  The Final Rule updates the standard salary level and the total annual compensation required for the exemption of highly compensated employees (or HCEs).  It also allows employers to include nondiscretionary bonuses (including commissions) to satisfy a portion of the </a:t>
            </a:r>
            <a:r>
              <a:rPr lang="en-US" altLang="en-US" u="sng">
                <a:latin typeface="Arial" pitchFamily="34" charset="0"/>
              </a:rPr>
              <a:t>standard</a:t>
            </a:r>
            <a:r>
              <a:rPr lang="en-US" altLang="en-US">
                <a:latin typeface="Arial" pitchFamily="34" charset="0"/>
              </a:rPr>
              <a:t> salary level (but not the Highly compensated employees  compensation level).  Finally, it automatically updates the standard salary level and highly compensated employee annual compensation level every three years.</a:t>
            </a:r>
          </a:p>
          <a:p>
            <a:endParaRPr lang="en-US" altLang="en-US">
              <a:latin typeface="Arial" pitchFamily="34" charset="0"/>
            </a:endParaRPr>
          </a:p>
        </p:txBody>
      </p:sp>
      <p:sp>
        <p:nvSpPr>
          <p:cNvPr id="173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5546" eaLnBrk="0" hangingPunct="0">
              <a:spcBef>
                <a:spcPct val="30000"/>
              </a:spcBef>
              <a:defRPr sz="1200">
                <a:solidFill>
                  <a:schemeClr val="tx1"/>
                </a:solidFill>
                <a:latin typeface="Arial" pitchFamily="34" charset="0"/>
              </a:defRPr>
            </a:lvl1pPr>
            <a:lvl2pPr marL="721925" indent="-273076" defTabSz="905546" eaLnBrk="0" hangingPunct="0">
              <a:spcBef>
                <a:spcPct val="30000"/>
              </a:spcBef>
              <a:defRPr sz="1200">
                <a:solidFill>
                  <a:schemeClr val="tx1"/>
                </a:solidFill>
                <a:latin typeface="Arial" pitchFamily="34" charset="0"/>
              </a:defRPr>
            </a:lvl2pPr>
            <a:lvl3pPr marL="1111137" indent="-219716" defTabSz="905546" eaLnBrk="0" hangingPunct="0">
              <a:spcBef>
                <a:spcPct val="30000"/>
              </a:spcBef>
              <a:defRPr sz="1200">
                <a:solidFill>
                  <a:schemeClr val="tx1"/>
                </a:solidFill>
                <a:latin typeface="Arial" pitchFamily="34" charset="0"/>
              </a:defRPr>
            </a:lvl3pPr>
            <a:lvl4pPr marL="1559986" indent="-219716" defTabSz="905546" eaLnBrk="0" hangingPunct="0">
              <a:spcBef>
                <a:spcPct val="30000"/>
              </a:spcBef>
              <a:defRPr sz="1200">
                <a:solidFill>
                  <a:schemeClr val="tx1"/>
                </a:solidFill>
                <a:latin typeface="Arial" pitchFamily="34" charset="0"/>
              </a:defRPr>
            </a:lvl4pPr>
            <a:lvl5pPr marL="2005696" indent="-219716" defTabSz="905546" eaLnBrk="0" hangingPunct="0">
              <a:spcBef>
                <a:spcPct val="30000"/>
              </a:spcBef>
              <a:defRPr sz="1200">
                <a:solidFill>
                  <a:schemeClr val="tx1"/>
                </a:solidFill>
                <a:latin typeface="Arial" pitchFamily="34" charset="0"/>
              </a:defRPr>
            </a:lvl5pPr>
            <a:lvl6pPr marL="2457684" indent="-219716" defTabSz="905546" eaLnBrk="0" fontAlgn="base" hangingPunct="0">
              <a:spcBef>
                <a:spcPct val="30000"/>
              </a:spcBef>
              <a:spcAft>
                <a:spcPct val="0"/>
              </a:spcAft>
              <a:defRPr sz="1200">
                <a:solidFill>
                  <a:schemeClr val="tx1"/>
                </a:solidFill>
                <a:latin typeface="Arial" pitchFamily="34" charset="0"/>
              </a:defRPr>
            </a:lvl6pPr>
            <a:lvl7pPr marL="2909672" indent="-219716" defTabSz="905546" eaLnBrk="0" fontAlgn="base" hangingPunct="0">
              <a:spcBef>
                <a:spcPct val="30000"/>
              </a:spcBef>
              <a:spcAft>
                <a:spcPct val="0"/>
              </a:spcAft>
              <a:defRPr sz="1200">
                <a:solidFill>
                  <a:schemeClr val="tx1"/>
                </a:solidFill>
                <a:latin typeface="Arial" pitchFamily="34" charset="0"/>
              </a:defRPr>
            </a:lvl7pPr>
            <a:lvl8pPr marL="3361660" indent="-219716" defTabSz="905546" eaLnBrk="0" fontAlgn="base" hangingPunct="0">
              <a:spcBef>
                <a:spcPct val="30000"/>
              </a:spcBef>
              <a:spcAft>
                <a:spcPct val="0"/>
              </a:spcAft>
              <a:defRPr sz="1200">
                <a:solidFill>
                  <a:schemeClr val="tx1"/>
                </a:solidFill>
                <a:latin typeface="Arial" pitchFamily="34" charset="0"/>
              </a:defRPr>
            </a:lvl8pPr>
            <a:lvl9pPr marL="3813648" indent="-219716" defTabSz="905546"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7C0F6D4C-7F97-4559-8C42-A5126893A123}" type="slidenum">
              <a:rPr lang="en-US" altLang="en-US" sz="1100"/>
              <a:pPr eaLnBrk="1" hangingPunct="1">
                <a:spcBef>
                  <a:spcPct val="0"/>
                </a:spcBef>
              </a:pPr>
              <a:t>7</a:t>
            </a:fld>
            <a:endParaRPr lang="en-US" altLang="en-US" sz="11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Slide Image Placeholder 1"/>
          <p:cNvSpPr>
            <a:spLocks noGrp="1" noRot="1" noChangeAspect="1" noTextEdit="1"/>
          </p:cNvSpPr>
          <p:nvPr>
            <p:ph type="sldImg"/>
          </p:nvPr>
        </p:nvSpPr>
        <p:spPr>
          <a:ln/>
        </p:spPr>
      </p:sp>
      <p:sp>
        <p:nvSpPr>
          <p:cNvPr id="174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itchFamily="34" charset="0"/>
            </a:endParaRPr>
          </a:p>
        </p:txBody>
      </p:sp>
      <p:sp>
        <p:nvSpPr>
          <p:cNvPr id="174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5546" eaLnBrk="0" hangingPunct="0">
              <a:spcBef>
                <a:spcPct val="30000"/>
              </a:spcBef>
              <a:defRPr sz="1200">
                <a:solidFill>
                  <a:schemeClr val="tx1"/>
                </a:solidFill>
                <a:latin typeface="Arial" pitchFamily="34" charset="0"/>
              </a:defRPr>
            </a:lvl1pPr>
            <a:lvl2pPr marL="721925" indent="-273076" defTabSz="905546" eaLnBrk="0" hangingPunct="0">
              <a:spcBef>
                <a:spcPct val="30000"/>
              </a:spcBef>
              <a:defRPr sz="1200">
                <a:solidFill>
                  <a:schemeClr val="tx1"/>
                </a:solidFill>
                <a:latin typeface="Arial" pitchFamily="34" charset="0"/>
              </a:defRPr>
            </a:lvl2pPr>
            <a:lvl3pPr marL="1111137" indent="-219716" defTabSz="905546" eaLnBrk="0" hangingPunct="0">
              <a:spcBef>
                <a:spcPct val="30000"/>
              </a:spcBef>
              <a:defRPr sz="1200">
                <a:solidFill>
                  <a:schemeClr val="tx1"/>
                </a:solidFill>
                <a:latin typeface="Arial" pitchFamily="34" charset="0"/>
              </a:defRPr>
            </a:lvl3pPr>
            <a:lvl4pPr marL="1559986" indent="-219716" defTabSz="905546" eaLnBrk="0" hangingPunct="0">
              <a:spcBef>
                <a:spcPct val="30000"/>
              </a:spcBef>
              <a:defRPr sz="1200">
                <a:solidFill>
                  <a:schemeClr val="tx1"/>
                </a:solidFill>
                <a:latin typeface="Arial" pitchFamily="34" charset="0"/>
              </a:defRPr>
            </a:lvl4pPr>
            <a:lvl5pPr marL="2005696" indent="-219716" defTabSz="905546" eaLnBrk="0" hangingPunct="0">
              <a:spcBef>
                <a:spcPct val="30000"/>
              </a:spcBef>
              <a:defRPr sz="1200">
                <a:solidFill>
                  <a:schemeClr val="tx1"/>
                </a:solidFill>
                <a:latin typeface="Arial" pitchFamily="34" charset="0"/>
              </a:defRPr>
            </a:lvl5pPr>
            <a:lvl6pPr marL="2457684" indent="-219716" defTabSz="905546" eaLnBrk="0" fontAlgn="base" hangingPunct="0">
              <a:spcBef>
                <a:spcPct val="30000"/>
              </a:spcBef>
              <a:spcAft>
                <a:spcPct val="0"/>
              </a:spcAft>
              <a:defRPr sz="1200">
                <a:solidFill>
                  <a:schemeClr val="tx1"/>
                </a:solidFill>
                <a:latin typeface="Arial" pitchFamily="34" charset="0"/>
              </a:defRPr>
            </a:lvl6pPr>
            <a:lvl7pPr marL="2909672" indent="-219716" defTabSz="905546" eaLnBrk="0" fontAlgn="base" hangingPunct="0">
              <a:spcBef>
                <a:spcPct val="30000"/>
              </a:spcBef>
              <a:spcAft>
                <a:spcPct val="0"/>
              </a:spcAft>
              <a:defRPr sz="1200">
                <a:solidFill>
                  <a:schemeClr val="tx1"/>
                </a:solidFill>
                <a:latin typeface="Arial" pitchFamily="34" charset="0"/>
              </a:defRPr>
            </a:lvl7pPr>
            <a:lvl8pPr marL="3361660" indent="-219716" defTabSz="905546" eaLnBrk="0" fontAlgn="base" hangingPunct="0">
              <a:spcBef>
                <a:spcPct val="30000"/>
              </a:spcBef>
              <a:spcAft>
                <a:spcPct val="0"/>
              </a:spcAft>
              <a:defRPr sz="1200">
                <a:solidFill>
                  <a:schemeClr val="tx1"/>
                </a:solidFill>
                <a:latin typeface="Arial" pitchFamily="34" charset="0"/>
              </a:defRPr>
            </a:lvl8pPr>
            <a:lvl9pPr marL="3813648" indent="-219716" defTabSz="905546"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D98B623D-4CFC-4CB0-A150-11C82067B2E6}" type="slidenum">
              <a:rPr lang="en-US" altLang="en-US" sz="1100"/>
              <a:pPr eaLnBrk="1" hangingPunct="1">
                <a:spcBef>
                  <a:spcPct val="0"/>
                </a:spcBef>
              </a:pPr>
              <a:t>8</a:t>
            </a:fld>
            <a:endParaRPr lang="en-US" altLang="en-US" sz="11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21240" eaLnBrk="0" hangingPunct="0">
              <a:defRPr sz="2000">
                <a:solidFill>
                  <a:schemeClr val="bg1"/>
                </a:solidFill>
                <a:latin typeface="Arial Black" pitchFamily="34" charset="0"/>
              </a:defRPr>
            </a:lvl1pPr>
            <a:lvl2pPr marL="734480" indent="-282492" algn="ctr" defTabSz="921240" eaLnBrk="0" hangingPunct="0">
              <a:defRPr sz="2000">
                <a:solidFill>
                  <a:schemeClr val="bg1"/>
                </a:solidFill>
                <a:latin typeface="Arial Black" pitchFamily="34" charset="0"/>
              </a:defRPr>
            </a:lvl2pPr>
            <a:lvl3pPr marL="1129970" indent="-225994" algn="ctr" defTabSz="921240" eaLnBrk="0" hangingPunct="0">
              <a:defRPr sz="2000">
                <a:solidFill>
                  <a:schemeClr val="bg1"/>
                </a:solidFill>
                <a:latin typeface="Arial Black" pitchFamily="34" charset="0"/>
              </a:defRPr>
            </a:lvl3pPr>
            <a:lvl4pPr marL="1581958" indent="-225994" algn="ctr" defTabSz="921240" eaLnBrk="0" hangingPunct="0">
              <a:defRPr sz="2000">
                <a:solidFill>
                  <a:schemeClr val="bg1"/>
                </a:solidFill>
                <a:latin typeface="Arial Black" pitchFamily="34" charset="0"/>
              </a:defRPr>
            </a:lvl4pPr>
            <a:lvl5pPr marL="2033946" indent="-225994" algn="ctr" defTabSz="921240" eaLnBrk="0" hangingPunct="0">
              <a:defRPr sz="2000">
                <a:solidFill>
                  <a:schemeClr val="bg1"/>
                </a:solidFill>
                <a:latin typeface="Arial Black" pitchFamily="34" charset="0"/>
              </a:defRPr>
            </a:lvl5pPr>
            <a:lvl6pPr marL="2485934" indent="-225994" algn="ctr" defTabSz="921240" eaLnBrk="0" fontAlgn="base" hangingPunct="0">
              <a:spcBef>
                <a:spcPct val="0"/>
              </a:spcBef>
              <a:spcAft>
                <a:spcPct val="0"/>
              </a:spcAft>
              <a:defRPr sz="2000">
                <a:solidFill>
                  <a:schemeClr val="bg1"/>
                </a:solidFill>
                <a:latin typeface="Arial Black" pitchFamily="34" charset="0"/>
              </a:defRPr>
            </a:lvl6pPr>
            <a:lvl7pPr marL="2937921" indent="-225994" algn="ctr" defTabSz="921240" eaLnBrk="0" fontAlgn="base" hangingPunct="0">
              <a:spcBef>
                <a:spcPct val="0"/>
              </a:spcBef>
              <a:spcAft>
                <a:spcPct val="0"/>
              </a:spcAft>
              <a:defRPr sz="2000">
                <a:solidFill>
                  <a:schemeClr val="bg1"/>
                </a:solidFill>
                <a:latin typeface="Arial Black" pitchFamily="34" charset="0"/>
              </a:defRPr>
            </a:lvl7pPr>
            <a:lvl8pPr marL="3389909" indent="-225994" algn="ctr" defTabSz="921240" eaLnBrk="0" fontAlgn="base" hangingPunct="0">
              <a:spcBef>
                <a:spcPct val="0"/>
              </a:spcBef>
              <a:spcAft>
                <a:spcPct val="0"/>
              </a:spcAft>
              <a:defRPr sz="2000">
                <a:solidFill>
                  <a:schemeClr val="bg1"/>
                </a:solidFill>
                <a:latin typeface="Arial Black" pitchFamily="34" charset="0"/>
              </a:defRPr>
            </a:lvl8pPr>
            <a:lvl9pPr marL="3841897" indent="-225994" algn="ctr" defTabSz="921240" eaLnBrk="0" fontAlgn="base" hangingPunct="0">
              <a:spcBef>
                <a:spcPct val="0"/>
              </a:spcBef>
              <a:spcAft>
                <a:spcPct val="0"/>
              </a:spcAft>
              <a:defRPr sz="2000">
                <a:solidFill>
                  <a:schemeClr val="bg1"/>
                </a:solidFill>
                <a:latin typeface="Arial Black" pitchFamily="34" charset="0"/>
              </a:defRPr>
            </a:lvl9pPr>
          </a:lstStyle>
          <a:p>
            <a:pPr algn="r" eaLnBrk="1" hangingPunct="1"/>
            <a:fld id="{50651079-8250-4902-9059-D79E80155950}" type="slidenum">
              <a:rPr lang="en-US" altLang="en-US" sz="1200">
                <a:solidFill>
                  <a:schemeClr val="tx1"/>
                </a:solidFill>
                <a:latin typeface="Arial" pitchFamily="34" charset="0"/>
              </a:rPr>
              <a:pPr algn="r" eaLnBrk="1" hangingPunct="1"/>
              <a:t>9</a:t>
            </a:fld>
            <a:endParaRPr lang="en-US" altLang="en-US" sz="1200">
              <a:solidFill>
                <a:schemeClr val="tx1"/>
              </a:solidFill>
              <a:latin typeface="Arial" pitchFamily="34" charset="0"/>
            </a:endParaRPr>
          </a:p>
        </p:txBody>
      </p:sp>
      <p:sp>
        <p:nvSpPr>
          <p:cNvPr id="175107" name="Rectangle 2"/>
          <p:cNvSpPr>
            <a:spLocks noGrp="1" noRot="1" noChangeAspect="1" noChangeArrowheads="1" noTextEdit="1"/>
          </p:cNvSpPr>
          <p:nvPr>
            <p:ph type="sldImg"/>
          </p:nvPr>
        </p:nvSpPr>
        <p:spPr>
          <a:ln/>
        </p:spPr>
      </p:sp>
      <p:sp>
        <p:nvSpPr>
          <p:cNvPr id="175108" name="Rectangle 3"/>
          <p:cNvSpPr>
            <a:spLocks noGrp="1" noChangeArrowheads="1"/>
          </p:cNvSpPr>
          <p:nvPr>
            <p:ph type="body" idx="1"/>
          </p:nvPr>
        </p:nvSpPr>
        <p:spPr>
          <a:xfrm>
            <a:off x="914818" y="4344108"/>
            <a:ext cx="5028365" cy="411464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ahoma"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Slide Image Placeholder 1"/>
          <p:cNvSpPr>
            <a:spLocks noGrp="1" noRot="1" noChangeAspect="1" noTextEdit="1"/>
          </p:cNvSpPr>
          <p:nvPr>
            <p:ph type="sldImg"/>
          </p:nvPr>
        </p:nvSpPr>
        <p:spPr>
          <a:ln/>
        </p:spPr>
      </p:sp>
      <p:sp>
        <p:nvSpPr>
          <p:cNvPr id="176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itchFamily="34" charset="0"/>
            </a:endParaRPr>
          </a:p>
        </p:txBody>
      </p:sp>
      <p:sp>
        <p:nvSpPr>
          <p:cNvPr id="176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21240" eaLnBrk="0" hangingPunct="0">
              <a:defRPr sz="2000">
                <a:solidFill>
                  <a:schemeClr val="bg1"/>
                </a:solidFill>
                <a:latin typeface="Arial Black" pitchFamily="34" charset="0"/>
              </a:defRPr>
            </a:lvl1pPr>
            <a:lvl2pPr marL="734480" indent="-282492" algn="ctr" defTabSz="921240" eaLnBrk="0" hangingPunct="0">
              <a:defRPr sz="2000">
                <a:solidFill>
                  <a:schemeClr val="bg1"/>
                </a:solidFill>
                <a:latin typeface="Arial Black" pitchFamily="34" charset="0"/>
              </a:defRPr>
            </a:lvl2pPr>
            <a:lvl3pPr marL="1129970" indent="-225994" algn="ctr" defTabSz="921240" eaLnBrk="0" hangingPunct="0">
              <a:defRPr sz="2000">
                <a:solidFill>
                  <a:schemeClr val="bg1"/>
                </a:solidFill>
                <a:latin typeface="Arial Black" pitchFamily="34" charset="0"/>
              </a:defRPr>
            </a:lvl3pPr>
            <a:lvl4pPr marL="1581958" indent="-225994" algn="ctr" defTabSz="921240" eaLnBrk="0" hangingPunct="0">
              <a:defRPr sz="2000">
                <a:solidFill>
                  <a:schemeClr val="bg1"/>
                </a:solidFill>
                <a:latin typeface="Arial Black" pitchFamily="34" charset="0"/>
              </a:defRPr>
            </a:lvl4pPr>
            <a:lvl5pPr marL="2033946" indent="-225994" algn="ctr" defTabSz="921240" eaLnBrk="0" hangingPunct="0">
              <a:defRPr sz="2000">
                <a:solidFill>
                  <a:schemeClr val="bg1"/>
                </a:solidFill>
                <a:latin typeface="Arial Black" pitchFamily="34" charset="0"/>
              </a:defRPr>
            </a:lvl5pPr>
            <a:lvl6pPr marL="2485934" indent="-225994" algn="ctr" defTabSz="921240" eaLnBrk="0" fontAlgn="base" hangingPunct="0">
              <a:spcBef>
                <a:spcPct val="0"/>
              </a:spcBef>
              <a:spcAft>
                <a:spcPct val="0"/>
              </a:spcAft>
              <a:defRPr sz="2000">
                <a:solidFill>
                  <a:schemeClr val="bg1"/>
                </a:solidFill>
                <a:latin typeface="Arial Black" pitchFamily="34" charset="0"/>
              </a:defRPr>
            </a:lvl6pPr>
            <a:lvl7pPr marL="2937921" indent="-225994" algn="ctr" defTabSz="921240" eaLnBrk="0" fontAlgn="base" hangingPunct="0">
              <a:spcBef>
                <a:spcPct val="0"/>
              </a:spcBef>
              <a:spcAft>
                <a:spcPct val="0"/>
              </a:spcAft>
              <a:defRPr sz="2000">
                <a:solidFill>
                  <a:schemeClr val="bg1"/>
                </a:solidFill>
                <a:latin typeface="Arial Black" pitchFamily="34" charset="0"/>
              </a:defRPr>
            </a:lvl7pPr>
            <a:lvl8pPr marL="3389909" indent="-225994" algn="ctr" defTabSz="921240" eaLnBrk="0" fontAlgn="base" hangingPunct="0">
              <a:spcBef>
                <a:spcPct val="0"/>
              </a:spcBef>
              <a:spcAft>
                <a:spcPct val="0"/>
              </a:spcAft>
              <a:defRPr sz="2000">
                <a:solidFill>
                  <a:schemeClr val="bg1"/>
                </a:solidFill>
                <a:latin typeface="Arial Black" pitchFamily="34" charset="0"/>
              </a:defRPr>
            </a:lvl8pPr>
            <a:lvl9pPr marL="3841897" indent="-225994" algn="ctr" defTabSz="921240" eaLnBrk="0" fontAlgn="base" hangingPunct="0">
              <a:spcBef>
                <a:spcPct val="0"/>
              </a:spcBef>
              <a:spcAft>
                <a:spcPct val="0"/>
              </a:spcAft>
              <a:defRPr sz="2000">
                <a:solidFill>
                  <a:schemeClr val="bg1"/>
                </a:solidFill>
                <a:latin typeface="Arial Black" pitchFamily="34" charset="0"/>
              </a:defRPr>
            </a:lvl9pPr>
          </a:lstStyle>
          <a:p>
            <a:pPr algn="r" eaLnBrk="1" hangingPunct="1"/>
            <a:fld id="{BF088EAF-94B6-43D8-9214-9E044DF40CB9}" type="slidenum">
              <a:rPr lang="en-US" altLang="en-US" sz="1200">
                <a:solidFill>
                  <a:schemeClr val="tx1"/>
                </a:solidFill>
                <a:latin typeface="Arial" pitchFamily="34" charset="0"/>
              </a:rPr>
              <a:pPr algn="r" eaLnBrk="1" hangingPunct="1"/>
              <a:t>10</a:t>
            </a:fld>
            <a:endParaRPr lang="en-US" altLang="en-US" sz="1200">
              <a:solidFill>
                <a:schemeClr val="tx1"/>
              </a:solidFill>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Slide Image Placeholder 1"/>
          <p:cNvSpPr>
            <a:spLocks noGrp="1" noRot="1" noChangeAspect="1" noTextEdit="1"/>
          </p:cNvSpPr>
          <p:nvPr>
            <p:ph type="sldImg"/>
          </p:nvPr>
        </p:nvSpPr>
        <p:spPr>
          <a:ln/>
        </p:spPr>
      </p:sp>
      <p:sp>
        <p:nvSpPr>
          <p:cNvPr id="179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itchFamily="34" charset="0"/>
            </a:endParaRPr>
          </a:p>
        </p:txBody>
      </p:sp>
      <p:sp>
        <p:nvSpPr>
          <p:cNvPr id="179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5546" eaLnBrk="0" hangingPunct="0">
              <a:spcBef>
                <a:spcPct val="30000"/>
              </a:spcBef>
              <a:defRPr sz="1200">
                <a:solidFill>
                  <a:schemeClr val="tx1"/>
                </a:solidFill>
                <a:latin typeface="Arial" pitchFamily="34" charset="0"/>
              </a:defRPr>
            </a:lvl1pPr>
            <a:lvl2pPr marL="721925" indent="-273076" defTabSz="905546" eaLnBrk="0" hangingPunct="0">
              <a:spcBef>
                <a:spcPct val="30000"/>
              </a:spcBef>
              <a:defRPr sz="1200">
                <a:solidFill>
                  <a:schemeClr val="tx1"/>
                </a:solidFill>
                <a:latin typeface="Arial" pitchFamily="34" charset="0"/>
              </a:defRPr>
            </a:lvl2pPr>
            <a:lvl3pPr marL="1111137" indent="-219716" defTabSz="905546" eaLnBrk="0" hangingPunct="0">
              <a:spcBef>
                <a:spcPct val="30000"/>
              </a:spcBef>
              <a:defRPr sz="1200">
                <a:solidFill>
                  <a:schemeClr val="tx1"/>
                </a:solidFill>
                <a:latin typeface="Arial" pitchFamily="34" charset="0"/>
              </a:defRPr>
            </a:lvl3pPr>
            <a:lvl4pPr marL="1559986" indent="-219716" defTabSz="905546" eaLnBrk="0" hangingPunct="0">
              <a:spcBef>
                <a:spcPct val="30000"/>
              </a:spcBef>
              <a:defRPr sz="1200">
                <a:solidFill>
                  <a:schemeClr val="tx1"/>
                </a:solidFill>
                <a:latin typeface="Arial" pitchFamily="34" charset="0"/>
              </a:defRPr>
            </a:lvl4pPr>
            <a:lvl5pPr marL="2005696" indent="-219716" defTabSz="905546" eaLnBrk="0" hangingPunct="0">
              <a:spcBef>
                <a:spcPct val="30000"/>
              </a:spcBef>
              <a:defRPr sz="1200">
                <a:solidFill>
                  <a:schemeClr val="tx1"/>
                </a:solidFill>
                <a:latin typeface="Arial" pitchFamily="34" charset="0"/>
              </a:defRPr>
            </a:lvl5pPr>
            <a:lvl6pPr marL="2457684" indent="-219716" defTabSz="905546" eaLnBrk="0" fontAlgn="base" hangingPunct="0">
              <a:spcBef>
                <a:spcPct val="30000"/>
              </a:spcBef>
              <a:spcAft>
                <a:spcPct val="0"/>
              </a:spcAft>
              <a:defRPr sz="1200">
                <a:solidFill>
                  <a:schemeClr val="tx1"/>
                </a:solidFill>
                <a:latin typeface="Arial" pitchFamily="34" charset="0"/>
              </a:defRPr>
            </a:lvl6pPr>
            <a:lvl7pPr marL="2909672" indent="-219716" defTabSz="905546" eaLnBrk="0" fontAlgn="base" hangingPunct="0">
              <a:spcBef>
                <a:spcPct val="30000"/>
              </a:spcBef>
              <a:spcAft>
                <a:spcPct val="0"/>
              </a:spcAft>
              <a:defRPr sz="1200">
                <a:solidFill>
                  <a:schemeClr val="tx1"/>
                </a:solidFill>
                <a:latin typeface="Arial" pitchFamily="34" charset="0"/>
              </a:defRPr>
            </a:lvl7pPr>
            <a:lvl8pPr marL="3361660" indent="-219716" defTabSz="905546" eaLnBrk="0" fontAlgn="base" hangingPunct="0">
              <a:spcBef>
                <a:spcPct val="30000"/>
              </a:spcBef>
              <a:spcAft>
                <a:spcPct val="0"/>
              </a:spcAft>
              <a:defRPr sz="1200">
                <a:solidFill>
                  <a:schemeClr val="tx1"/>
                </a:solidFill>
                <a:latin typeface="Arial" pitchFamily="34" charset="0"/>
              </a:defRPr>
            </a:lvl8pPr>
            <a:lvl9pPr marL="3813648" indent="-219716" defTabSz="905546"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96891DB0-1DDC-41D4-A949-45AB94530B2D}" type="slidenum">
              <a:rPr lang="en-US" altLang="en-US" sz="1100"/>
              <a:pPr eaLnBrk="1" hangingPunct="1">
                <a:spcBef>
                  <a:spcPct val="0"/>
                </a:spcBef>
              </a:pPr>
              <a:t>11</a:t>
            </a:fld>
            <a:endParaRPr lang="en-US" altLang="en-US" sz="11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A9D18593-22E3-4DA9-8038-74BEB2FF55C0}" type="datetimeFigureOut">
              <a:rPr lang="en-US" smtClean="0"/>
              <a:t>1/11/2017</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43C9A15F-6FF6-4586-884A-1A13D49CA390}"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D18593-22E3-4DA9-8038-74BEB2FF55C0}" type="datetimeFigureOut">
              <a:rPr lang="en-US" smtClean="0"/>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C9A15F-6FF6-4586-884A-1A13D49CA3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D18593-22E3-4DA9-8038-74BEB2FF55C0}" type="datetimeFigureOut">
              <a:rPr lang="en-US" smtClean="0"/>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C9A15F-6FF6-4586-884A-1A13D49CA3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D18593-22E3-4DA9-8038-74BEB2FF55C0}" type="datetimeFigureOut">
              <a:rPr lang="en-US" smtClean="0"/>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C9A15F-6FF6-4586-884A-1A13D49CA39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D18593-22E3-4DA9-8038-74BEB2FF55C0}" type="datetimeFigureOut">
              <a:rPr lang="en-US" smtClean="0"/>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C9A15F-6FF6-4586-884A-1A13D49CA39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A9D18593-22E3-4DA9-8038-74BEB2FF55C0}" type="datetimeFigureOut">
              <a:rPr lang="en-US" smtClean="0"/>
              <a:t>1/11/2017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C9A15F-6FF6-4586-884A-1A13D49CA390}"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9D18593-22E3-4DA9-8038-74BEB2FF55C0}" type="datetimeFigureOut">
              <a:rPr lang="en-US" smtClean="0"/>
              <a:t>1/11/2017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C9A15F-6FF6-4586-884A-1A13D49CA39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D18593-22E3-4DA9-8038-74BEB2FF55C0}" type="datetimeFigureOut">
              <a:rPr lang="en-US" smtClean="0"/>
              <a:t>1/11/2017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C9A15F-6FF6-4586-884A-1A13D49CA3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D18593-22E3-4DA9-8038-74BEB2FF55C0}" type="datetimeFigureOut">
              <a:rPr lang="en-US" smtClean="0"/>
              <a:t>1/11/2017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C9A15F-6FF6-4586-884A-1A13D49CA3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9D18593-22E3-4DA9-8038-74BEB2FF55C0}" type="datetimeFigureOut">
              <a:rPr lang="en-US" smtClean="0"/>
              <a:t>1/11/2017</a:t>
            </a:fld>
            <a:endParaRPr lang="en-US"/>
          </a:p>
        </p:txBody>
      </p:sp>
      <p:sp>
        <p:nvSpPr>
          <p:cNvPr id="7" name="Slide Number Placeholder 6"/>
          <p:cNvSpPr>
            <a:spLocks noGrp="1"/>
          </p:cNvSpPr>
          <p:nvPr>
            <p:ph type="sldNum" sz="quarter" idx="12"/>
          </p:nvPr>
        </p:nvSpPr>
        <p:spPr/>
        <p:txBody>
          <a:bodyPr/>
          <a:lstStyle/>
          <a:p>
            <a:fld id="{43C9A15F-6FF6-4586-884A-1A13D49CA390}"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D18593-22E3-4DA9-8038-74BEB2FF55C0}" type="datetimeFigureOut">
              <a:rPr lang="en-US" smtClean="0"/>
              <a:t>1/11/2017</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43C9A15F-6FF6-4586-884A-1A13D49CA3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9D18593-22E3-4DA9-8038-74BEB2FF55C0}" type="datetimeFigureOut">
              <a:rPr lang="en-US" smtClean="0"/>
              <a:t>1/11/2017</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43C9A15F-6FF6-4586-884A-1A13D49CA39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latin typeface="Baskerville Old Face" panose="02020602080505020303" pitchFamily="18" charset="0"/>
              </a:rPr>
              <a:t>New Overtime Regulations</a:t>
            </a:r>
          </a:p>
        </p:txBody>
      </p:sp>
      <p:sp>
        <p:nvSpPr>
          <p:cNvPr id="3" name="Subtitle 2"/>
          <p:cNvSpPr>
            <a:spLocks noGrp="1"/>
          </p:cNvSpPr>
          <p:nvPr>
            <p:ph type="subTitle" idx="1"/>
          </p:nvPr>
        </p:nvSpPr>
        <p:spPr/>
        <p:txBody>
          <a:bodyPr/>
          <a:lstStyle/>
          <a:p>
            <a:r>
              <a:rPr lang="en-US" b="1" dirty="0"/>
              <a:t>Be Prepared</a:t>
            </a:r>
          </a:p>
        </p:txBody>
      </p:sp>
    </p:spTree>
    <p:extLst>
      <p:ext uri="{BB962C8B-B14F-4D97-AF65-F5344CB8AC3E}">
        <p14:creationId xmlns:p14="http://schemas.microsoft.com/office/powerpoint/2010/main" val="3121021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457200" y="457200"/>
            <a:ext cx="8153400" cy="1066800"/>
          </a:xfrm>
        </p:spPr>
        <p:txBody>
          <a:bodyPr/>
          <a:lstStyle/>
          <a:p>
            <a:pPr eaLnBrk="1" hangingPunct="1"/>
            <a:r>
              <a:rPr lang="en-US" altLang="en-US" dirty="0"/>
              <a:t>Nondiscretionary Bonuses</a:t>
            </a:r>
          </a:p>
        </p:txBody>
      </p:sp>
      <p:sp>
        <p:nvSpPr>
          <p:cNvPr id="59395" name="Content Placeholder 2"/>
          <p:cNvSpPr>
            <a:spLocks noGrp="1"/>
          </p:cNvSpPr>
          <p:nvPr>
            <p:ph idx="1"/>
          </p:nvPr>
        </p:nvSpPr>
        <p:spPr>
          <a:xfrm>
            <a:off x="609600" y="1524000"/>
            <a:ext cx="8077200" cy="4602163"/>
          </a:xfrm>
        </p:spPr>
        <p:txBody>
          <a:bodyPr/>
          <a:lstStyle/>
          <a:p>
            <a:pPr>
              <a:lnSpc>
                <a:spcPct val="90000"/>
              </a:lnSpc>
            </a:pPr>
            <a:r>
              <a:rPr lang="en-US" altLang="en-US" sz="2200" dirty="0">
                <a:solidFill>
                  <a:srgbClr val="002060"/>
                </a:solidFill>
              </a:rPr>
              <a:t>Nondiscretionary bonuses and incentive payments (including commissions) are forms of compensation promised in advance to employees (e.g., bonuses for meeting set production goals, retention bonuses, and commission payments based on a fixed formula). </a:t>
            </a:r>
          </a:p>
          <a:p>
            <a:pPr marL="342900" lvl="2" indent="-342900">
              <a:lnSpc>
                <a:spcPct val="90000"/>
              </a:lnSpc>
            </a:pPr>
            <a:endParaRPr lang="en-US" altLang="en-US" sz="800" dirty="0">
              <a:solidFill>
                <a:srgbClr val="002060"/>
              </a:solidFill>
            </a:endParaRPr>
          </a:p>
          <a:p>
            <a:pPr marL="342900" lvl="2" indent="-342900">
              <a:lnSpc>
                <a:spcPct val="90000"/>
              </a:lnSpc>
            </a:pPr>
            <a:r>
              <a:rPr lang="en-US" altLang="en-US" sz="2200" dirty="0">
                <a:solidFill>
                  <a:srgbClr val="002060"/>
                </a:solidFill>
              </a:rPr>
              <a:t>May be used to satisfy up to 10% of the standard salary level.</a:t>
            </a:r>
          </a:p>
          <a:p>
            <a:pPr marL="800100" lvl="3" indent="-342900">
              <a:lnSpc>
                <a:spcPct val="90000"/>
              </a:lnSpc>
            </a:pPr>
            <a:r>
              <a:rPr lang="en-US" altLang="en-US" sz="2000" dirty="0">
                <a:solidFill>
                  <a:srgbClr val="002060"/>
                </a:solidFill>
              </a:rPr>
              <a:t>Minimum of 90% (approx. $822) of standard salary level must be paid as a weekly salary.</a:t>
            </a:r>
          </a:p>
          <a:p>
            <a:pPr marL="342900" lvl="2" indent="-342900">
              <a:lnSpc>
                <a:spcPct val="90000"/>
              </a:lnSpc>
            </a:pPr>
            <a:endParaRPr lang="en-US" altLang="en-US" sz="800" dirty="0">
              <a:solidFill>
                <a:srgbClr val="002060"/>
              </a:solidFill>
            </a:endParaRPr>
          </a:p>
          <a:p>
            <a:pPr marL="342900" lvl="2" indent="-342900">
              <a:lnSpc>
                <a:spcPct val="90000"/>
              </a:lnSpc>
            </a:pPr>
            <a:r>
              <a:rPr lang="en-US" altLang="en-US" sz="2200" dirty="0">
                <a:solidFill>
                  <a:srgbClr val="002060"/>
                </a:solidFill>
              </a:rPr>
              <a:t>Payments must be paid on a quarterly or more frequent basis.</a:t>
            </a:r>
          </a:p>
          <a:p>
            <a:endParaRPr lang="en-US" altLang="en-US" dirty="0"/>
          </a:p>
          <a:p>
            <a:endParaRPr lang="en-US" altLang="en-US" dirty="0"/>
          </a:p>
        </p:txBody>
      </p:sp>
    </p:spTree>
    <p:extLst>
      <p:ext uri="{BB962C8B-B14F-4D97-AF65-F5344CB8AC3E}">
        <p14:creationId xmlns:p14="http://schemas.microsoft.com/office/powerpoint/2010/main" val="2430368316"/>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r>
              <a:rPr lang="en-US" altLang="en-US" dirty="0">
                <a:latin typeface="Bernard MT Condensed" panose="02050806060905020404" pitchFamily="18" charset="0"/>
              </a:rPr>
              <a:t>Automatic Updates</a:t>
            </a:r>
          </a:p>
        </p:txBody>
      </p:sp>
      <p:sp>
        <p:nvSpPr>
          <p:cNvPr id="62467" name="Content Placeholder 2"/>
          <p:cNvSpPr>
            <a:spLocks noGrp="1"/>
          </p:cNvSpPr>
          <p:nvPr>
            <p:ph idx="1"/>
          </p:nvPr>
        </p:nvSpPr>
        <p:spPr/>
        <p:txBody>
          <a:bodyPr>
            <a:normAutofit fontScale="92500" lnSpcReduction="20000"/>
          </a:bodyPr>
          <a:lstStyle/>
          <a:p>
            <a:endParaRPr lang="en-US" altLang="en-US" dirty="0"/>
          </a:p>
          <a:p>
            <a:r>
              <a:rPr lang="en-US" altLang="en-US" dirty="0">
                <a:latin typeface="Lucida Fax" panose="02060602050505020204" pitchFamily="18" charset="0"/>
              </a:rPr>
              <a:t>Every three years beginning January 1, 2020, the standard salary and annual compensation levels will be automatically updated.</a:t>
            </a:r>
          </a:p>
          <a:p>
            <a:pPr marL="68580" indent="0">
              <a:buNone/>
            </a:pPr>
            <a:endParaRPr lang="en-US" altLang="en-US" dirty="0">
              <a:latin typeface="Lucida Fax" panose="02060602050505020204" pitchFamily="18" charset="0"/>
            </a:endParaRPr>
          </a:p>
          <a:p>
            <a:r>
              <a:rPr lang="en-US" altLang="en-US" dirty="0">
                <a:latin typeface="Lucida Fax" panose="02060602050505020204" pitchFamily="18" charset="0"/>
              </a:rPr>
              <a:t>At least 150 days before the effective date, the Secretary will publish a notice in the Federal Register of the updated salary and total annual compensation amounts that will be required.</a:t>
            </a:r>
          </a:p>
          <a:p>
            <a:endParaRPr lang="en-US" altLang="en-US" dirty="0"/>
          </a:p>
        </p:txBody>
      </p:sp>
      <p:pic>
        <p:nvPicPr>
          <p:cNvPr id="4" name="Picture 3" descr="http://www.wptechniques.com/wp-content/uploads/2015/11/update_1-1200x545_c.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86400" y="914400"/>
            <a:ext cx="2762250" cy="1254125"/>
          </a:xfrm>
          <a:prstGeom prst="rect">
            <a:avLst/>
          </a:prstGeom>
          <a:noFill/>
          <a:ln>
            <a:noFill/>
          </a:ln>
        </p:spPr>
      </p:pic>
    </p:spTree>
    <p:extLst>
      <p:ext uri="{BB962C8B-B14F-4D97-AF65-F5344CB8AC3E}">
        <p14:creationId xmlns:p14="http://schemas.microsoft.com/office/powerpoint/2010/main" val="151060546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533400" y="762000"/>
            <a:ext cx="8077200" cy="1371600"/>
          </a:xfrm>
        </p:spPr>
        <p:txBody>
          <a:bodyPr/>
          <a:lstStyle/>
          <a:p>
            <a:r>
              <a:rPr lang="en-US" altLang="en-US" dirty="0">
                <a:latin typeface="Bernard MT Condensed" panose="02050806060905020404" pitchFamily="18" charset="0"/>
              </a:rPr>
              <a:t>Updating the </a:t>
            </a:r>
            <a:r>
              <a:rPr lang="en-US" altLang="en-US" u="sng" dirty="0">
                <a:latin typeface="Bernard MT Condensed" panose="02050806060905020404" pitchFamily="18" charset="0"/>
              </a:rPr>
              <a:t>Standard Salary</a:t>
            </a:r>
            <a:r>
              <a:rPr lang="en-US" altLang="en-US" dirty="0">
                <a:latin typeface="Bernard MT Condensed" panose="02050806060905020404" pitchFamily="18" charset="0"/>
              </a:rPr>
              <a:t> Level</a:t>
            </a:r>
          </a:p>
        </p:txBody>
      </p:sp>
      <p:sp>
        <p:nvSpPr>
          <p:cNvPr id="56323" name="Content Placeholder 2"/>
          <p:cNvSpPr>
            <a:spLocks noGrp="1"/>
          </p:cNvSpPr>
          <p:nvPr>
            <p:ph idx="1"/>
          </p:nvPr>
        </p:nvSpPr>
        <p:spPr>
          <a:xfrm>
            <a:off x="457200" y="1981199"/>
            <a:ext cx="7848600" cy="4257675"/>
          </a:xfrm>
        </p:spPr>
        <p:txBody>
          <a:bodyPr/>
          <a:lstStyle/>
          <a:p>
            <a:pPr eaLnBrk="1" hangingPunct="1">
              <a:lnSpc>
                <a:spcPct val="90000"/>
              </a:lnSpc>
              <a:defRPr/>
            </a:pPr>
            <a:endParaRPr lang="en-US" altLang="en-US" sz="2500" dirty="0"/>
          </a:p>
          <a:p>
            <a:pPr marL="0" indent="0" eaLnBrk="1" hangingPunct="1">
              <a:lnSpc>
                <a:spcPct val="90000"/>
              </a:lnSpc>
              <a:buFontTx/>
              <a:buNone/>
              <a:defRPr/>
            </a:pPr>
            <a:r>
              <a:rPr lang="en-US" altLang="en-US" sz="2800" dirty="0">
                <a:latin typeface="Lucida Fax" panose="02060602050505020204" pitchFamily="18" charset="0"/>
              </a:rPr>
              <a:t>Standard salary level – updated to equal the 40th  percentile of weekly earnings of full-time salaried workers in the lowest-wage Census Region.</a:t>
            </a:r>
          </a:p>
          <a:p>
            <a:pPr marL="0" indent="0" eaLnBrk="1" hangingPunct="1">
              <a:lnSpc>
                <a:spcPct val="90000"/>
              </a:lnSpc>
              <a:buFontTx/>
              <a:buNone/>
              <a:defRPr/>
            </a:pPr>
            <a:endParaRPr lang="en-US" altLang="en-US" sz="2500" dirty="0"/>
          </a:p>
          <a:p>
            <a:pPr marL="0" indent="0" algn="ctr" eaLnBrk="1" hangingPunct="1">
              <a:lnSpc>
                <a:spcPct val="90000"/>
              </a:lnSpc>
              <a:buFontTx/>
              <a:buNone/>
              <a:defRPr/>
            </a:pPr>
            <a:endParaRPr lang="en-US" altLang="en-US" dirty="0">
              <a:solidFill>
                <a:srgbClr val="FFFFFF"/>
              </a:solidFill>
            </a:endParaRPr>
          </a:p>
          <a:p>
            <a:pPr marL="457200" lvl="1" indent="0" eaLnBrk="1" hangingPunct="1">
              <a:lnSpc>
                <a:spcPct val="90000"/>
              </a:lnSpc>
              <a:buFontTx/>
              <a:buNone/>
              <a:defRPr/>
            </a:pPr>
            <a:endParaRPr lang="en-US" altLang="en-US" dirty="0"/>
          </a:p>
          <a:p>
            <a:pPr>
              <a:defRPr/>
            </a:pPr>
            <a:endParaRPr lang="en-US" dirty="0"/>
          </a:p>
          <a:p>
            <a:pPr>
              <a:defRPr/>
            </a:pPr>
            <a:endParaRPr lang="en-US" altLang="en-US" dirty="0"/>
          </a:p>
        </p:txBody>
      </p:sp>
      <p:pic>
        <p:nvPicPr>
          <p:cNvPr id="4" name="Picture 3" descr="http://hr.blr.com/images/news/DOL-shield.jpg"/>
          <p:cNvPicPr/>
          <p:nvPr/>
        </p:nvPicPr>
        <p:blipFill>
          <a:blip r:embed="rId3">
            <a:extLst>
              <a:ext uri="{28A0092B-C50C-407E-A947-70E740481C1C}">
                <a14:useLocalDpi xmlns:a14="http://schemas.microsoft.com/office/drawing/2010/main" val="0"/>
              </a:ext>
            </a:extLst>
          </a:blip>
          <a:srcRect/>
          <a:stretch>
            <a:fillRect/>
          </a:stretch>
        </p:blipFill>
        <p:spPr bwMode="auto">
          <a:xfrm>
            <a:off x="3048000" y="4114800"/>
            <a:ext cx="2124075" cy="2124075"/>
          </a:xfrm>
          <a:prstGeom prst="rect">
            <a:avLst/>
          </a:prstGeom>
          <a:noFill/>
          <a:ln>
            <a:noFill/>
          </a:ln>
        </p:spPr>
      </p:pic>
    </p:spTree>
    <p:extLst>
      <p:ext uri="{BB962C8B-B14F-4D97-AF65-F5344CB8AC3E}">
        <p14:creationId xmlns:p14="http://schemas.microsoft.com/office/powerpoint/2010/main" val="1420546648"/>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US" altLang="en-US" dirty="0">
                <a:latin typeface="Bernard MT Condensed" panose="02050806060905020404" pitchFamily="18" charset="0"/>
              </a:rPr>
              <a:t>Salary Basis Test  </a:t>
            </a:r>
          </a:p>
        </p:txBody>
      </p:sp>
      <p:sp>
        <p:nvSpPr>
          <p:cNvPr id="65539" name="Rectangle 3"/>
          <p:cNvSpPr>
            <a:spLocks noGrp="1" noChangeArrowheads="1"/>
          </p:cNvSpPr>
          <p:nvPr>
            <p:ph idx="1"/>
          </p:nvPr>
        </p:nvSpPr>
        <p:spPr>
          <a:xfrm>
            <a:off x="1066800" y="2362200"/>
            <a:ext cx="6777317" cy="3508977"/>
          </a:xfrm>
        </p:spPr>
        <p:txBody>
          <a:bodyPr>
            <a:normAutofit lnSpcReduction="10000"/>
          </a:bodyPr>
          <a:lstStyle/>
          <a:p>
            <a:pPr eaLnBrk="1" hangingPunct="1">
              <a:lnSpc>
                <a:spcPct val="90000"/>
              </a:lnSpc>
            </a:pPr>
            <a:r>
              <a:rPr lang="en-US" altLang="en-US" dirty="0">
                <a:latin typeface="Lucida Fax" panose="02060602050505020204" pitchFamily="18" charset="0"/>
              </a:rPr>
              <a:t>Regularly receives a predetermined amount of compensation each pay period (on a weekly or less frequent basis)</a:t>
            </a:r>
          </a:p>
          <a:p>
            <a:pPr eaLnBrk="1" hangingPunct="1">
              <a:lnSpc>
                <a:spcPct val="90000"/>
              </a:lnSpc>
            </a:pPr>
            <a:endParaRPr lang="en-US" altLang="en-US" sz="1400" dirty="0">
              <a:latin typeface="Lucida Fax" panose="02060602050505020204" pitchFamily="18" charset="0"/>
            </a:endParaRPr>
          </a:p>
          <a:p>
            <a:pPr eaLnBrk="1" hangingPunct="1">
              <a:lnSpc>
                <a:spcPct val="90000"/>
              </a:lnSpc>
            </a:pPr>
            <a:r>
              <a:rPr lang="en-US" altLang="en-US" dirty="0">
                <a:latin typeface="Lucida Fax" panose="02060602050505020204" pitchFamily="18" charset="0"/>
              </a:rPr>
              <a:t>The compensation cannot be reduced because of variations in the quality or quantity of the work performed.</a:t>
            </a:r>
          </a:p>
          <a:p>
            <a:pPr eaLnBrk="1" hangingPunct="1">
              <a:lnSpc>
                <a:spcPct val="90000"/>
              </a:lnSpc>
            </a:pPr>
            <a:endParaRPr lang="en-US" altLang="en-US" sz="1400" dirty="0">
              <a:latin typeface="Lucida Fax" panose="02060602050505020204" pitchFamily="18" charset="0"/>
            </a:endParaRPr>
          </a:p>
          <a:p>
            <a:pPr eaLnBrk="1" hangingPunct="1">
              <a:lnSpc>
                <a:spcPct val="90000"/>
              </a:lnSpc>
            </a:pPr>
            <a:r>
              <a:rPr lang="en-US" altLang="en-US" dirty="0">
                <a:latin typeface="Lucida Fax" panose="02060602050505020204" pitchFamily="18" charset="0"/>
              </a:rPr>
              <a:t>Need not be paid for any workweek when no work is performed</a:t>
            </a:r>
          </a:p>
        </p:txBody>
      </p:sp>
      <p:pic>
        <p:nvPicPr>
          <p:cNvPr id="5" name="Picture 4" descr="https://openclipart.org/image/2400px/svg_to_png/181619/compensation.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0" y="762000"/>
            <a:ext cx="1466850" cy="1852295"/>
          </a:xfrm>
          <a:prstGeom prst="rect">
            <a:avLst/>
          </a:prstGeom>
          <a:noFill/>
          <a:ln>
            <a:noFill/>
          </a:ln>
        </p:spPr>
      </p:pic>
    </p:spTree>
    <p:extLst>
      <p:ext uri="{BB962C8B-B14F-4D97-AF65-F5344CB8AC3E}">
        <p14:creationId xmlns:p14="http://schemas.microsoft.com/office/powerpoint/2010/main" val="7288506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altLang="en-US" dirty="0">
                <a:latin typeface="Bernard MT Condensed" panose="02050806060905020404" pitchFamily="18" charset="0"/>
              </a:rPr>
              <a:t>Executive Duties  </a:t>
            </a:r>
          </a:p>
        </p:txBody>
      </p:sp>
      <p:sp>
        <p:nvSpPr>
          <p:cNvPr id="71683" name="Rectangle 3"/>
          <p:cNvSpPr>
            <a:spLocks noGrp="1" noChangeArrowheads="1"/>
          </p:cNvSpPr>
          <p:nvPr>
            <p:ph idx="1"/>
          </p:nvPr>
        </p:nvSpPr>
        <p:spPr/>
        <p:txBody>
          <a:bodyPr>
            <a:normAutofit fontScale="92500" lnSpcReduction="20000"/>
          </a:bodyPr>
          <a:lstStyle/>
          <a:p>
            <a:pPr eaLnBrk="1" hangingPunct="1">
              <a:lnSpc>
                <a:spcPct val="90000"/>
              </a:lnSpc>
            </a:pPr>
            <a:r>
              <a:rPr lang="en-US" altLang="en-US" dirty="0">
                <a:latin typeface="Lucida Fax" panose="02060602050505020204" pitchFamily="18" charset="0"/>
              </a:rPr>
              <a:t>Primary duty is management of the enterprise or of a customarily recognized department or subdivision.</a:t>
            </a:r>
          </a:p>
          <a:p>
            <a:pPr marL="68580" indent="0" eaLnBrk="1" hangingPunct="1">
              <a:lnSpc>
                <a:spcPct val="90000"/>
              </a:lnSpc>
              <a:buNone/>
            </a:pPr>
            <a:r>
              <a:rPr lang="en-US" altLang="en-US" dirty="0">
                <a:latin typeface="Lucida Fax" panose="02060602050505020204" pitchFamily="18" charset="0"/>
              </a:rPr>
              <a:t> </a:t>
            </a:r>
          </a:p>
          <a:p>
            <a:pPr eaLnBrk="1" hangingPunct="1">
              <a:lnSpc>
                <a:spcPct val="90000"/>
              </a:lnSpc>
            </a:pPr>
            <a:r>
              <a:rPr lang="en-US" altLang="en-US" dirty="0">
                <a:latin typeface="Lucida Fax" panose="02060602050505020204" pitchFamily="18" charset="0"/>
              </a:rPr>
              <a:t>Customarily and regularly directs the work of two or more other employees.</a:t>
            </a:r>
          </a:p>
          <a:p>
            <a:pPr marL="68580" indent="0" eaLnBrk="1" hangingPunct="1">
              <a:lnSpc>
                <a:spcPct val="90000"/>
              </a:lnSpc>
              <a:buNone/>
            </a:pPr>
            <a:endParaRPr lang="en-US" altLang="en-US" dirty="0">
              <a:latin typeface="Lucida Fax" panose="02060602050505020204" pitchFamily="18" charset="0"/>
            </a:endParaRPr>
          </a:p>
          <a:p>
            <a:pPr eaLnBrk="1" hangingPunct="1">
              <a:lnSpc>
                <a:spcPct val="90000"/>
              </a:lnSpc>
            </a:pPr>
            <a:r>
              <a:rPr lang="en-US" altLang="en-US" dirty="0">
                <a:latin typeface="Lucida Fax" panose="02060602050505020204" pitchFamily="18" charset="0"/>
              </a:rPr>
              <a:t>Authority to hire or fire other employees or recommendations as to the hiring, firing, advancement, promotion or other change of status of other employees given particular weight.</a:t>
            </a:r>
          </a:p>
        </p:txBody>
      </p:sp>
      <p:pic>
        <p:nvPicPr>
          <p:cNvPr id="4" name="Picture 3" descr="http://img.deseretnews.com/images/article/midres2/1536331/1536331.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70892" y="762000"/>
            <a:ext cx="2018665" cy="1343025"/>
          </a:xfrm>
          <a:prstGeom prst="rect">
            <a:avLst/>
          </a:prstGeom>
          <a:noFill/>
          <a:ln>
            <a:noFill/>
          </a:ln>
        </p:spPr>
      </p:pic>
    </p:spTree>
    <p:extLst>
      <p:ext uri="{BB962C8B-B14F-4D97-AF65-F5344CB8AC3E}">
        <p14:creationId xmlns:p14="http://schemas.microsoft.com/office/powerpoint/2010/main" val="375611883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en-US" altLang="en-US" dirty="0">
                <a:latin typeface="Bernard MT Condensed" panose="02050806060905020404" pitchFamily="18" charset="0"/>
              </a:rPr>
              <a:t>Administrative Duties</a:t>
            </a:r>
          </a:p>
        </p:txBody>
      </p:sp>
      <p:sp>
        <p:nvSpPr>
          <p:cNvPr id="73731" name="Rectangle 3"/>
          <p:cNvSpPr>
            <a:spLocks noGrp="1" noChangeArrowheads="1"/>
          </p:cNvSpPr>
          <p:nvPr>
            <p:ph idx="1"/>
          </p:nvPr>
        </p:nvSpPr>
        <p:spPr/>
        <p:txBody>
          <a:bodyPr>
            <a:normAutofit lnSpcReduction="10000"/>
          </a:bodyPr>
          <a:lstStyle/>
          <a:p>
            <a:pPr eaLnBrk="1" hangingPunct="1"/>
            <a:r>
              <a:rPr lang="en-US" altLang="en-US" dirty="0">
                <a:latin typeface="Lucida Fax" panose="02060602050505020204" pitchFamily="18" charset="0"/>
              </a:rPr>
              <a:t>Primary duty is the performance of office or non-manual work directly related to the management or general business operations of the employer or the employer’s customers</a:t>
            </a:r>
          </a:p>
          <a:p>
            <a:pPr marL="68580" indent="0" eaLnBrk="1" hangingPunct="1">
              <a:buNone/>
            </a:pPr>
            <a:r>
              <a:rPr lang="en-US" altLang="en-US" dirty="0">
                <a:latin typeface="Lucida Fax" panose="02060602050505020204" pitchFamily="18" charset="0"/>
              </a:rPr>
              <a:t> </a:t>
            </a:r>
          </a:p>
          <a:p>
            <a:pPr eaLnBrk="1" hangingPunct="1"/>
            <a:r>
              <a:rPr lang="en-US" altLang="en-US" dirty="0">
                <a:latin typeface="Lucida Fax" panose="02060602050505020204" pitchFamily="18" charset="0"/>
              </a:rPr>
              <a:t>Primary duty includes the exercise of discretion and independent judgment with respect to matters of significance</a:t>
            </a:r>
          </a:p>
        </p:txBody>
      </p:sp>
      <p:pic>
        <p:nvPicPr>
          <p:cNvPr id="4" name="Picture 3" descr="http://todaycut.com/wp-content/uploads/2013/05/administrative-assistant.jpg"/>
          <p:cNvPicPr/>
          <p:nvPr/>
        </p:nvPicPr>
        <p:blipFill>
          <a:blip r:embed="rId3">
            <a:extLst>
              <a:ext uri="{28A0092B-C50C-407E-A947-70E740481C1C}">
                <a14:useLocalDpi xmlns:a14="http://schemas.microsoft.com/office/drawing/2010/main" val="0"/>
              </a:ext>
            </a:extLst>
          </a:blip>
          <a:srcRect/>
          <a:stretch>
            <a:fillRect/>
          </a:stretch>
        </p:blipFill>
        <p:spPr bwMode="auto">
          <a:xfrm>
            <a:off x="6705600" y="762000"/>
            <a:ext cx="1752600" cy="1447800"/>
          </a:xfrm>
          <a:prstGeom prst="rect">
            <a:avLst/>
          </a:prstGeom>
          <a:noFill/>
          <a:ln>
            <a:noFill/>
          </a:ln>
        </p:spPr>
      </p:pic>
    </p:spTree>
    <p:extLst>
      <p:ext uri="{BB962C8B-B14F-4D97-AF65-F5344CB8AC3E}">
        <p14:creationId xmlns:p14="http://schemas.microsoft.com/office/powerpoint/2010/main" val="202163341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1066800" y="914400"/>
            <a:ext cx="7024744" cy="951464"/>
          </a:xfrm>
        </p:spPr>
        <p:txBody>
          <a:bodyPr>
            <a:normAutofit/>
          </a:bodyPr>
          <a:lstStyle/>
          <a:p>
            <a:pPr eaLnBrk="1" hangingPunct="1"/>
            <a:r>
              <a:rPr lang="en-US" altLang="en-US" dirty="0">
                <a:latin typeface="Bernard MT Condensed" panose="02050806060905020404" pitchFamily="18" charset="0"/>
              </a:rPr>
              <a:t>Professional Duties  </a:t>
            </a:r>
          </a:p>
        </p:txBody>
      </p:sp>
      <p:sp>
        <p:nvSpPr>
          <p:cNvPr id="77827" name="Rectangle 3"/>
          <p:cNvSpPr>
            <a:spLocks noGrp="1" noChangeArrowheads="1"/>
          </p:cNvSpPr>
          <p:nvPr>
            <p:ph idx="1"/>
          </p:nvPr>
        </p:nvSpPr>
        <p:spPr>
          <a:xfrm>
            <a:off x="381000" y="2057400"/>
            <a:ext cx="7924800" cy="4102100"/>
          </a:xfrm>
        </p:spPr>
        <p:txBody>
          <a:bodyPr>
            <a:normAutofit/>
          </a:bodyPr>
          <a:lstStyle/>
          <a:p>
            <a:pPr eaLnBrk="1" hangingPunct="1"/>
            <a:r>
              <a:rPr lang="en-US" altLang="en-US" dirty="0">
                <a:latin typeface="Lucida Fax" panose="02060602050505020204" pitchFamily="18" charset="0"/>
              </a:rPr>
              <a:t>Primary duty is the performance of work requiring knowledge of an advanced type in a field of science or learning customarily acquired by a prolonged course of specialized intellectual instruction</a:t>
            </a:r>
          </a:p>
          <a:p>
            <a:pPr marL="68580" indent="0" eaLnBrk="1" hangingPunct="1">
              <a:buNone/>
            </a:pPr>
            <a:endParaRPr lang="en-US" altLang="en-US" dirty="0">
              <a:latin typeface="Lucida Fax" panose="02060602050505020204" pitchFamily="18" charset="0"/>
            </a:endParaRPr>
          </a:p>
          <a:p>
            <a:pPr eaLnBrk="1" hangingPunct="1"/>
            <a:r>
              <a:rPr lang="en-US" altLang="en-US" dirty="0">
                <a:latin typeface="Lucida Fax" panose="02060602050505020204" pitchFamily="18" charset="0"/>
              </a:rPr>
              <a:t>Primary duty is the performance of work requiring invention, imagination, originality, or talent in a recognized field of artistic or creative endeavor</a:t>
            </a:r>
          </a:p>
        </p:txBody>
      </p:sp>
      <p:pic>
        <p:nvPicPr>
          <p:cNvPr id="4" name="Picture 3" descr="http://www.greatsampleresume.com/gsr-images/jobrespo-images/Assistant-Golf-Professional-Responsibilities-Image.jpg"/>
          <p:cNvPicPr/>
          <p:nvPr/>
        </p:nvPicPr>
        <p:blipFill>
          <a:blip r:embed="rId3">
            <a:extLst>
              <a:ext uri="{28A0092B-C50C-407E-A947-70E740481C1C}">
                <a14:useLocalDpi xmlns:a14="http://schemas.microsoft.com/office/drawing/2010/main" val="0"/>
              </a:ext>
            </a:extLst>
          </a:blip>
          <a:srcRect/>
          <a:stretch>
            <a:fillRect/>
          </a:stretch>
        </p:blipFill>
        <p:spPr bwMode="auto">
          <a:xfrm>
            <a:off x="7162800" y="685800"/>
            <a:ext cx="1447800" cy="1524000"/>
          </a:xfrm>
          <a:prstGeom prst="rect">
            <a:avLst/>
          </a:prstGeom>
          <a:noFill/>
          <a:ln>
            <a:noFill/>
          </a:ln>
        </p:spPr>
      </p:pic>
    </p:spTree>
    <p:extLst>
      <p:ext uri="{BB962C8B-B14F-4D97-AF65-F5344CB8AC3E}">
        <p14:creationId xmlns:p14="http://schemas.microsoft.com/office/powerpoint/2010/main" val="198371395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1043490" y="1027664"/>
            <a:ext cx="7024744" cy="801136"/>
          </a:xfrm>
        </p:spPr>
        <p:txBody>
          <a:bodyPr/>
          <a:lstStyle/>
          <a:p>
            <a:pPr eaLnBrk="1" hangingPunct="1"/>
            <a:r>
              <a:rPr lang="en-US" altLang="en-US" sz="3200" dirty="0">
                <a:latin typeface="Bernard MT Condensed" panose="02050806060905020404" pitchFamily="18" charset="0"/>
              </a:rPr>
              <a:t>Common Professional Exempt Professions</a:t>
            </a:r>
          </a:p>
        </p:txBody>
      </p:sp>
      <p:sp>
        <p:nvSpPr>
          <p:cNvPr id="80899" name="Rectangle 3"/>
          <p:cNvSpPr>
            <a:spLocks noGrp="1" noChangeArrowheads="1"/>
          </p:cNvSpPr>
          <p:nvPr>
            <p:ph idx="1"/>
          </p:nvPr>
        </p:nvSpPr>
        <p:spPr/>
        <p:txBody>
          <a:bodyPr>
            <a:normAutofit fontScale="92500"/>
          </a:bodyPr>
          <a:lstStyle/>
          <a:p>
            <a:pPr eaLnBrk="1" hangingPunct="1">
              <a:lnSpc>
                <a:spcPct val="90000"/>
              </a:lnSpc>
            </a:pPr>
            <a:r>
              <a:rPr lang="en-US" altLang="en-US" dirty="0">
                <a:latin typeface="Lucida Fax" panose="02060602050505020204" pitchFamily="18" charset="0"/>
              </a:rPr>
              <a:t>Lawyers</a:t>
            </a:r>
          </a:p>
          <a:p>
            <a:pPr eaLnBrk="1" hangingPunct="1">
              <a:lnSpc>
                <a:spcPct val="90000"/>
              </a:lnSpc>
            </a:pPr>
            <a:r>
              <a:rPr lang="en-US" altLang="en-US" dirty="0">
                <a:latin typeface="Lucida Fax" panose="02060602050505020204" pitchFamily="18" charset="0"/>
              </a:rPr>
              <a:t>Teachers</a:t>
            </a:r>
          </a:p>
          <a:p>
            <a:pPr eaLnBrk="1" hangingPunct="1">
              <a:lnSpc>
                <a:spcPct val="90000"/>
              </a:lnSpc>
            </a:pPr>
            <a:r>
              <a:rPr lang="en-US" altLang="en-US" dirty="0">
                <a:latin typeface="Lucida Fax" panose="02060602050505020204" pitchFamily="18" charset="0"/>
              </a:rPr>
              <a:t>Accountants</a:t>
            </a:r>
          </a:p>
          <a:p>
            <a:pPr eaLnBrk="1" hangingPunct="1">
              <a:lnSpc>
                <a:spcPct val="90000"/>
              </a:lnSpc>
            </a:pPr>
            <a:r>
              <a:rPr lang="en-US" altLang="en-US" dirty="0">
                <a:latin typeface="Lucida Fax" panose="02060602050505020204" pitchFamily="18" charset="0"/>
              </a:rPr>
              <a:t>Pharmacists</a:t>
            </a:r>
          </a:p>
          <a:p>
            <a:pPr eaLnBrk="1" hangingPunct="1">
              <a:lnSpc>
                <a:spcPct val="90000"/>
              </a:lnSpc>
            </a:pPr>
            <a:r>
              <a:rPr lang="en-US" altLang="en-US" dirty="0">
                <a:latin typeface="Lucida Fax" panose="02060602050505020204" pitchFamily="18" charset="0"/>
              </a:rPr>
              <a:t>Engineers</a:t>
            </a:r>
          </a:p>
          <a:p>
            <a:pPr eaLnBrk="1" hangingPunct="1">
              <a:lnSpc>
                <a:spcPct val="90000"/>
              </a:lnSpc>
            </a:pPr>
            <a:r>
              <a:rPr lang="en-US" altLang="en-US" dirty="0">
                <a:latin typeface="Lucida Fax" panose="02060602050505020204" pitchFamily="18" charset="0"/>
              </a:rPr>
              <a:t>Actuaries</a:t>
            </a:r>
          </a:p>
          <a:p>
            <a:pPr eaLnBrk="1" hangingPunct="1">
              <a:lnSpc>
                <a:spcPct val="90000"/>
              </a:lnSpc>
            </a:pPr>
            <a:r>
              <a:rPr lang="en-US" altLang="en-US" dirty="0">
                <a:latin typeface="Lucida Fax" panose="02060602050505020204" pitchFamily="18" charset="0"/>
              </a:rPr>
              <a:t>Chefs</a:t>
            </a:r>
          </a:p>
          <a:p>
            <a:pPr eaLnBrk="1" hangingPunct="1">
              <a:lnSpc>
                <a:spcPct val="90000"/>
              </a:lnSpc>
            </a:pPr>
            <a:r>
              <a:rPr lang="en-US" altLang="en-US" dirty="0">
                <a:latin typeface="Lucida Fax" panose="02060602050505020204" pitchFamily="18" charset="0"/>
              </a:rPr>
              <a:t>Certified athletic trainers</a:t>
            </a:r>
          </a:p>
          <a:p>
            <a:pPr eaLnBrk="1" hangingPunct="1">
              <a:lnSpc>
                <a:spcPct val="90000"/>
              </a:lnSpc>
            </a:pPr>
            <a:r>
              <a:rPr lang="en-US" altLang="en-US" dirty="0">
                <a:latin typeface="Lucida Fax" panose="02060602050505020204" pitchFamily="18" charset="0"/>
              </a:rPr>
              <a:t>Licensed funeral directors or embalmers</a:t>
            </a:r>
          </a:p>
        </p:txBody>
      </p:sp>
    </p:spTree>
    <p:extLst>
      <p:ext uri="{BB962C8B-B14F-4D97-AF65-F5344CB8AC3E}">
        <p14:creationId xmlns:p14="http://schemas.microsoft.com/office/powerpoint/2010/main" val="279124946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normAutofit fontScale="90000"/>
          </a:bodyPr>
          <a:lstStyle/>
          <a:p>
            <a:pPr eaLnBrk="1" hangingPunct="1"/>
            <a:r>
              <a:rPr lang="en-US" altLang="en-US" dirty="0">
                <a:latin typeface="Bernard MT Condensed" panose="02050806060905020404" pitchFamily="18" charset="0"/>
              </a:rPr>
              <a:t>Nonexempt Professional Professions</a:t>
            </a:r>
          </a:p>
        </p:txBody>
      </p:sp>
      <p:sp>
        <p:nvSpPr>
          <p:cNvPr id="81923" name="Rectangle 3"/>
          <p:cNvSpPr>
            <a:spLocks noGrp="1" noChangeArrowheads="1"/>
          </p:cNvSpPr>
          <p:nvPr>
            <p:ph idx="1"/>
          </p:nvPr>
        </p:nvSpPr>
        <p:spPr>
          <a:xfrm>
            <a:off x="304800" y="2286000"/>
            <a:ext cx="8001000" cy="3657600"/>
          </a:xfrm>
        </p:spPr>
        <p:txBody>
          <a:bodyPr>
            <a:normAutofit fontScale="92500" lnSpcReduction="20000"/>
          </a:bodyPr>
          <a:lstStyle/>
          <a:p>
            <a:pPr eaLnBrk="1" hangingPunct="1"/>
            <a:r>
              <a:rPr lang="en-US" altLang="en-US" dirty="0">
                <a:latin typeface="Lucida Fax" panose="02060602050505020204" pitchFamily="18" charset="0"/>
              </a:rPr>
              <a:t>Licensed practical nurses</a:t>
            </a:r>
          </a:p>
          <a:p>
            <a:pPr marL="68580" indent="0" eaLnBrk="1" hangingPunct="1">
              <a:buNone/>
            </a:pPr>
            <a:endParaRPr lang="en-US" altLang="en-US" dirty="0">
              <a:latin typeface="Lucida Fax" panose="02060602050505020204" pitchFamily="18" charset="0"/>
            </a:endParaRPr>
          </a:p>
          <a:p>
            <a:pPr eaLnBrk="1" hangingPunct="1"/>
            <a:r>
              <a:rPr lang="en-US" altLang="en-US" dirty="0">
                <a:latin typeface="Lucida Fax" panose="02060602050505020204" pitchFamily="18" charset="0"/>
              </a:rPr>
              <a:t>Accounting clerks and bookkeepers who normally perform a great deal of routine work</a:t>
            </a:r>
          </a:p>
          <a:p>
            <a:pPr marL="68580" indent="0" eaLnBrk="1" hangingPunct="1">
              <a:buNone/>
            </a:pPr>
            <a:endParaRPr lang="en-US" altLang="en-US" dirty="0">
              <a:latin typeface="Lucida Fax" panose="02060602050505020204" pitchFamily="18" charset="0"/>
            </a:endParaRPr>
          </a:p>
          <a:p>
            <a:pPr eaLnBrk="1" hangingPunct="1"/>
            <a:r>
              <a:rPr lang="en-US" altLang="en-US" dirty="0">
                <a:latin typeface="Lucida Fax" panose="02060602050505020204" pitchFamily="18" charset="0"/>
              </a:rPr>
              <a:t>Cooks who perform predominantly routine mental, manual, mechanical or physical work</a:t>
            </a:r>
          </a:p>
          <a:p>
            <a:pPr marL="68580" indent="0" eaLnBrk="1" hangingPunct="1">
              <a:buNone/>
            </a:pPr>
            <a:endParaRPr lang="en-US" altLang="en-US" dirty="0">
              <a:latin typeface="Lucida Fax" panose="02060602050505020204" pitchFamily="18" charset="0"/>
            </a:endParaRPr>
          </a:p>
          <a:p>
            <a:pPr eaLnBrk="1" hangingPunct="1"/>
            <a:r>
              <a:rPr lang="en-US" altLang="en-US" dirty="0">
                <a:latin typeface="Lucida Fax" panose="02060602050505020204" pitchFamily="18" charset="0"/>
              </a:rPr>
              <a:t>Paralegals and legal assistants</a:t>
            </a:r>
          </a:p>
          <a:p>
            <a:pPr marL="68580" indent="0" eaLnBrk="1" hangingPunct="1">
              <a:buNone/>
            </a:pPr>
            <a:endParaRPr lang="en-US" altLang="en-US" dirty="0">
              <a:latin typeface="Lucida Fax" panose="02060602050505020204" pitchFamily="18" charset="0"/>
            </a:endParaRPr>
          </a:p>
          <a:p>
            <a:pPr eaLnBrk="1" hangingPunct="1"/>
            <a:r>
              <a:rPr lang="en-US" altLang="en-US" dirty="0">
                <a:latin typeface="Lucida Fax" panose="02060602050505020204" pitchFamily="18" charset="0"/>
              </a:rPr>
              <a:t>Engineering technicians</a:t>
            </a:r>
          </a:p>
        </p:txBody>
      </p:sp>
    </p:spTree>
    <p:extLst>
      <p:ext uri="{BB962C8B-B14F-4D97-AF65-F5344CB8AC3E}">
        <p14:creationId xmlns:p14="http://schemas.microsoft.com/office/powerpoint/2010/main" val="1326505260"/>
      </p:ext>
    </p:extLst>
  </p:cSld>
  <p:clrMapOvr>
    <a:masterClrMapping/>
  </p:clrMapOvr>
  <p:transition spd="slow">
    <p:randomBar dir="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838200" y="457200"/>
            <a:ext cx="7643310" cy="1143000"/>
          </a:xfrm>
        </p:spPr>
        <p:txBody>
          <a:bodyPr>
            <a:normAutofit/>
          </a:bodyPr>
          <a:lstStyle/>
          <a:p>
            <a:pPr eaLnBrk="1" hangingPunct="1"/>
            <a:r>
              <a:rPr lang="en-US" altLang="en-US" dirty="0">
                <a:latin typeface="Bernard MT Condensed" panose="02050806060905020404" pitchFamily="18" charset="0"/>
              </a:rPr>
              <a:t>Computer Related Occupations</a:t>
            </a:r>
          </a:p>
        </p:txBody>
      </p:sp>
      <p:sp>
        <p:nvSpPr>
          <p:cNvPr id="83971" name="Rectangle 3"/>
          <p:cNvSpPr>
            <a:spLocks noGrp="1" noChangeArrowheads="1"/>
          </p:cNvSpPr>
          <p:nvPr>
            <p:ph idx="1"/>
          </p:nvPr>
        </p:nvSpPr>
        <p:spPr>
          <a:xfrm>
            <a:off x="914400" y="1676400"/>
            <a:ext cx="7162800" cy="4800600"/>
          </a:xfrm>
        </p:spPr>
        <p:txBody>
          <a:bodyPr/>
          <a:lstStyle/>
          <a:p>
            <a:pPr eaLnBrk="1" hangingPunct="1">
              <a:lnSpc>
                <a:spcPct val="90000"/>
              </a:lnSpc>
              <a:buFontTx/>
              <a:buNone/>
            </a:pPr>
            <a:r>
              <a:rPr lang="en-US" altLang="en-US" sz="2000" dirty="0">
                <a:latin typeface="Lucida Fax" panose="02060602050505020204" pitchFamily="18" charset="0"/>
              </a:rPr>
              <a:t>Primary duty is:</a:t>
            </a:r>
          </a:p>
          <a:p>
            <a:pPr lvl="1" eaLnBrk="1" hangingPunct="1">
              <a:lnSpc>
                <a:spcPct val="90000"/>
              </a:lnSpc>
              <a:buFontTx/>
              <a:buChar char="•"/>
            </a:pPr>
            <a:r>
              <a:rPr lang="en-US" altLang="en-US" sz="1800" dirty="0">
                <a:latin typeface="Lucida Fax" panose="02060602050505020204" pitchFamily="18" charset="0"/>
              </a:rPr>
              <a:t>The application of systems analysis techniques and procedures, including consulting with users, to determine hardware, software, or system functional specifications</a:t>
            </a:r>
          </a:p>
          <a:p>
            <a:pPr marL="365760" lvl="1" indent="0" eaLnBrk="1" hangingPunct="1">
              <a:lnSpc>
                <a:spcPct val="90000"/>
              </a:lnSpc>
              <a:buNone/>
            </a:pPr>
            <a:endParaRPr lang="en-US" altLang="en-US" sz="1800" dirty="0">
              <a:latin typeface="Lucida Fax" panose="02060602050505020204" pitchFamily="18" charset="0"/>
            </a:endParaRPr>
          </a:p>
          <a:p>
            <a:pPr lvl="1" eaLnBrk="1" hangingPunct="1">
              <a:lnSpc>
                <a:spcPct val="90000"/>
              </a:lnSpc>
              <a:buFontTx/>
              <a:buChar char="•"/>
            </a:pPr>
            <a:r>
              <a:rPr lang="en-US" altLang="en-US" sz="1800" dirty="0">
                <a:latin typeface="Lucida Fax" panose="02060602050505020204" pitchFamily="18" charset="0"/>
                <a:sym typeface="Monotype Sorts"/>
              </a:rPr>
              <a:t>The design, development, documentation, analysis, creation, testing, or modification of computer systems or programs, including prototypes, based on and related to user or system design specifications;</a:t>
            </a:r>
          </a:p>
          <a:p>
            <a:pPr marL="365760" lvl="1" indent="0" eaLnBrk="1" hangingPunct="1">
              <a:lnSpc>
                <a:spcPct val="90000"/>
              </a:lnSpc>
              <a:buNone/>
            </a:pPr>
            <a:endParaRPr lang="en-US" altLang="en-US" sz="1800" dirty="0">
              <a:latin typeface="Lucida Fax" panose="02060602050505020204" pitchFamily="18" charset="0"/>
              <a:sym typeface="Monotype Sorts"/>
            </a:endParaRPr>
          </a:p>
          <a:p>
            <a:pPr lvl="1" eaLnBrk="1" hangingPunct="1">
              <a:lnSpc>
                <a:spcPct val="90000"/>
              </a:lnSpc>
              <a:buFontTx/>
              <a:buChar char="•"/>
            </a:pPr>
            <a:r>
              <a:rPr lang="en-US" altLang="en-US" sz="1800" dirty="0">
                <a:latin typeface="Lucida Fax" panose="02060602050505020204" pitchFamily="18" charset="0"/>
                <a:sym typeface="Monotype Sorts"/>
              </a:rPr>
              <a:t>The design, documentation, testing, creation, or modification of computer programs related to machine operating systems</a:t>
            </a:r>
          </a:p>
          <a:p>
            <a:pPr marL="365760" lvl="1" indent="0" eaLnBrk="1" hangingPunct="1">
              <a:lnSpc>
                <a:spcPct val="90000"/>
              </a:lnSpc>
              <a:buNone/>
            </a:pPr>
            <a:endParaRPr lang="en-US" altLang="en-US" sz="1800" dirty="0">
              <a:latin typeface="Lucida Fax" panose="02060602050505020204" pitchFamily="18" charset="0"/>
              <a:sym typeface="Monotype Sorts"/>
            </a:endParaRPr>
          </a:p>
          <a:p>
            <a:pPr lvl="1" eaLnBrk="1" hangingPunct="1">
              <a:lnSpc>
                <a:spcPct val="90000"/>
              </a:lnSpc>
              <a:buFontTx/>
              <a:buChar char="•"/>
            </a:pPr>
            <a:r>
              <a:rPr lang="en-US" altLang="en-US" sz="1800" dirty="0">
                <a:latin typeface="Lucida Fax" panose="02060602050505020204" pitchFamily="18" charset="0"/>
                <a:sym typeface="Monotype Sorts"/>
              </a:rPr>
              <a:t>A combination of the above requiring the same level of skills</a:t>
            </a:r>
            <a:endParaRPr lang="en-US" altLang="en-US" sz="1800" dirty="0">
              <a:latin typeface="Lucida Fax" panose="02060602050505020204" pitchFamily="18" charset="0"/>
            </a:endParaRPr>
          </a:p>
        </p:txBody>
      </p:sp>
    </p:spTree>
    <p:extLst>
      <p:ext uri="{BB962C8B-B14F-4D97-AF65-F5344CB8AC3E}">
        <p14:creationId xmlns:p14="http://schemas.microsoft.com/office/powerpoint/2010/main" val="4156674437"/>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Bernard MT Condensed" panose="02050806060905020404" pitchFamily="18" charset="0"/>
              </a:rPr>
              <a:t>Exempt VS Non-exempt</a:t>
            </a:r>
          </a:p>
        </p:txBody>
      </p:sp>
      <p:sp>
        <p:nvSpPr>
          <p:cNvPr id="3" name="Content Placeholder 2"/>
          <p:cNvSpPr>
            <a:spLocks noGrp="1"/>
          </p:cNvSpPr>
          <p:nvPr>
            <p:ph idx="1"/>
          </p:nvPr>
        </p:nvSpPr>
        <p:spPr/>
        <p:txBody>
          <a:bodyPr/>
          <a:lstStyle/>
          <a:p>
            <a:pPr marL="0" indent="0">
              <a:buNone/>
            </a:pPr>
            <a:r>
              <a:rPr lang="en-US" dirty="0">
                <a:latin typeface="Lucida Fax" panose="02060602050505020204" pitchFamily="18" charset="0"/>
              </a:rPr>
              <a:t>Do I have to pay this employee overtime?</a:t>
            </a:r>
          </a:p>
          <a:p>
            <a:pPr marL="0" indent="0">
              <a:buNone/>
            </a:pPr>
            <a:endParaRPr lang="en-US" dirty="0">
              <a:latin typeface="Lucida Fax" panose="02060602050505020204" pitchFamily="18" charset="0"/>
            </a:endParaRPr>
          </a:p>
          <a:p>
            <a:pPr marL="0" indent="0" algn="ctr">
              <a:buNone/>
            </a:pPr>
            <a:endParaRPr lang="en-US" dirty="0">
              <a:latin typeface="Lucida Fax" panose="02060602050505020204" pitchFamily="18" charset="0"/>
            </a:endParaRPr>
          </a:p>
        </p:txBody>
      </p:sp>
      <p:pic>
        <p:nvPicPr>
          <p:cNvPr id="1026" name="Picture 2" descr="C:\Users\kimberlymor\AppData\Local\Microsoft\Windows\Temporary Internet Files\Content.IE5\13CCOGE6\passe-compose-ou-imparfait-grammaire-bdf-19[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0870" y="2981012"/>
            <a:ext cx="3376930" cy="22170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8571916"/>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normAutofit/>
          </a:bodyPr>
          <a:lstStyle/>
          <a:p>
            <a:pPr eaLnBrk="1" hangingPunct="1"/>
            <a:r>
              <a:rPr lang="en-US" altLang="en-US" dirty="0">
                <a:latin typeface="Bernard MT Condensed" panose="02050806060905020404" pitchFamily="18" charset="0"/>
              </a:rPr>
              <a:t>Computer Related Occupations</a:t>
            </a:r>
          </a:p>
        </p:txBody>
      </p:sp>
      <p:sp>
        <p:nvSpPr>
          <p:cNvPr id="84995" name="Rectangle 3"/>
          <p:cNvSpPr>
            <a:spLocks noGrp="1" noChangeArrowheads="1"/>
          </p:cNvSpPr>
          <p:nvPr>
            <p:ph idx="1"/>
          </p:nvPr>
        </p:nvSpPr>
        <p:spPr/>
        <p:txBody>
          <a:bodyPr/>
          <a:lstStyle/>
          <a:p>
            <a:pPr eaLnBrk="1" hangingPunct="1">
              <a:lnSpc>
                <a:spcPct val="90000"/>
              </a:lnSpc>
              <a:buSzPct val="110000"/>
              <a:buFontTx/>
              <a:buNone/>
            </a:pPr>
            <a:r>
              <a:rPr lang="en-US" altLang="en-US" sz="2800" dirty="0">
                <a:latin typeface="Lucida Fax" panose="02060602050505020204" pitchFamily="18" charset="0"/>
              </a:rPr>
              <a:t>  The employee must also receive either:</a:t>
            </a:r>
          </a:p>
          <a:p>
            <a:pPr marL="68580" indent="0" eaLnBrk="1" hangingPunct="1">
              <a:lnSpc>
                <a:spcPct val="90000"/>
              </a:lnSpc>
              <a:buSzPct val="110000"/>
              <a:buNone/>
            </a:pPr>
            <a:endParaRPr lang="en-US" altLang="en-US" sz="2800" dirty="0">
              <a:latin typeface="Lucida Fax" panose="02060602050505020204" pitchFamily="18" charset="0"/>
            </a:endParaRPr>
          </a:p>
          <a:p>
            <a:pPr eaLnBrk="1" hangingPunct="1">
              <a:lnSpc>
                <a:spcPct val="90000"/>
              </a:lnSpc>
              <a:buSzPct val="110000"/>
            </a:pPr>
            <a:r>
              <a:rPr lang="en-US" altLang="en-US" sz="2800" dirty="0">
                <a:latin typeface="Lucida Fax" panose="02060602050505020204" pitchFamily="18" charset="0"/>
              </a:rPr>
              <a:t>A guaranteed salary or fee of </a:t>
            </a:r>
            <a:r>
              <a:rPr lang="en-US" altLang="en-US" sz="2800" dirty="0">
                <a:solidFill>
                  <a:srgbClr val="FF0000"/>
                </a:solidFill>
                <a:latin typeface="Lucida Fax" panose="02060602050505020204" pitchFamily="18" charset="0"/>
              </a:rPr>
              <a:t>$913 </a:t>
            </a:r>
            <a:r>
              <a:rPr lang="en-US" altLang="en-US" sz="2800" dirty="0">
                <a:latin typeface="Lucida Fax" panose="02060602050505020204" pitchFamily="18" charset="0"/>
              </a:rPr>
              <a:t>per week or more, or </a:t>
            </a:r>
          </a:p>
          <a:p>
            <a:pPr marL="68580" indent="0" eaLnBrk="1" hangingPunct="1">
              <a:lnSpc>
                <a:spcPct val="90000"/>
              </a:lnSpc>
              <a:buSzPct val="110000"/>
              <a:buNone/>
            </a:pPr>
            <a:endParaRPr lang="en-US" altLang="en-US" sz="2800" dirty="0">
              <a:latin typeface="Lucida Fax" panose="02060602050505020204" pitchFamily="18" charset="0"/>
            </a:endParaRPr>
          </a:p>
          <a:p>
            <a:pPr eaLnBrk="1" hangingPunct="1">
              <a:lnSpc>
                <a:spcPct val="90000"/>
              </a:lnSpc>
              <a:buSzPct val="110000"/>
            </a:pPr>
            <a:r>
              <a:rPr lang="en-US" altLang="en-US" sz="2800" dirty="0">
                <a:latin typeface="Lucida Fax" panose="02060602050505020204" pitchFamily="18" charset="0"/>
              </a:rPr>
              <a:t>An hourly rate of not less than $27.63 per hour</a:t>
            </a:r>
          </a:p>
          <a:p>
            <a:pPr eaLnBrk="1" hangingPunct="1">
              <a:lnSpc>
                <a:spcPct val="90000"/>
              </a:lnSpc>
              <a:buClr>
                <a:srgbClr val="006600"/>
              </a:buClr>
              <a:buSzPct val="110000"/>
            </a:pPr>
            <a:endParaRPr lang="en-US" altLang="en-US" sz="2800" dirty="0"/>
          </a:p>
          <a:p>
            <a:pPr eaLnBrk="1" hangingPunct="1">
              <a:lnSpc>
                <a:spcPct val="90000"/>
              </a:lnSpc>
            </a:pPr>
            <a:endParaRPr lang="en-US" altLang="en-US" dirty="0"/>
          </a:p>
        </p:txBody>
      </p:sp>
    </p:spTree>
    <p:extLst>
      <p:ext uri="{BB962C8B-B14F-4D97-AF65-F5344CB8AC3E}">
        <p14:creationId xmlns:p14="http://schemas.microsoft.com/office/powerpoint/2010/main" val="1096940580"/>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990600" y="381000"/>
            <a:ext cx="7024744" cy="1143000"/>
          </a:xfrm>
        </p:spPr>
        <p:txBody>
          <a:bodyPr/>
          <a:lstStyle/>
          <a:p>
            <a:pPr eaLnBrk="1" hangingPunct="1"/>
            <a:r>
              <a:rPr lang="en-US" altLang="en-US" dirty="0">
                <a:latin typeface="Bernard MT Condensed" panose="02050806060905020404" pitchFamily="18" charset="0"/>
              </a:rPr>
              <a:t>Outside Sales    </a:t>
            </a:r>
          </a:p>
        </p:txBody>
      </p:sp>
      <p:sp>
        <p:nvSpPr>
          <p:cNvPr id="86019" name="Rectangle 3"/>
          <p:cNvSpPr>
            <a:spLocks noGrp="1" noChangeArrowheads="1"/>
          </p:cNvSpPr>
          <p:nvPr>
            <p:ph idx="1"/>
          </p:nvPr>
        </p:nvSpPr>
        <p:spPr>
          <a:xfrm>
            <a:off x="685800" y="1600200"/>
            <a:ext cx="7467600" cy="4876800"/>
          </a:xfrm>
        </p:spPr>
        <p:txBody>
          <a:bodyPr/>
          <a:lstStyle/>
          <a:p>
            <a:pPr eaLnBrk="1" hangingPunct="1"/>
            <a:r>
              <a:rPr lang="en-US" altLang="en-US" sz="2200" dirty="0">
                <a:latin typeface="Lucida Fax" panose="02060602050505020204" pitchFamily="18" charset="0"/>
              </a:rPr>
              <a:t>Primary duty is</a:t>
            </a:r>
          </a:p>
          <a:p>
            <a:pPr eaLnBrk="1" hangingPunct="1">
              <a:buFontTx/>
              <a:buNone/>
            </a:pPr>
            <a:r>
              <a:rPr lang="en-US" altLang="en-US" sz="2200" dirty="0">
                <a:latin typeface="Lucida Fax" panose="02060602050505020204" pitchFamily="18" charset="0"/>
              </a:rPr>
              <a:t> 	- Making sales or</a:t>
            </a:r>
          </a:p>
          <a:p>
            <a:pPr eaLnBrk="1" hangingPunct="1">
              <a:buFontTx/>
              <a:buNone/>
            </a:pPr>
            <a:r>
              <a:rPr lang="en-US" altLang="en-US" sz="2200" dirty="0">
                <a:latin typeface="Lucida Fax" panose="02060602050505020204" pitchFamily="18" charset="0"/>
              </a:rPr>
              <a:t>	- Obtaining orders or contracts for services or facilities for consideration paid by customer and</a:t>
            </a:r>
          </a:p>
          <a:p>
            <a:pPr eaLnBrk="1" hangingPunct="1">
              <a:buFontTx/>
              <a:buNone/>
            </a:pPr>
            <a:endParaRPr lang="en-US" altLang="en-US" sz="2200" dirty="0">
              <a:latin typeface="Lucida Fax" panose="02060602050505020204" pitchFamily="18" charset="0"/>
            </a:endParaRPr>
          </a:p>
          <a:p>
            <a:pPr eaLnBrk="1" hangingPunct="1"/>
            <a:r>
              <a:rPr lang="en-US" altLang="en-US" sz="2200" dirty="0">
                <a:latin typeface="Lucida Fax" panose="02060602050505020204" pitchFamily="18" charset="0"/>
              </a:rPr>
              <a:t>Customarily and regularly engaged away from the employer’s place(s) of business in performing such primary duty</a:t>
            </a:r>
          </a:p>
          <a:p>
            <a:pPr marL="68580" indent="0" eaLnBrk="1" hangingPunct="1">
              <a:buNone/>
            </a:pPr>
            <a:endParaRPr lang="en-US" altLang="en-US" sz="2200" dirty="0">
              <a:latin typeface="Lucida Fax" panose="02060602050505020204" pitchFamily="18" charset="0"/>
            </a:endParaRPr>
          </a:p>
          <a:p>
            <a:pPr eaLnBrk="1" hangingPunct="1"/>
            <a:r>
              <a:rPr lang="en-US" altLang="en-US" sz="2200" dirty="0">
                <a:latin typeface="Lucida Fax" panose="02060602050505020204" pitchFamily="18" charset="0"/>
              </a:rPr>
              <a:t>No compensation test</a:t>
            </a:r>
          </a:p>
          <a:p>
            <a:pPr marL="68580" indent="0" eaLnBrk="1" hangingPunct="1">
              <a:buNone/>
            </a:pPr>
            <a:endParaRPr lang="en-US" altLang="en-US" sz="2200" dirty="0"/>
          </a:p>
        </p:txBody>
      </p:sp>
      <p:pic>
        <p:nvPicPr>
          <p:cNvPr id="4" name="Picture 3" descr="http://www.dnjournal.com/images/lowdown/bigstock2/bigstock-Climbing-Sales-340.jpg"/>
          <p:cNvPicPr/>
          <p:nvPr/>
        </p:nvPicPr>
        <p:blipFill>
          <a:blip r:embed="rId3">
            <a:extLst>
              <a:ext uri="{28A0092B-C50C-407E-A947-70E740481C1C}">
                <a14:useLocalDpi xmlns:a14="http://schemas.microsoft.com/office/drawing/2010/main" val="0"/>
              </a:ext>
            </a:extLst>
          </a:blip>
          <a:srcRect/>
          <a:stretch>
            <a:fillRect/>
          </a:stretch>
        </p:blipFill>
        <p:spPr bwMode="auto">
          <a:xfrm>
            <a:off x="6172200" y="4800600"/>
            <a:ext cx="1866900" cy="1630680"/>
          </a:xfrm>
          <a:prstGeom prst="rect">
            <a:avLst/>
          </a:prstGeom>
          <a:noFill/>
          <a:ln>
            <a:noFill/>
          </a:ln>
        </p:spPr>
      </p:pic>
    </p:spTree>
    <p:extLst>
      <p:ext uri="{BB962C8B-B14F-4D97-AF65-F5344CB8AC3E}">
        <p14:creationId xmlns:p14="http://schemas.microsoft.com/office/powerpoint/2010/main" val="281411467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685800" y="1905000"/>
            <a:ext cx="7558144" cy="1143000"/>
          </a:xfrm>
        </p:spPr>
        <p:txBody>
          <a:bodyPr>
            <a:normAutofit fontScale="90000"/>
          </a:bodyPr>
          <a:lstStyle/>
          <a:p>
            <a:pPr eaLnBrk="1" hangingPunct="1"/>
            <a:br>
              <a:rPr lang="en-US" altLang="en-US" dirty="0"/>
            </a:br>
            <a:br>
              <a:rPr lang="en-US" altLang="en-US" dirty="0"/>
            </a:br>
            <a:r>
              <a:rPr lang="en-US" altLang="en-US" dirty="0">
                <a:latin typeface="Bernard MT Condensed" panose="02050806060905020404" pitchFamily="18" charset="0"/>
              </a:rPr>
              <a:t>Overtime Exception for Retail </a:t>
            </a:r>
            <a:br>
              <a:rPr lang="en-US" altLang="en-US" dirty="0">
                <a:latin typeface="Bernard MT Condensed" panose="02050806060905020404" pitchFamily="18" charset="0"/>
              </a:rPr>
            </a:br>
            <a:r>
              <a:rPr lang="en-US" altLang="en-US" dirty="0">
                <a:latin typeface="Bernard MT Condensed" panose="02050806060905020404" pitchFamily="18" charset="0"/>
              </a:rPr>
              <a:t>Commissioned Sales Employees</a:t>
            </a:r>
          </a:p>
        </p:txBody>
      </p:sp>
      <p:sp>
        <p:nvSpPr>
          <p:cNvPr id="88067" name="Rectangle 3"/>
          <p:cNvSpPr>
            <a:spLocks noGrp="1" noChangeArrowheads="1"/>
          </p:cNvSpPr>
          <p:nvPr>
            <p:ph idx="1"/>
          </p:nvPr>
        </p:nvSpPr>
        <p:spPr>
          <a:xfrm>
            <a:off x="381000" y="2895600"/>
            <a:ext cx="7696200" cy="3535363"/>
          </a:xfrm>
        </p:spPr>
        <p:txBody>
          <a:bodyPr/>
          <a:lstStyle/>
          <a:p>
            <a:pPr eaLnBrk="1" hangingPunct="1">
              <a:spcBef>
                <a:spcPts val="500"/>
              </a:spcBef>
              <a:spcAft>
                <a:spcPts val="500"/>
              </a:spcAft>
              <a:buFontTx/>
              <a:buNone/>
            </a:pPr>
            <a:r>
              <a:rPr lang="en-US" altLang="en-US" dirty="0"/>
              <a:t>	</a:t>
            </a:r>
          </a:p>
          <a:p>
            <a:pPr eaLnBrk="1" hangingPunct="1">
              <a:spcBef>
                <a:spcPts val="500"/>
              </a:spcBef>
              <a:spcAft>
                <a:spcPts val="500"/>
              </a:spcAft>
              <a:buFontTx/>
              <a:buNone/>
            </a:pPr>
            <a:endParaRPr lang="en-US" altLang="en-US" dirty="0"/>
          </a:p>
          <a:p>
            <a:pPr eaLnBrk="1" hangingPunct="1">
              <a:spcBef>
                <a:spcPts val="500"/>
              </a:spcBef>
              <a:spcAft>
                <a:spcPts val="500"/>
              </a:spcAft>
              <a:buFontTx/>
              <a:buNone/>
            </a:pPr>
            <a:r>
              <a:rPr lang="en-US" altLang="en-US" dirty="0">
                <a:latin typeface="Lucida Fax" panose="02060602050505020204" pitchFamily="18" charset="0"/>
              </a:rPr>
              <a:t>   Employees of a retail or service establishment who are paid more than half their total earnings on a commission basis may be exempt from the overtime pay requirements of the FLSA.</a:t>
            </a:r>
          </a:p>
          <a:p>
            <a:pPr eaLnBrk="1" hangingPunct="1"/>
            <a:endParaRPr lang="en-US" altLang="en-US" dirty="0"/>
          </a:p>
        </p:txBody>
      </p:sp>
    </p:spTree>
    <p:extLst>
      <p:ext uri="{BB962C8B-B14F-4D97-AF65-F5344CB8AC3E}">
        <p14:creationId xmlns:p14="http://schemas.microsoft.com/office/powerpoint/2010/main" val="3817871650"/>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4"/>
          <p:cNvSpPr>
            <a:spLocks noGrp="1" noChangeArrowheads="1"/>
          </p:cNvSpPr>
          <p:nvPr>
            <p:ph type="ctrTitle"/>
          </p:nvPr>
        </p:nvSpPr>
        <p:spPr>
          <a:xfrm>
            <a:off x="4572000" y="2708476"/>
            <a:ext cx="3657599" cy="1702160"/>
          </a:xfrm>
        </p:spPr>
        <p:txBody>
          <a:bodyPr/>
          <a:lstStyle/>
          <a:p>
            <a:pPr algn="ctr" eaLnBrk="1" hangingPunct="1"/>
            <a:r>
              <a:rPr lang="en-US" altLang="en-US" dirty="0">
                <a:latin typeface="Bernard MT Condensed" panose="02050806060905020404" pitchFamily="18" charset="0"/>
              </a:rPr>
              <a:t>Recordkeeping and Posting</a:t>
            </a:r>
          </a:p>
        </p:txBody>
      </p:sp>
    </p:spTree>
    <p:extLst>
      <p:ext uri="{BB962C8B-B14F-4D97-AF65-F5344CB8AC3E}">
        <p14:creationId xmlns:p14="http://schemas.microsoft.com/office/powerpoint/2010/main" val="885106522"/>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altLang="en-US" dirty="0">
                <a:latin typeface="Bernard MT Condensed" panose="02050806060905020404" pitchFamily="18" charset="0"/>
              </a:rPr>
              <a:t>Recordkeeping   </a:t>
            </a:r>
          </a:p>
        </p:txBody>
      </p:sp>
      <p:sp>
        <p:nvSpPr>
          <p:cNvPr id="56323" name="Rectangle 3"/>
          <p:cNvSpPr>
            <a:spLocks noGrp="1" noChangeArrowheads="1"/>
          </p:cNvSpPr>
          <p:nvPr>
            <p:ph idx="1"/>
          </p:nvPr>
        </p:nvSpPr>
        <p:spPr/>
        <p:txBody>
          <a:bodyPr/>
          <a:lstStyle/>
          <a:p>
            <a:pPr>
              <a:defRPr/>
            </a:pPr>
            <a:r>
              <a:rPr lang="en-US" altLang="en-US" sz="2000" dirty="0">
                <a:latin typeface="Lucida Fax" panose="02060602050505020204" pitchFamily="18" charset="0"/>
              </a:rPr>
              <a:t>The FLSA requires that all employers subject to any provision of the Act make, keep, and preserve certain records.</a:t>
            </a:r>
          </a:p>
          <a:p>
            <a:pPr marL="0" indent="0">
              <a:buFontTx/>
              <a:buNone/>
              <a:defRPr/>
            </a:pPr>
            <a:endParaRPr lang="en-US" altLang="en-US" sz="2000" dirty="0">
              <a:latin typeface="Lucida Fax" panose="02060602050505020204" pitchFamily="18" charset="0"/>
            </a:endParaRPr>
          </a:p>
          <a:p>
            <a:pPr>
              <a:defRPr/>
            </a:pPr>
            <a:r>
              <a:rPr lang="en-US" altLang="en-US" sz="2000" dirty="0">
                <a:latin typeface="Lucida Fax" panose="02060602050505020204" pitchFamily="18" charset="0"/>
              </a:rPr>
              <a:t>Time clocks are not required and records need not be kept in any particular form.</a:t>
            </a:r>
          </a:p>
          <a:p>
            <a:pPr marL="0" indent="0">
              <a:buFontTx/>
              <a:buNone/>
              <a:defRPr/>
            </a:pPr>
            <a:endParaRPr lang="en-US" altLang="en-US" sz="2000" dirty="0">
              <a:latin typeface="Lucida Fax" panose="02060602050505020204" pitchFamily="18" charset="0"/>
            </a:endParaRPr>
          </a:p>
          <a:p>
            <a:pPr>
              <a:defRPr/>
            </a:pPr>
            <a:r>
              <a:rPr lang="en-US" altLang="en-US" sz="2000" dirty="0">
                <a:latin typeface="Lucida Fax" panose="02060602050505020204" pitchFamily="18" charset="0"/>
              </a:rPr>
              <a:t>Nonetheless, every covered employer must ke</a:t>
            </a:r>
            <a:r>
              <a:rPr lang="en-US" altLang="en-US" sz="2000" dirty="0"/>
              <a:t>ep certain records for each non-exempt worker</a:t>
            </a:r>
          </a:p>
          <a:p>
            <a:pPr marL="0" indent="0">
              <a:buFontTx/>
              <a:buNone/>
              <a:defRPr/>
            </a:pPr>
            <a:endParaRPr lang="en-US" altLang="en-US" dirty="0"/>
          </a:p>
        </p:txBody>
      </p:sp>
      <p:pic>
        <p:nvPicPr>
          <p:cNvPr id="4" name="Picture 3" descr="http://patrina.com/wp-content/uploads/2015/10/compliance-carl-overwhelmed-by-recordkeeping-blue-outlin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762000"/>
            <a:ext cx="1495425" cy="1490980"/>
          </a:xfrm>
          <a:prstGeom prst="rect">
            <a:avLst/>
          </a:prstGeom>
          <a:noFill/>
          <a:ln>
            <a:noFill/>
          </a:ln>
        </p:spPr>
      </p:pic>
    </p:spTree>
    <p:extLst>
      <p:ext uri="{BB962C8B-B14F-4D97-AF65-F5344CB8AC3E}">
        <p14:creationId xmlns:p14="http://schemas.microsoft.com/office/powerpoint/2010/main" val="370057094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533400" y="609600"/>
            <a:ext cx="7620000" cy="762000"/>
          </a:xfrm>
        </p:spPr>
        <p:txBody>
          <a:bodyPr/>
          <a:lstStyle/>
          <a:p>
            <a:pPr eaLnBrk="1" hangingPunct="1"/>
            <a:r>
              <a:rPr lang="en-US" altLang="en-US" dirty="0">
                <a:latin typeface="Bernard MT Condensed" panose="02050806060905020404" pitchFamily="18" charset="0"/>
              </a:rPr>
              <a:t>Recordkeeping</a:t>
            </a:r>
          </a:p>
        </p:txBody>
      </p:sp>
      <p:sp>
        <p:nvSpPr>
          <p:cNvPr id="91139" name="Rectangle 3"/>
          <p:cNvSpPr>
            <a:spLocks noGrp="1" noChangeArrowheads="1"/>
          </p:cNvSpPr>
          <p:nvPr>
            <p:ph idx="1"/>
          </p:nvPr>
        </p:nvSpPr>
        <p:spPr>
          <a:xfrm>
            <a:off x="457200" y="1752600"/>
            <a:ext cx="8077200" cy="4724400"/>
          </a:xfrm>
        </p:spPr>
        <p:txBody>
          <a:bodyPr>
            <a:normAutofit fontScale="92500"/>
          </a:bodyPr>
          <a:lstStyle/>
          <a:p>
            <a:pPr marL="338138" indent="-338138" eaLnBrk="1" hangingPunct="1">
              <a:lnSpc>
                <a:spcPct val="90000"/>
              </a:lnSpc>
              <a:buFontTx/>
              <a:buNone/>
              <a:tabLst>
                <a:tab pos="465138" algn="l"/>
              </a:tabLst>
              <a:defRPr/>
            </a:pPr>
            <a:r>
              <a:rPr lang="en-US" dirty="0">
                <a:latin typeface="Lucida Fax" panose="02060602050505020204" pitchFamily="18" charset="0"/>
              </a:rPr>
              <a:t>   “</a:t>
            </a:r>
            <a:r>
              <a:rPr lang="en-US" i="1" dirty="0">
                <a:latin typeface="Lucida Fax" panose="02060602050505020204" pitchFamily="18" charset="0"/>
              </a:rPr>
              <a:t>Basic records” </a:t>
            </a:r>
            <a:r>
              <a:rPr lang="en-US" dirty="0">
                <a:latin typeface="Lucida Fax" panose="02060602050505020204" pitchFamily="18" charset="0"/>
              </a:rPr>
              <a:t>that a covered employer </a:t>
            </a:r>
            <a:r>
              <a:rPr lang="en-US" u="sng" dirty="0">
                <a:latin typeface="Lucida Fax" panose="02060602050505020204" pitchFamily="18" charset="0"/>
              </a:rPr>
              <a:t>must </a:t>
            </a:r>
            <a:r>
              <a:rPr lang="en-US" dirty="0">
                <a:latin typeface="Lucida Fax" panose="02060602050505020204" pitchFamily="18" charset="0"/>
              </a:rPr>
              <a:t>keep certain for each non-exempt worker</a:t>
            </a:r>
            <a:r>
              <a:rPr lang="en-US" i="1" dirty="0">
                <a:latin typeface="Lucida Fax" panose="02060602050505020204" pitchFamily="18" charset="0"/>
              </a:rPr>
              <a:t>, </a:t>
            </a:r>
            <a:r>
              <a:rPr lang="en-US" dirty="0">
                <a:latin typeface="Lucida Fax" panose="02060602050505020204" pitchFamily="18" charset="0"/>
              </a:rPr>
              <a:t>For example – </a:t>
            </a:r>
          </a:p>
          <a:p>
            <a:pPr eaLnBrk="1" hangingPunct="1">
              <a:lnSpc>
                <a:spcPct val="90000"/>
              </a:lnSpc>
              <a:tabLst>
                <a:tab pos="465138" algn="l"/>
              </a:tabLst>
              <a:defRPr/>
            </a:pPr>
            <a:endParaRPr lang="en-US" sz="800" i="1" dirty="0">
              <a:latin typeface="Lucida Fax" panose="02060602050505020204" pitchFamily="18" charset="0"/>
            </a:endParaRPr>
          </a:p>
          <a:p>
            <a:pPr eaLnBrk="1" hangingPunct="1">
              <a:lnSpc>
                <a:spcPct val="90000"/>
              </a:lnSpc>
              <a:tabLst>
                <a:tab pos="465138" algn="l"/>
              </a:tabLst>
              <a:defRPr/>
            </a:pPr>
            <a:r>
              <a:rPr lang="en-US" dirty="0">
                <a:latin typeface="Lucida Fax" panose="02060602050505020204" pitchFamily="18" charset="0"/>
              </a:rPr>
              <a:t>Full Name, sex, social security number, age (if younger than 19);</a:t>
            </a:r>
          </a:p>
          <a:p>
            <a:pPr marL="68580" indent="0" eaLnBrk="1" hangingPunct="1">
              <a:lnSpc>
                <a:spcPct val="90000"/>
              </a:lnSpc>
              <a:buNone/>
              <a:tabLst>
                <a:tab pos="465138" algn="l"/>
              </a:tabLst>
              <a:defRPr/>
            </a:pPr>
            <a:endParaRPr lang="en-US" dirty="0">
              <a:latin typeface="Lucida Fax" panose="02060602050505020204" pitchFamily="18" charset="0"/>
            </a:endParaRPr>
          </a:p>
          <a:p>
            <a:pPr eaLnBrk="1" hangingPunct="1">
              <a:lnSpc>
                <a:spcPct val="90000"/>
              </a:lnSpc>
              <a:tabLst>
                <a:tab pos="465138" algn="l"/>
              </a:tabLst>
              <a:defRPr/>
            </a:pPr>
            <a:r>
              <a:rPr lang="en-US" dirty="0">
                <a:latin typeface="Lucida Fax" panose="02060602050505020204" pitchFamily="18" charset="0"/>
              </a:rPr>
              <a:t>Regular rate of pay, total hours worked, total daily or weekly straight-time earnings</a:t>
            </a:r>
          </a:p>
          <a:p>
            <a:pPr marL="68580" indent="0" eaLnBrk="1" hangingPunct="1">
              <a:lnSpc>
                <a:spcPct val="90000"/>
              </a:lnSpc>
              <a:buNone/>
              <a:tabLst>
                <a:tab pos="465138" algn="l"/>
              </a:tabLst>
              <a:defRPr/>
            </a:pPr>
            <a:endParaRPr lang="en-US" dirty="0">
              <a:latin typeface="Lucida Fax" panose="02060602050505020204" pitchFamily="18" charset="0"/>
            </a:endParaRPr>
          </a:p>
          <a:p>
            <a:pPr eaLnBrk="1" hangingPunct="1">
              <a:lnSpc>
                <a:spcPct val="90000"/>
              </a:lnSpc>
              <a:tabLst>
                <a:tab pos="465138" algn="l"/>
              </a:tabLst>
              <a:defRPr/>
            </a:pPr>
            <a:r>
              <a:rPr lang="en-US" dirty="0">
                <a:latin typeface="Lucida Fax" panose="02060602050505020204" pitchFamily="18" charset="0"/>
              </a:rPr>
              <a:t>Deductions and date of payment and pay period for payment, etc. </a:t>
            </a:r>
          </a:p>
          <a:p>
            <a:pPr marL="0" indent="0" eaLnBrk="1" hangingPunct="1">
              <a:lnSpc>
                <a:spcPct val="90000"/>
              </a:lnSpc>
              <a:buFontTx/>
              <a:buNone/>
              <a:tabLst>
                <a:tab pos="465138" algn="l"/>
              </a:tabLst>
              <a:defRPr/>
            </a:pPr>
            <a:endParaRPr lang="en-US" sz="800" i="1" dirty="0">
              <a:latin typeface="Lucida Fax" panose="02060602050505020204" pitchFamily="18" charset="0"/>
            </a:endParaRPr>
          </a:p>
          <a:p>
            <a:pPr marL="0" indent="0" eaLnBrk="1" hangingPunct="1">
              <a:lnSpc>
                <a:spcPct val="90000"/>
              </a:lnSpc>
              <a:buFontTx/>
              <a:buNone/>
              <a:tabLst>
                <a:tab pos="465138" algn="l"/>
              </a:tabLst>
              <a:defRPr/>
            </a:pPr>
            <a:endParaRPr lang="en-US" sz="1400" i="1" dirty="0">
              <a:latin typeface="Lucida Fax" panose="02060602050505020204" pitchFamily="18" charset="0"/>
            </a:endParaRPr>
          </a:p>
          <a:p>
            <a:pPr marL="0" indent="0" eaLnBrk="1" hangingPunct="1">
              <a:lnSpc>
                <a:spcPct val="90000"/>
              </a:lnSpc>
              <a:buFontTx/>
              <a:buNone/>
              <a:tabLst>
                <a:tab pos="465138" algn="l"/>
              </a:tabLst>
              <a:defRPr/>
            </a:pPr>
            <a:r>
              <a:rPr lang="en-US" dirty="0">
                <a:latin typeface="Lucida Fax" panose="02060602050505020204" pitchFamily="18" charset="0"/>
              </a:rPr>
              <a:t>Reference: Fact Sheet  21: Recordkeeping Requirements Under The Fair Labor Standards Act (FLSA).</a:t>
            </a:r>
          </a:p>
          <a:p>
            <a:pPr marL="0" indent="0" eaLnBrk="1" hangingPunct="1">
              <a:lnSpc>
                <a:spcPct val="90000"/>
              </a:lnSpc>
              <a:buFontTx/>
              <a:buNone/>
              <a:tabLst>
                <a:tab pos="465138" algn="l"/>
              </a:tabLst>
              <a:defRPr/>
            </a:pPr>
            <a:endParaRPr lang="en-US" i="1" dirty="0"/>
          </a:p>
        </p:txBody>
      </p:sp>
    </p:spTree>
    <p:extLst>
      <p:ext uri="{BB962C8B-B14F-4D97-AF65-F5344CB8AC3E}">
        <p14:creationId xmlns:p14="http://schemas.microsoft.com/office/powerpoint/2010/main" val="968503015"/>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1043490" y="1027664"/>
            <a:ext cx="7024744" cy="724936"/>
          </a:xfrm>
        </p:spPr>
        <p:txBody>
          <a:bodyPr/>
          <a:lstStyle/>
          <a:p>
            <a:pPr eaLnBrk="1" hangingPunct="1"/>
            <a:r>
              <a:rPr lang="en-US" altLang="en-US" dirty="0">
                <a:latin typeface="Bernard MT Condensed" panose="02050806060905020404" pitchFamily="18" charset="0"/>
              </a:rPr>
              <a:t>Required Posting    </a:t>
            </a:r>
          </a:p>
        </p:txBody>
      </p:sp>
      <p:sp>
        <p:nvSpPr>
          <p:cNvPr id="104451" name="Rectangle 3"/>
          <p:cNvSpPr>
            <a:spLocks noGrp="1" noChangeArrowheads="1"/>
          </p:cNvSpPr>
          <p:nvPr>
            <p:ph idx="1"/>
          </p:nvPr>
        </p:nvSpPr>
        <p:spPr>
          <a:xfrm>
            <a:off x="685800" y="2286001"/>
            <a:ext cx="7696200" cy="4038600"/>
          </a:xfrm>
        </p:spPr>
        <p:txBody>
          <a:bodyPr>
            <a:normAutofit lnSpcReduction="10000"/>
          </a:bodyPr>
          <a:lstStyle/>
          <a:p>
            <a:r>
              <a:rPr lang="en-US" altLang="en-US" dirty="0">
                <a:latin typeface="Lucida Fax" panose="02060602050505020204" pitchFamily="18" charset="0"/>
              </a:rPr>
              <a:t>Covered employers must post a notice explaining the FLSA, as prescribed by the Wage and Hour Division, in a conspicuous place such as a lunch room or employee lounge area.</a:t>
            </a:r>
          </a:p>
          <a:p>
            <a:endParaRPr lang="en-US" altLang="en-US" dirty="0">
              <a:latin typeface="Lucida Fax" panose="02060602050505020204" pitchFamily="18" charset="0"/>
            </a:endParaRPr>
          </a:p>
          <a:p>
            <a:r>
              <a:rPr lang="en-US" altLang="en-US" i="1" u="sng" dirty="0">
                <a:latin typeface="Lucida Fax" panose="02060602050505020204" pitchFamily="18" charset="0"/>
              </a:rPr>
              <a:t>Posting:</a:t>
            </a:r>
            <a:r>
              <a:rPr lang="en-US" altLang="en-US" dirty="0">
                <a:latin typeface="Lucida Fax" panose="02060602050505020204" pitchFamily="18" charset="0"/>
              </a:rPr>
              <a:t> Available electronically for downloading and printing at -www.dol.gov/</a:t>
            </a:r>
            <a:r>
              <a:rPr lang="en-US" altLang="en-US" dirty="0" err="1">
                <a:latin typeface="Lucida Fax" panose="02060602050505020204" pitchFamily="18" charset="0"/>
              </a:rPr>
              <a:t>oasam</a:t>
            </a:r>
            <a:r>
              <a:rPr lang="en-US" altLang="en-US" dirty="0">
                <a:latin typeface="Lucida Fax" panose="02060602050505020204" pitchFamily="18" charset="0"/>
              </a:rPr>
              <a:t>/</a:t>
            </a:r>
            <a:r>
              <a:rPr lang="en-US" altLang="en-US" dirty="0" err="1">
                <a:latin typeface="Lucida Fax" panose="02060602050505020204" pitchFamily="18" charset="0"/>
              </a:rPr>
              <a:t>boc</a:t>
            </a:r>
            <a:r>
              <a:rPr lang="en-US" altLang="en-US" dirty="0">
                <a:latin typeface="Lucida Fax" panose="02060602050505020204" pitchFamily="18" charset="0"/>
              </a:rPr>
              <a:t>/</a:t>
            </a:r>
            <a:r>
              <a:rPr lang="en-US" altLang="en-US" dirty="0" err="1">
                <a:latin typeface="Lucida Fax" panose="02060602050505020204" pitchFamily="18" charset="0"/>
              </a:rPr>
              <a:t>osdbu</a:t>
            </a:r>
            <a:r>
              <a:rPr lang="en-US" altLang="en-US" dirty="0">
                <a:latin typeface="Lucida Fax" panose="02060602050505020204" pitchFamily="18" charset="0"/>
              </a:rPr>
              <a:t>/</a:t>
            </a:r>
            <a:r>
              <a:rPr lang="en-US" altLang="en-US" dirty="0" err="1">
                <a:latin typeface="Lucida Fax" panose="02060602050505020204" pitchFamily="18" charset="0"/>
              </a:rPr>
              <a:t>sbrefa</a:t>
            </a:r>
            <a:r>
              <a:rPr lang="en-US" altLang="en-US" dirty="0">
                <a:latin typeface="Lucida Fax" panose="02060602050505020204" pitchFamily="18" charset="0"/>
              </a:rPr>
              <a:t>/poster/matrix.htm</a:t>
            </a:r>
          </a:p>
          <a:p>
            <a:pPr eaLnBrk="1" hangingPunct="1">
              <a:buFontTx/>
              <a:buNone/>
            </a:pPr>
            <a:r>
              <a:rPr lang="en-US" altLang="en-US" sz="1000" dirty="0"/>
              <a:t>                                                                                                                                                                                                 </a:t>
            </a:r>
          </a:p>
          <a:p>
            <a:pPr eaLnBrk="1" hangingPunct="1">
              <a:buFontTx/>
              <a:buNone/>
            </a:pPr>
            <a:r>
              <a:rPr lang="en-US" altLang="en-US" sz="1000" dirty="0"/>
              <a:t>                                                                                                                                                                                                     </a:t>
            </a:r>
            <a:r>
              <a:rPr lang="en-US" altLang="en-US" sz="1000" b="1" dirty="0"/>
              <a:t>END</a:t>
            </a:r>
          </a:p>
        </p:txBody>
      </p:sp>
      <p:pic>
        <p:nvPicPr>
          <p:cNvPr id="4" name="Picture 3" descr="https://maemontederamos.files.wordpress.com/2015/08/children-internet-practices-post-image-300x300.jpg"/>
          <p:cNvPicPr/>
          <p:nvPr/>
        </p:nvPicPr>
        <p:blipFill>
          <a:blip r:embed="rId3">
            <a:extLst>
              <a:ext uri="{28A0092B-C50C-407E-A947-70E740481C1C}">
                <a14:useLocalDpi xmlns:a14="http://schemas.microsoft.com/office/drawing/2010/main" val="0"/>
              </a:ext>
            </a:extLst>
          </a:blip>
          <a:srcRect/>
          <a:stretch>
            <a:fillRect/>
          </a:stretch>
        </p:blipFill>
        <p:spPr bwMode="auto">
          <a:xfrm>
            <a:off x="6324600" y="838200"/>
            <a:ext cx="1476375" cy="1476375"/>
          </a:xfrm>
          <a:prstGeom prst="rect">
            <a:avLst/>
          </a:prstGeom>
          <a:noFill/>
          <a:ln>
            <a:noFill/>
          </a:ln>
        </p:spPr>
      </p:pic>
    </p:spTree>
    <p:extLst>
      <p:ext uri="{BB962C8B-B14F-4D97-AF65-F5344CB8AC3E}">
        <p14:creationId xmlns:p14="http://schemas.microsoft.com/office/powerpoint/2010/main" val="2259484317"/>
      </p:ext>
    </p:extLst>
  </p:cSld>
  <p:clrMapOvr>
    <a:masterClrMapping/>
  </p:clrMapOvr>
  <p:transition spd="slow">
    <p:push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4"/>
          <p:cNvSpPr>
            <a:spLocks noGrp="1" noChangeArrowheads="1"/>
          </p:cNvSpPr>
          <p:nvPr>
            <p:ph type="ctrTitle"/>
          </p:nvPr>
        </p:nvSpPr>
        <p:spPr>
          <a:xfrm>
            <a:off x="4572000" y="2708476"/>
            <a:ext cx="3657599" cy="1702160"/>
          </a:xfrm>
        </p:spPr>
        <p:txBody>
          <a:bodyPr/>
          <a:lstStyle/>
          <a:p>
            <a:pPr algn="ctr" eaLnBrk="1" hangingPunct="1"/>
            <a:r>
              <a:rPr lang="en-US" altLang="en-US" dirty="0">
                <a:latin typeface="Bernard MT Condensed" panose="02050806060905020404" pitchFamily="18" charset="0"/>
              </a:rPr>
              <a:t>Questions and Answers</a:t>
            </a:r>
          </a:p>
        </p:txBody>
      </p:sp>
    </p:spTree>
    <p:extLst>
      <p:ext uri="{BB962C8B-B14F-4D97-AF65-F5344CB8AC3E}">
        <p14:creationId xmlns:p14="http://schemas.microsoft.com/office/powerpoint/2010/main" val="100893412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normAutofit/>
          </a:bodyPr>
          <a:lstStyle/>
          <a:p>
            <a:pPr eaLnBrk="1" hangingPunct="1"/>
            <a:r>
              <a:rPr lang="en-US" altLang="en-US" dirty="0">
                <a:latin typeface="Bernard MT Condensed" panose="02050806060905020404" pitchFamily="18" charset="0"/>
              </a:rPr>
              <a:t>Exemptions and Exceptions</a:t>
            </a:r>
          </a:p>
        </p:txBody>
      </p:sp>
      <p:sp>
        <p:nvSpPr>
          <p:cNvPr id="51203" name="Rectangle 3"/>
          <p:cNvSpPr>
            <a:spLocks noGrp="1" noChangeArrowheads="1"/>
          </p:cNvSpPr>
          <p:nvPr>
            <p:ph idx="1"/>
          </p:nvPr>
        </p:nvSpPr>
        <p:spPr>
          <a:xfrm>
            <a:off x="1043492" y="2323653"/>
            <a:ext cx="6777317" cy="2553148"/>
          </a:xfrm>
        </p:spPr>
        <p:txBody>
          <a:bodyPr/>
          <a:lstStyle/>
          <a:p>
            <a:pPr eaLnBrk="1" hangingPunct="1"/>
            <a:endParaRPr lang="en-US" altLang="en-US" dirty="0"/>
          </a:p>
          <a:p>
            <a:pPr eaLnBrk="1" hangingPunct="1">
              <a:buFontTx/>
              <a:buNone/>
            </a:pPr>
            <a:r>
              <a:rPr lang="en-US" altLang="en-US" sz="2800" dirty="0"/>
              <a:t>	</a:t>
            </a:r>
            <a:r>
              <a:rPr lang="en-US" altLang="en-US" sz="2800" dirty="0">
                <a:latin typeface="Lucida Fax" panose="02060602050505020204" pitchFamily="18" charset="0"/>
              </a:rPr>
              <a:t>There are numerous exemptions and exceptions from the minimum wage and/or overtime standards of the FLSA.  </a:t>
            </a:r>
          </a:p>
        </p:txBody>
      </p:sp>
      <p:pic>
        <p:nvPicPr>
          <p:cNvPr id="2050" name="Picture 2" descr="http://www.ecu.edu/cs-admin/HumanResources/images/CCfairlabor_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5029200"/>
            <a:ext cx="4267200" cy="923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14166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043490" y="1027664"/>
            <a:ext cx="7024744" cy="724936"/>
          </a:xfrm>
        </p:spPr>
        <p:txBody>
          <a:bodyPr>
            <a:normAutofit/>
          </a:bodyPr>
          <a:lstStyle/>
          <a:p>
            <a:pPr eaLnBrk="1" hangingPunct="1"/>
            <a:r>
              <a:rPr lang="en-US" altLang="en-US" dirty="0">
                <a:latin typeface="Bernard MT Condensed" panose="02050806060905020404" pitchFamily="18" charset="0"/>
              </a:rPr>
              <a:t>“White Collar” Exemptions</a:t>
            </a:r>
          </a:p>
        </p:txBody>
      </p:sp>
      <p:sp>
        <p:nvSpPr>
          <p:cNvPr id="53251" name="Rectangle 3"/>
          <p:cNvSpPr>
            <a:spLocks noGrp="1" noChangeArrowheads="1"/>
          </p:cNvSpPr>
          <p:nvPr>
            <p:ph idx="1"/>
          </p:nvPr>
        </p:nvSpPr>
        <p:spPr>
          <a:xfrm>
            <a:off x="1043492" y="1905000"/>
            <a:ext cx="6777317" cy="4419600"/>
          </a:xfrm>
        </p:spPr>
        <p:txBody>
          <a:bodyPr>
            <a:normAutofit/>
          </a:bodyPr>
          <a:lstStyle/>
          <a:p>
            <a:pPr marL="401638" indent="0" eaLnBrk="1" hangingPunct="1">
              <a:buFontTx/>
              <a:buNone/>
            </a:pPr>
            <a:r>
              <a:rPr lang="en-US" altLang="en-US" dirty="0">
                <a:latin typeface="Lucida Fax" panose="02060602050505020204" pitchFamily="18" charset="0"/>
              </a:rPr>
              <a:t>The most common FLSA minimum wage and overtime exemption -- often called the “541” or “white collar” exemption -- applies to certain.</a:t>
            </a:r>
          </a:p>
          <a:p>
            <a:pPr marL="401638" indent="0" eaLnBrk="1" hangingPunct="1">
              <a:buFontTx/>
              <a:buNone/>
            </a:pPr>
            <a:endParaRPr lang="en-US" altLang="en-US" dirty="0">
              <a:latin typeface="Lucida Fax" panose="02060602050505020204" pitchFamily="18" charset="0"/>
            </a:endParaRPr>
          </a:p>
          <a:p>
            <a:pPr marL="401638" indent="0" eaLnBrk="1" hangingPunct="1"/>
            <a:r>
              <a:rPr lang="en-US" altLang="en-US" dirty="0">
                <a:latin typeface="Lucida Fax" panose="02060602050505020204" pitchFamily="18" charset="0"/>
              </a:rPr>
              <a:t>  Executive Employees</a:t>
            </a:r>
          </a:p>
          <a:p>
            <a:pPr marL="401638" indent="0" eaLnBrk="1" hangingPunct="1"/>
            <a:r>
              <a:rPr lang="en-US" altLang="en-US" dirty="0">
                <a:latin typeface="Lucida Fax" panose="02060602050505020204" pitchFamily="18" charset="0"/>
              </a:rPr>
              <a:t>  Administrative Employees</a:t>
            </a:r>
          </a:p>
          <a:p>
            <a:pPr marL="401638" indent="0" eaLnBrk="1" hangingPunct="1"/>
            <a:r>
              <a:rPr lang="en-US" altLang="en-US" dirty="0">
                <a:latin typeface="Lucida Fax" panose="02060602050505020204" pitchFamily="18" charset="0"/>
              </a:rPr>
              <a:t>  Professional Employees</a:t>
            </a:r>
          </a:p>
          <a:p>
            <a:pPr marL="401638" indent="0" eaLnBrk="1" hangingPunct="1"/>
            <a:r>
              <a:rPr lang="en-US" altLang="en-US" dirty="0">
                <a:latin typeface="Lucida Fax" panose="02060602050505020204" pitchFamily="18" charset="0"/>
              </a:rPr>
              <a:t>  Outside Sales Employees</a:t>
            </a:r>
          </a:p>
          <a:p>
            <a:pPr marL="401638" indent="0" eaLnBrk="1" hangingPunct="1"/>
            <a:r>
              <a:rPr lang="en-US" altLang="en-US" dirty="0">
                <a:latin typeface="Lucida Fax" panose="02060602050505020204" pitchFamily="18" charset="0"/>
              </a:rPr>
              <a:t>  Computer Employees</a:t>
            </a:r>
          </a:p>
        </p:txBody>
      </p:sp>
    </p:spTree>
    <p:extLst>
      <p:ext uri="{BB962C8B-B14F-4D97-AF65-F5344CB8AC3E}">
        <p14:creationId xmlns:p14="http://schemas.microsoft.com/office/powerpoint/2010/main" val="38203921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990600" y="990600"/>
            <a:ext cx="7024744" cy="1143000"/>
          </a:xfrm>
        </p:spPr>
        <p:txBody>
          <a:bodyPr>
            <a:normAutofit/>
          </a:bodyPr>
          <a:lstStyle/>
          <a:p>
            <a:pPr eaLnBrk="1" hangingPunct="1"/>
            <a:r>
              <a:rPr lang="en-US" altLang="en-US" dirty="0">
                <a:latin typeface="Bernard MT Condensed" panose="02050806060905020404" pitchFamily="18" charset="0"/>
              </a:rPr>
              <a:t>Three Tests for Exemption</a:t>
            </a:r>
          </a:p>
        </p:txBody>
      </p:sp>
      <p:sp>
        <p:nvSpPr>
          <p:cNvPr id="54275" name="Rectangle 3"/>
          <p:cNvSpPr>
            <a:spLocks noGrp="1" noChangeArrowheads="1"/>
          </p:cNvSpPr>
          <p:nvPr>
            <p:ph idx="1"/>
          </p:nvPr>
        </p:nvSpPr>
        <p:spPr/>
        <p:txBody>
          <a:bodyPr/>
          <a:lstStyle/>
          <a:p>
            <a:pPr eaLnBrk="1" hangingPunct="1">
              <a:buFontTx/>
              <a:buNone/>
            </a:pPr>
            <a:endParaRPr lang="en-US" altLang="en-US" b="1" dirty="0">
              <a:latin typeface="Lucida Fax" panose="02060602050505020204" pitchFamily="18" charset="0"/>
            </a:endParaRPr>
          </a:p>
          <a:p>
            <a:pPr eaLnBrk="1" hangingPunct="1">
              <a:buFontTx/>
              <a:buNone/>
            </a:pPr>
            <a:r>
              <a:rPr lang="en-US" altLang="en-US" b="1" dirty="0">
                <a:latin typeface="Lucida Fax" panose="02060602050505020204" pitchFamily="18" charset="0"/>
              </a:rPr>
              <a:t>		1.  Salary Level</a:t>
            </a:r>
          </a:p>
          <a:p>
            <a:pPr eaLnBrk="1" hangingPunct="1">
              <a:buFontTx/>
              <a:buNone/>
            </a:pPr>
            <a:endParaRPr lang="en-US" altLang="en-US" b="1" dirty="0">
              <a:latin typeface="Lucida Fax" panose="02060602050505020204" pitchFamily="18" charset="0"/>
            </a:endParaRPr>
          </a:p>
          <a:p>
            <a:pPr eaLnBrk="1" hangingPunct="1">
              <a:buFontTx/>
              <a:buNone/>
            </a:pPr>
            <a:r>
              <a:rPr lang="en-US" altLang="en-US" b="1" dirty="0">
                <a:latin typeface="Lucida Fax" panose="02060602050505020204" pitchFamily="18" charset="0"/>
              </a:rPr>
              <a:t>			2.  Salary Basis</a:t>
            </a:r>
          </a:p>
          <a:p>
            <a:pPr eaLnBrk="1" hangingPunct="1">
              <a:buFontTx/>
              <a:buNone/>
            </a:pPr>
            <a:endParaRPr lang="en-US" altLang="en-US" b="1" dirty="0">
              <a:latin typeface="Lucida Fax" panose="02060602050505020204" pitchFamily="18" charset="0"/>
            </a:endParaRPr>
          </a:p>
          <a:p>
            <a:pPr eaLnBrk="1" hangingPunct="1">
              <a:buFontTx/>
              <a:buNone/>
            </a:pPr>
            <a:r>
              <a:rPr lang="en-US" altLang="en-US" b="1" dirty="0">
                <a:latin typeface="Lucida Fax" panose="02060602050505020204" pitchFamily="18" charset="0"/>
              </a:rPr>
              <a:t>				3.  Job Duties</a:t>
            </a:r>
          </a:p>
          <a:p>
            <a:pPr eaLnBrk="1" hangingPunct="1">
              <a:buFontTx/>
              <a:buNone/>
            </a:pPr>
            <a:endParaRPr lang="en-US" altLang="en-US" b="1" dirty="0">
              <a:latin typeface="Lucida Fax" panose="02060602050505020204" pitchFamily="18" charset="0"/>
            </a:endParaRPr>
          </a:p>
        </p:txBody>
      </p:sp>
    </p:spTree>
    <p:extLst>
      <p:ext uri="{BB962C8B-B14F-4D97-AF65-F5344CB8AC3E}">
        <p14:creationId xmlns:p14="http://schemas.microsoft.com/office/powerpoint/2010/main" val="13253943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457200" y="685800"/>
            <a:ext cx="8686800" cy="1143000"/>
          </a:xfrm>
        </p:spPr>
        <p:txBody>
          <a:bodyPr>
            <a:normAutofit fontScale="90000"/>
          </a:bodyPr>
          <a:lstStyle/>
          <a:p>
            <a:r>
              <a:rPr lang="en-US" altLang="en-US" dirty="0">
                <a:latin typeface="Bernard MT Condensed" panose="02050806060905020404" pitchFamily="18" charset="0"/>
              </a:rPr>
              <a:t>New Overtime Rule     </a:t>
            </a:r>
            <a:br>
              <a:rPr lang="en-US" altLang="en-US" dirty="0">
                <a:latin typeface="Bernard MT Condensed" panose="02050806060905020404" pitchFamily="18" charset="0"/>
              </a:rPr>
            </a:br>
            <a:r>
              <a:rPr lang="en-US" altLang="en-US" dirty="0">
                <a:latin typeface="Bernard MT Condensed" panose="02050806060905020404" pitchFamily="18" charset="0"/>
              </a:rPr>
              <a:t>Overview</a:t>
            </a:r>
          </a:p>
        </p:txBody>
      </p:sp>
      <p:sp>
        <p:nvSpPr>
          <p:cNvPr id="55299" name="Content Placeholder 2"/>
          <p:cNvSpPr>
            <a:spLocks noGrp="1"/>
          </p:cNvSpPr>
          <p:nvPr>
            <p:ph idx="1"/>
          </p:nvPr>
        </p:nvSpPr>
        <p:spPr>
          <a:xfrm>
            <a:off x="304800" y="1828800"/>
            <a:ext cx="8001000" cy="4297363"/>
          </a:xfrm>
        </p:spPr>
        <p:txBody>
          <a:bodyPr>
            <a:normAutofit/>
          </a:bodyPr>
          <a:lstStyle/>
          <a:p>
            <a:endParaRPr lang="en-US" altLang="en-US" dirty="0"/>
          </a:p>
          <a:p>
            <a:r>
              <a:rPr lang="en-US" altLang="en-US" dirty="0">
                <a:latin typeface="Lucida Fax" panose="02060602050505020204" pitchFamily="18" charset="0"/>
              </a:rPr>
              <a:t>March 2014 - Presidential Memorandum</a:t>
            </a:r>
          </a:p>
          <a:p>
            <a:endParaRPr lang="en-US" altLang="en-US" dirty="0">
              <a:latin typeface="Lucida Fax" panose="02060602050505020204" pitchFamily="18" charset="0"/>
            </a:endParaRPr>
          </a:p>
          <a:p>
            <a:r>
              <a:rPr lang="en-US" altLang="en-US" dirty="0">
                <a:latin typeface="Lucida Fax" panose="02060602050505020204" pitchFamily="18" charset="0"/>
              </a:rPr>
              <a:t>July 2015 – Notice of Proposed Rulemaking</a:t>
            </a:r>
          </a:p>
          <a:p>
            <a:endParaRPr lang="en-US" altLang="en-US" b="1" dirty="0">
              <a:solidFill>
                <a:srgbClr val="FF0000"/>
              </a:solidFill>
              <a:latin typeface="Lucida Fax" panose="02060602050505020204" pitchFamily="18" charset="0"/>
            </a:endParaRPr>
          </a:p>
          <a:p>
            <a:r>
              <a:rPr lang="en-US" altLang="en-US" dirty="0">
                <a:latin typeface="Lucida Fax" panose="02060602050505020204" pitchFamily="18" charset="0"/>
              </a:rPr>
              <a:t>May 23, 2016 – Final Rule Published</a:t>
            </a:r>
          </a:p>
          <a:p>
            <a:endParaRPr lang="en-US" altLang="en-US" dirty="0">
              <a:latin typeface="Lucida Fax" panose="02060602050505020204" pitchFamily="18" charset="0"/>
            </a:endParaRPr>
          </a:p>
          <a:p>
            <a:r>
              <a:rPr lang="en-US" altLang="en-US" dirty="0">
                <a:latin typeface="Lucida Fax" panose="02060602050505020204" pitchFamily="18" charset="0"/>
              </a:rPr>
              <a:t>December 1, 2016 – Final Rule Effective Date</a:t>
            </a:r>
          </a:p>
          <a:p>
            <a:pPr marL="68580" indent="0">
              <a:buNone/>
            </a:pPr>
            <a:endParaRPr lang="en-US" altLang="en-US" dirty="0"/>
          </a:p>
        </p:txBody>
      </p:sp>
      <p:pic>
        <p:nvPicPr>
          <p:cNvPr id="4" name="Picture 3"/>
          <p:cNvPicPr/>
          <p:nvPr/>
        </p:nvPicPr>
        <p:blipFill>
          <a:blip r:embed="rId3"/>
          <a:stretch>
            <a:fillRect/>
          </a:stretch>
        </p:blipFill>
        <p:spPr>
          <a:xfrm>
            <a:off x="5105400" y="685800"/>
            <a:ext cx="2543175" cy="1512570"/>
          </a:xfrm>
          <a:prstGeom prst="rect">
            <a:avLst/>
          </a:prstGeom>
        </p:spPr>
      </p:pic>
    </p:spTree>
    <p:extLst>
      <p:ext uri="{BB962C8B-B14F-4D97-AF65-F5344CB8AC3E}">
        <p14:creationId xmlns:p14="http://schemas.microsoft.com/office/powerpoint/2010/main" val="2090096912"/>
      </p:ext>
    </p:extLst>
  </p:cSld>
  <p:clrMapOvr>
    <a:masterClrMapping/>
  </p:clrMapOvr>
  <p:transition spd="slow">
    <p:wheel spokes="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457200" y="685800"/>
            <a:ext cx="8077200" cy="1371600"/>
          </a:xfrm>
        </p:spPr>
        <p:txBody>
          <a:bodyPr>
            <a:normAutofit/>
          </a:bodyPr>
          <a:lstStyle/>
          <a:p>
            <a:r>
              <a:rPr lang="en-US" altLang="en-US" dirty="0">
                <a:latin typeface="Bernard MT Condensed" panose="02050806060905020404" pitchFamily="18" charset="0"/>
              </a:rPr>
              <a:t>New Overtime Rule            </a:t>
            </a:r>
            <a:br>
              <a:rPr lang="en-US" altLang="en-US" dirty="0">
                <a:latin typeface="Bernard MT Condensed" panose="02050806060905020404" pitchFamily="18" charset="0"/>
              </a:rPr>
            </a:br>
            <a:r>
              <a:rPr lang="en-US" altLang="en-US" dirty="0">
                <a:latin typeface="Bernard MT Condensed" panose="02050806060905020404" pitchFamily="18" charset="0"/>
              </a:rPr>
              <a:t>Changes</a:t>
            </a:r>
          </a:p>
        </p:txBody>
      </p:sp>
      <p:sp>
        <p:nvSpPr>
          <p:cNvPr id="48131" name="Content Placeholder 2"/>
          <p:cNvSpPr>
            <a:spLocks noGrp="1"/>
          </p:cNvSpPr>
          <p:nvPr>
            <p:ph idx="1"/>
          </p:nvPr>
        </p:nvSpPr>
        <p:spPr>
          <a:xfrm>
            <a:off x="1043492" y="2323653"/>
            <a:ext cx="6777317" cy="3086548"/>
          </a:xfrm>
        </p:spPr>
        <p:txBody>
          <a:bodyPr/>
          <a:lstStyle/>
          <a:p>
            <a:pPr>
              <a:defRPr/>
            </a:pPr>
            <a:endParaRPr lang="en-US" dirty="0">
              <a:latin typeface="Lucida Fax" panose="02060602050505020204" pitchFamily="18" charset="0"/>
            </a:endParaRPr>
          </a:p>
          <a:p>
            <a:pPr>
              <a:defRPr/>
            </a:pPr>
            <a:r>
              <a:rPr lang="en-US" b="1" dirty="0">
                <a:latin typeface="Lucida Fax" panose="02060602050505020204" pitchFamily="18" charset="0"/>
              </a:rPr>
              <a:t>Salary Level Increases</a:t>
            </a:r>
          </a:p>
          <a:p>
            <a:pPr marL="0" indent="0">
              <a:buFontTx/>
              <a:buNone/>
              <a:defRPr/>
            </a:pPr>
            <a:endParaRPr lang="en-US" b="1" dirty="0">
              <a:latin typeface="Lucida Fax" panose="02060602050505020204" pitchFamily="18" charset="0"/>
            </a:endParaRPr>
          </a:p>
          <a:p>
            <a:pPr>
              <a:defRPr/>
            </a:pPr>
            <a:r>
              <a:rPr lang="en-US" b="1" dirty="0">
                <a:latin typeface="Lucida Fax" panose="02060602050505020204" pitchFamily="18" charset="0"/>
              </a:rPr>
              <a:t>Nondiscretionary Bonuses</a:t>
            </a:r>
          </a:p>
          <a:p>
            <a:pPr marL="0" indent="0">
              <a:buFontTx/>
              <a:buNone/>
              <a:defRPr/>
            </a:pPr>
            <a:endParaRPr lang="en-US" b="1" dirty="0">
              <a:latin typeface="Lucida Fax" panose="02060602050505020204" pitchFamily="18" charset="0"/>
            </a:endParaRPr>
          </a:p>
          <a:p>
            <a:pPr>
              <a:defRPr/>
            </a:pPr>
            <a:r>
              <a:rPr lang="en-US" b="1" dirty="0">
                <a:latin typeface="Lucida Fax" panose="02060602050505020204" pitchFamily="18" charset="0"/>
              </a:rPr>
              <a:t>Automatic Updates</a:t>
            </a:r>
          </a:p>
          <a:p>
            <a:pPr marL="68580" indent="0">
              <a:buNone/>
              <a:defRPr/>
            </a:pPr>
            <a:endParaRPr lang="en-US" altLang="en-US" dirty="0"/>
          </a:p>
        </p:txBody>
      </p:sp>
      <p:pic>
        <p:nvPicPr>
          <p:cNvPr id="4" name="Picture 3" descr="http://www.stjfchurch.org/images/stories/Images/schedule-changes-image.png"/>
          <p:cNvPicPr/>
          <p:nvPr/>
        </p:nvPicPr>
        <p:blipFill>
          <a:blip r:embed="rId3">
            <a:extLst>
              <a:ext uri="{28A0092B-C50C-407E-A947-70E740481C1C}">
                <a14:useLocalDpi xmlns:a14="http://schemas.microsoft.com/office/drawing/2010/main" val="0"/>
              </a:ext>
            </a:extLst>
          </a:blip>
          <a:srcRect/>
          <a:stretch>
            <a:fillRect/>
          </a:stretch>
        </p:blipFill>
        <p:spPr bwMode="auto">
          <a:xfrm>
            <a:off x="5638800" y="914400"/>
            <a:ext cx="2524125" cy="1872615"/>
          </a:xfrm>
          <a:prstGeom prst="rect">
            <a:avLst/>
          </a:prstGeom>
          <a:noFill/>
          <a:ln>
            <a:noFill/>
          </a:ln>
        </p:spPr>
      </p:pic>
    </p:spTree>
    <p:extLst>
      <p:ext uri="{BB962C8B-B14F-4D97-AF65-F5344CB8AC3E}">
        <p14:creationId xmlns:p14="http://schemas.microsoft.com/office/powerpoint/2010/main" val="324557630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457200" y="685800"/>
            <a:ext cx="8686800" cy="1143000"/>
          </a:xfrm>
        </p:spPr>
        <p:txBody>
          <a:bodyPr>
            <a:noAutofit/>
          </a:bodyPr>
          <a:lstStyle/>
          <a:p>
            <a:r>
              <a:rPr lang="en-US" altLang="en-US" sz="2800" dirty="0">
                <a:latin typeface="Bernard MT Condensed" panose="02050806060905020404" pitchFamily="18" charset="0"/>
              </a:rPr>
              <a:t>New Overtime Rule</a:t>
            </a:r>
            <a:br>
              <a:rPr lang="en-US" altLang="en-US" sz="2800" dirty="0">
                <a:latin typeface="Bernard MT Condensed" panose="02050806060905020404" pitchFamily="18" charset="0"/>
              </a:rPr>
            </a:br>
            <a:r>
              <a:rPr lang="en-US" altLang="en-US" sz="2800" dirty="0">
                <a:latin typeface="Bernard MT Condensed" panose="02050806060905020404" pitchFamily="18" charset="0"/>
              </a:rPr>
              <a:t>Standard Salary Level and </a:t>
            </a:r>
            <a:br>
              <a:rPr lang="en-US" altLang="en-US" sz="2800" dirty="0">
                <a:latin typeface="Bernard MT Condensed" panose="02050806060905020404" pitchFamily="18" charset="0"/>
              </a:rPr>
            </a:br>
            <a:r>
              <a:rPr lang="en-US" altLang="en-US" sz="2800" dirty="0">
                <a:latin typeface="Bernard MT Condensed" panose="02050806060905020404" pitchFamily="18" charset="0"/>
              </a:rPr>
              <a:t>Highly Compensated Employees </a:t>
            </a:r>
          </a:p>
        </p:txBody>
      </p:sp>
      <p:sp>
        <p:nvSpPr>
          <p:cNvPr id="49155" name="Content Placeholder 2"/>
          <p:cNvSpPr>
            <a:spLocks noGrp="1"/>
          </p:cNvSpPr>
          <p:nvPr>
            <p:ph idx="1"/>
          </p:nvPr>
        </p:nvSpPr>
        <p:spPr>
          <a:xfrm>
            <a:off x="533400" y="1371600"/>
            <a:ext cx="8077200" cy="4754563"/>
          </a:xfrm>
        </p:spPr>
        <p:txBody>
          <a:bodyPr/>
          <a:lstStyle/>
          <a:p>
            <a:pPr eaLnBrk="1" hangingPunct="1">
              <a:lnSpc>
                <a:spcPct val="90000"/>
              </a:lnSpc>
              <a:defRPr/>
            </a:pPr>
            <a:endParaRPr lang="en-US" altLang="en-US" sz="1900" b="1" dirty="0"/>
          </a:p>
          <a:p>
            <a:pPr eaLnBrk="1" hangingPunct="1">
              <a:lnSpc>
                <a:spcPct val="90000"/>
              </a:lnSpc>
              <a:defRPr/>
            </a:pPr>
            <a:endParaRPr lang="en-US" altLang="en-US" sz="1900" b="1" dirty="0"/>
          </a:p>
          <a:p>
            <a:pPr eaLnBrk="1" hangingPunct="1">
              <a:lnSpc>
                <a:spcPct val="90000"/>
              </a:lnSpc>
              <a:defRPr/>
            </a:pPr>
            <a:r>
              <a:rPr lang="en-US" altLang="en-US" sz="1900" b="1" dirty="0">
                <a:latin typeface="Lucida Fax" panose="02060602050505020204" pitchFamily="18" charset="0"/>
              </a:rPr>
              <a:t>Standard salary level -  pursuant to 29 CFR 541.600</a:t>
            </a:r>
          </a:p>
          <a:p>
            <a:pPr marL="0" indent="0" eaLnBrk="1" hangingPunct="1">
              <a:lnSpc>
                <a:spcPct val="90000"/>
              </a:lnSpc>
              <a:buFontTx/>
              <a:buNone/>
              <a:defRPr/>
            </a:pPr>
            <a:r>
              <a:rPr lang="en-US" altLang="en-US" sz="1900" dirty="0">
                <a:latin typeface="Lucida Fax" panose="02060602050505020204" pitchFamily="18" charset="0"/>
              </a:rPr>
              <a:t>	</a:t>
            </a:r>
          </a:p>
          <a:p>
            <a:pPr marL="0" indent="0" eaLnBrk="1" hangingPunct="1">
              <a:lnSpc>
                <a:spcPct val="90000"/>
              </a:lnSpc>
              <a:buFontTx/>
              <a:buNone/>
              <a:defRPr/>
            </a:pPr>
            <a:r>
              <a:rPr lang="en-US" altLang="en-US" sz="1900" dirty="0">
                <a:latin typeface="Lucida Fax" panose="02060602050505020204" pitchFamily="18" charset="0"/>
              </a:rPr>
              <a:t>	</a:t>
            </a:r>
            <a:r>
              <a:rPr lang="en-US" altLang="en-US" sz="1900" u="sng" dirty="0">
                <a:latin typeface="Lucida Fax" panose="02060602050505020204" pitchFamily="18" charset="0"/>
              </a:rPr>
              <a:t>Current</a:t>
            </a:r>
            <a:r>
              <a:rPr lang="en-US" altLang="en-US" sz="1900" dirty="0">
                <a:latin typeface="Lucida Fax" panose="02060602050505020204" pitchFamily="18" charset="0"/>
              </a:rPr>
              <a:t> 	</a:t>
            </a:r>
            <a:r>
              <a:rPr lang="en-US" altLang="en-US" sz="1900" b="1" dirty="0">
                <a:latin typeface="Lucida Fax" panose="02060602050505020204" pitchFamily="18" charset="0"/>
              </a:rPr>
              <a:t>      </a:t>
            </a:r>
            <a:r>
              <a:rPr lang="en-US" altLang="en-US" sz="1900" b="1" u="sng" dirty="0">
                <a:latin typeface="Lucida Fax" panose="02060602050505020204" pitchFamily="18" charset="0"/>
              </a:rPr>
              <a:t>Effective 12/1/2016</a:t>
            </a:r>
          </a:p>
          <a:p>
            <a:pPr marL="0" indent="0" eaLnBrk="1" hangingPunct="1">
              <a:lnSpc>
                <a:spcPct val="90000"/>
              </a:lnSpc>
              <a:buFontTx/>
              <a:buNone/>
              <a:defRPr/>
            </a:pPr>
            <a:r>
              <a:rPr lang="en-US" altLang="en-US" sz="1900" dirty="0">
                <a:latin typeface="Lucida Fax" panose="02060602050505020204" pitchFamily="18" charset="0"/>
              </a:rPr>
              <a:t>	$455		      $913 per week </a:t>
            </a:r>
          </a:p>
          <a:p>
            <a:pPr marL="0" indent="0" eaLnBrk="1" hangingPunct="1">
              <a:lnSpc>
                <a:spcPct val="90000"/>
              </a:lnSpc>
              <a:buFontTx/>
              <a:buNone/>
              <a:defRPr/>
            </a:pPr>
            <a:endParaRPr lang="en-US" altLang="en-US" sz="800" dirty="0">
              <a:latin typeface="Lucida Fax" panose="02060602050505020204" pitchFamily="18" charset="0"/>
            </a:endParaRPr>
          </a:p>
          <a:p>
            <a:pPr marL="0" indent="0" eaLnBrk="1" hangingPunct="1">
              <a:lnSpc>
                <a:spcPct val="90000"/>
              </a:lnSpc>
              <a:buFontTx/>
              <a:buNone/>
              <a:defRPr/>
            </a:pPr>
            <a:endParaRPr lang="en-US" altLang="en-US" sz="800" dirty="0">
              <a:latin typeface="Lucida Fax" panose="02060602050505020204" pitchFamily="18" charset="0"/>
            </a:endParaRPr>
          </a:p>
          <a:p>
            <a:pPr eaLnBrk="1" hangingPunct="1">
              <a:lnSpc>
                <a:spcPct val="90000"/>
              </a:lnSpc>
              <a:defRPr/>
            </a:pPr>
            <a:endParaRPr lang="en-US" altLang="en-US" sz="1900" b="1" dirty="0">
              <a:latin typeface="Lucida Fax" panose="02060602050505020204" pitchFamily="18" charset="0"/>
            </a:endParaRPr>
          </a:p>
          <a:p>
            <a:pPr eaLnBrk="1" hangingPunct="1">
              <a:lnSpc>
                <a:spcPct val="90000"/>
              </a:lnSpc>
              <a:defRPr/>
            </a:pPr>
            <a:r>
              <a:rPr lang="en-US" altLang="en-US" sz="1900" b="1" dirty="0">
                <a:latin typeface="Lucida Fax" panose="02060602050505020204" pitchFamily="18" charset="0"/>
              </a:rPr>
              <a:t>Highly</a:t>
            </a:r>
            <a:r>
              <a:rPr lang="en-US" altLang="en-US" sz="1900" b="1" dirty="0">
                <a:solidFill>
                  <a:srgbClr val="FFFFFF"/>
                </a:solidFill>
                <a:latin typeface="Lucida Fax" panose="02060602050505020204" pitchFamily="18" charset="0"/>
              </a:rPr>
              <a:t> </a:t>
            </a:r>
            <a:r>
              <a:rPr lang="en-US" altLang="en-US" sz="1900" b="1" dirty="0">
                <a:latin typeface="Lucida Fax" panose="02060602050505020204" pitchFamily="18" charset="0"/>
              </a:rPr>
              <a:t>Compensated Employee (HCE) - pursuant to 29 CFR 541.601</a:t>
            </a:r>
          </a:p>
          <a:p>
            <a:pPr marL="0" indent="0" eaLnBrk="1" hangingPunct="1">
              <a:lnSpc>
                <a:spcPct val="90000"/>
              </a:lnSpc>
              <a:buFontTx/>
              <a:buNone/>
              <a:defRPr/>
            </a:pPr>
            <a:endParaRPr lang="en-US" altLang="en-US" sz="1900" b="1" dirty="0">
              <a:latin typeface="Lucida Fax" panose="02060602050505020204" pitchFamily="18" charset="0"/>
            </a:endParaRPr>
          </a:p>
          <a:p>
            <a:pPr marL="0" indent="0" eaLnBrk="1" hangingPunct="1">
              <a:lnSpc>
                <a:spcPct val="90000"/>
              </a:lnSpc>
              <a:buFontTx/>
              <a:buNone/>
              <a:defRPr/>
            </a:pPr>
            <a:r>
              <a:rPr lang="en-US" altLang="en-US" sz="1900" dirty="0">
                <a:latin typeface="Lucida Fax" panose="02060602050505020204" pitchFamily="18" charset="0"/>
              </a:rPr>
              <a:t>	</a:t>
            </a:r>
            <a:r>
              <a:rPr lang="en-US" altLang="en-US" sz="1900" u="sng" dirty="0">
                <a:latin typeface="Lucida Fax" panose="02060602050505020204" pitchFamily="18" charset="0"/>
              </a:rPr>
              <a:t>Current</a:t>
            </a:r>
            <a:r>
              <a:rPr lang="en-US" altLang="en-US" sz="1900" dirty="0">
                <a:latin typeface="Lucida Fax" panose="02060602050505020204" pitchFamily="18" charset="0"/>
              </a:rPr>
              <a:t>	      </a:t>
            </a:r>
            <a:r>
              <a:rPr lang="en-US" altLang="en-US" sz="1900" b="1" u="sng" dirty="0">
                <a:latin typeface="Lucida Fax" panose="02060602050505020204" pitchFamily="18" charset="0"/>
              </a:rPr>
              <a:t>Effective 12/1/2016</a:t>
            </a:r>
          </a:p>
          <a:p>
            <a:pPr marL="0" indent="0" eaLnBrk="1" hangingPunct="1">
              <a:lnSpc>
                <a:spcPct val="90000"/>
              </a:lnSpc>
              <a:buFontTx/>
              <a:buNone/>
              <a:defRPr/>
            </a:pPr>
            <a:r>
              <a:rPr lang="en-US" altLang="en-US" sz="1900" dirty="0">
                <a:latin typeface="Lucida Fax" panose="02060602050505020204" pitchFamily="18" charset="0"/>
              </a:rPr>
              <a:t>	$100,000	      $134,004 per annum</a:t>
            </a:r>
          </a:p>
          <a:p>
            <a:pPr marL="0" indent="0" eaLnBrk="1" hangingPunct="1">
              <a:lnSpc>
                <a:spcPct val="90000"/>
              </a:lnSpc>
              <a:buFontTx/>
              <a:buNone/>
              <a:defRPr/>
            </a:pPr>
            <a:r>
              <a:rPr lang="en-US" altLang="en-US" sz="1900" dirty="0"/>
              <a:t> </a:t>
            </a:r>
          </a:p>
          <a:p>
            <a:pPr marL="457200" lvl="1" indent="0" eaLnBrk="1" hangingPunct="1">
              <a:lnSpc>
                <a:spcPct val="90000"/>
              </a:lnSpc>
              <a:buFontTx/>
              <a:buNone/>
              <a:defRPr/>
            </a:pPr>
            <a:r>
              <a:rPr lang="en-US" altLang="en-US" sz="1900" dirty="0"/>
              <a:t> </a:t>
            </a:r>
          </a:p>
          <a:p>
            <a:pPr>
              <a:defRPr/>
            </a:pPr>
            <a:endParaRPr lang="en-US" altLang="en-US" dirty="0"/>
          </a:p>
        </p:txBody>
      </p:sp>
    </p:spTree>
    <p:extLst>
      <p:ext uri="{BB962C8B-B14F-4D97-AF65-F5344CB8AC3E}">
        <p14:creationId xmlns:p14="http://schemas.microsoft.com/office/powerpoint/2010/main" val="157066467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altLang="en-US"/>
              <a:t>Minimum Salary Level: $913</a:t>
            </a:r>
          </a:p>
        </p:txBody>
      </p:sp>
      <p:sp>
        <p:nvSpPr>
          <p:cNvPr id="58371" name="Rectangle 3"/>
          <p:cNvSpPr>
            <a:spLocks noGrp="1" noChangeArrowheads="1"/>
          </p:cNvSpPr>
          <p:nvPr>
            <p:ph idx="1"/>
          </p:nvPr>
        </p:nvSpPr>
        <p:spPr/>
        <p:txBody>
          <a:bodyPr>
            <a:normAutofit fontScale="92500"/>
          </a:bodyPr>
          <a:lstStyle/>
          <a:p>
            <a:pPr eaLnBrk="1" hangingPunct="1"/>
            <a:r>
              <a:rPr lang="en-US" altLang="en-US"/>
              <a:t>For most employees, the minimum salary level required for exemption is $913 per week</a:t>
            </a:r>
          </a:p>
          <a:p>
            <a:pPr eaLnBrk="1" hangingPunct="1"/>
            <a:r>
              <a:rPr lang="en-US" altLang="en-US"/>
              <a:t>Must be paid “free and clear”</a:t>
            </a:r>
          </a:p>
          <a:p>
            <a:pPr eaLnBrk="1" hangingPunct="1"/>
            <a:r>
              <a:rPr lang="en-US" altLang="en-US"/>
              <a:t>The $913 per week may be paid in equivalent amounts for periods longer than one week</a:t>
            </a:r>
          </a:p>
          <a:p>
            <a:pPr lvl="1"/>
            <a:r>
              <a:rPr lang="en-US" altLang="en-US" sz="2200" b="1"/>
              <a:t>Biweekly:	  $1,826</a:t>
            </a:r>
          </a:p>
          <a:p>
            <a:pPr lvl="1"/>
            <a:r>
              <a:rPr lang="en-US" altLang="en-US" sz="2200" b="1"/>
              <a:t>Semimonthly: $1,978.16</a:t>
            </a:r>
          </a:p>
          <a:p>
            <a:pPr lvl="1"/>
            <a:r>
              <a:rPr lang="en-US" altLang="en-US" sz="2200" b="1"/>
              <a:t>Monthly:	  $3,956.33</a:t>
            </a:r>
          </a:p>
          <a:p>
            <a:pPr eaLnBrk="1" hangingPunct="1">
              <a:buFontTx/>
              <a:buNone/>
            </a:pPr>
            <a:endParaRPr lang="en-US" altLang="en-US"/>
          </a:p>
        </p:txBody>
      </p:sp>
    </p:spTree>
    <p:extLst>
      <p:ext uri="{BB962C8B-B14F-4D97-AF65-F5344CB8AC3E}">
        <p14:creationId xmlns:p14="http://schemas.microsoft.com/office/powerpoint/2010/main" val="30093015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188</TotalTime>
  <Words>1238</Words>
  <Application>Microsoft Office PowerPoint</Application>
  <PresentationFormat>On-screen Show (4:3)</PresentationFormat>
  <Paragraphs>206</Paragraphs>
  <Slides>27</Slides>
  <Notes>25</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27</vt:i4>
      </vt:variant>
    </vt:vector>
  </HeadingPairs>
  <TitlesOfParts>
    <vt:vector size="39" baseType="lpstr">
      <vt:lpstr>ＭＳ Ｐゴシック</vt:lpstr>
      <vt:lpstr>Arial</vt:lpstr>
      <vt:lpstr>Baskerville Old Face</vt:lpstr>
      <vt:lpstr>Bernard MT Condensed</vt:lpstr>
      <vt:lpstr>Calibri</vt:lpstr>
      <vt:lpstr>Century Gothic</vt:lpstr>
      <vt:lpstr>Lucida Fax</vt:lpstr>
      <vt:lpstr>Monotype Sorts</vt:lpstr>
      <vt:lpstr>Tahoma</vt:lpstr>
      <vt:lpstr>Times New Roman</vt:lpstr>
      <vt:lpstr>Wingdings 2</vt:lpstr>
      <vt:lpstr>Austin</vt:lpstr>
      <vt:lpstr>New Overtime Regulations</vt:lpstr>
      <vt:lpstr>Exempt VS Non-exempt</vt:lpstr>
      <vt:lpstr>Exemptions and Exceptions</vt:lpstr>
      <vt:lpstr>“White Collar” Exemptions</vt:lpstr>
      <vt:lpstr>Three Tests for Exemption</vt:lpstr>
      <vt:lpstr>New Overtime Rule      Overview</vt:lpstr>
      <vt:lpstr>New Overtime Rule             Changes</vt:lpstr>
      <vt:lpstr>New Overtime Rule Standard Salary Level and  Highly Compensated Employees </vt:lpstr>
      <vt:lpstr>Minimum Salary Level: $913</vt:lpstr>
      <vt:lpstr>Nondiscretionary Bonuses</vt:lpstr>
      <vt:lpstr>Automatic Updates</vt:lpstr>
      <vt:lpstr>Updating the Standard Salary Level</vt:lpstr>
      <vt:lpstr>Salary Basis Test  </vt:lpstr>
      <vt:lpstr>Executive Duties  </vt:lpstr>
      <vt:lpstr>Administrative Duties</vt:lpstr>
      <vt:lpstr>Professional Duties  </vt:lpstr>
      <vt:lpstr>Common Professional Exempt Professions</vt:lpstr>
      <vt:lpstr>Nonexempt Professional Professions</vt:lpstr>
      <vt:lpstr>Computer Related Occupations</vt:lpstr>
      <vt:lpstr>Computer Related Occupations</vt:lpstr>
      <vt:lpstr>Outside Sales    </vt:lpstr>
      <vt:lpstr>  Overtime Exception for Retail  Commissioned Sales Employees</vt:lpstr>
      <vt:lpstr>Recordkeeping and Posting</vt:lpstr>
      <vt:lpstr>Recordkeeping   </vt:lpstr>
      <vt:lpstr>Recordkeeping</vt:lpstr>
      <vt:lpstr>Required Posting    </vt:lpstr>
      <vt:lpstr>Questions and Answers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Overtime Regulations</dc:title>
  <dc:creator>Fields, Kitty</dc:creator>
  <cp:lastModifiedBy>Karen Pastula</cp:lastModifiedBy>
  <cp:revision>15</cp:revision>
  <dcterms:created xsi:type="dcterms:W3CDTF">2016-07-18T10:43:12Z</dcterms:created>
  <dcterms:modified xsi:type="dcterms:W3CDTF">2017-01-11T19:38:14Z</dcterms:modified>
</cp:coreProperties>
</file>