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6" r:id="rId2"/>
    <p:sldId id="282" r:id="rId3"/>
    <p:sldId id="328" r:id="rId4"/>
    <p:sldId id="287" r:id="rId5"/>
    <p:sldId id="329" r:id="rId6"/>
    <p:sldId id="284" r:id="rId7"/>
    <p:sldId id="283" r:id="rId8"/>
    <p:sldId id="304" r:id="rId9"/>
    <p:sldId id="305" r:id="rId10"/>
    <p:sldId id="285" r:id="rId11"/>
    <p:sldId id="286" r:id="rId12"/>
    <p:sldId id="289" r:id="rId13"/>
    <p:sldId id="309" r:id="rId14"/>
    <p:sldId id="338" r:id="rId15"/>
    <p:sldId id="339" r:id="rId16"/>
    <p:sldId id="331" r:id="rId17"/>
    <p:sldId id="340" r:id="rId18"/>
    <p:sldId id="315" r:id="rId19"/>
    <p:sldId id="316" r:id="rId20"/>
    <p:sldId id="317" r:id="rId21"/>
    <p:sldId id="318" r:id="rId22"/>
    <p:sldId id="319" r:id="rId23"/>
    <p:sldId id="321" r:id="rId24"/>
    <p:sldId id="323" r:id="rId25"/>
    <p:sldId id="324" r:id="rId26"/>
    <p:sldId id="322" r:id="rId27"/>
    <p:sldId id="325" r:id="rId28"/>
    <p:sldId id="308" r:id="rId29"/>
    <p:sldId id="326" r:id="rId30"/>
    <p:sldId id="290" r:id="rId31"/>
    <p:sldId id="330" r:id="rId32"/>
    <p:sldId id="281" r:id="rId33"/>
    <p:sldId id="327" r:id="rId34"/>
    <p:sldId id="314" r:id="rId35"/>
    <p:sldId id="320" r:id="rId36"/>
    <p:sldId id="288" r:id="rId37"/>
    <p:sldId id="333" r:id="rId38"/>
    <p:sldId id="34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7921-B330-434B-B2A6-ECCB08A7D9D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B305F-6A33-46C2-894A-087447A37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68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C5B8482-365B-4B33-AE0E-2513313B0972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080DA8-6058-4107-88DF-194A119AE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ngasparri@myboca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543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LEADERSHIP</a:t>
            </a:r>
            <a:br>
              <a:rPr lang="en-US" dirty="0" smtClean="0"/>
            </a:br>
            <a:r>
              <a:rPr lang="en-US" sz="2200" dirty="0" smtClean="0"/>
              <a:t>The first step to growing leaders is growing yourself </a:t>
            </a:r>
            <a:endParaRPr lang="en-US" sz="2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772400" cy="11997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                        Nicole Gasparri, </a:t>
            </a:r>
            <a:r>
              <a:rPr lang="en-US" sz="2000" dirty="0" err="1" smtClean="0"/>
              <a:t>CGFO</a:t>
            </a:r>
            <a:endParaRPr lang="en-US" sz="2000" dirty="0" smtClean="0"/>
          </a:p>
          <a:p>
            <a:r>
              <a:rPr lang="en-US" sz="2000" dirty="0" smtClean="0"/>
              <a:t>City of Boca Raton</a:t>
            </a:r>
          </a:p>
          <a:p>
            <a:r>
              <a:rPr lang="en-US" sz="2000" dirty="0" smtClean="0"/>
              <a:t>Organizational Program Manager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1026" name="Picture 2" descr="C:\Documents and Settings\ngasparri\Local Settings\Temporary Internet Files\Content.IE5\BNKA6EL6\MC900363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20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RESIGNATION AND CYNICISM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Looking Good </a:t>
            </a:r>
          </a:p>
          <a:p>
            <a:endParaRPr lang="en-US" sz="3200" dirty="0" smtClean="0"/>
          </a:p>
          <a:p>
            <a:r>
              <a:rPr lang="en-US" sz="3200" dirty="0" smtClean="0"/>
              <a:t>Avoiding looking Bad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EXERCISE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84775"/>
          </a:xfrm>
        </p:spPr>
        <p:txBody>
          <a:bodyPr wrap="square">
            <a:noAutofit/>
          </a:bodyPr>
          <a:lstStyle/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Oz Principle, Roger Connor </a:t>
            </a:r>
            <a:endParaRPr lang="en-US" sz="1800" dirty="0"/>
          </a:p>
        </p:txBody>
      </p:sp>
      <p:sp>
        <p:nvSpPr>
          <p:cNvPr id="4" name="Isosceles Triangle 3"/>
          <p:cNvSpPr/>
          <p:nvPr/>
        </p:nvSpPr>
        <p:spPr>
          <a:xfrm>
            <a:off x="1828800" y="1905000"/>
            <a:ext cx="5791200" cy="411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5181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EXPERIENCE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4419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BELIEFS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505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ACTION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2667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3200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24200" y="41910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4600" y="51054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Up Arrow 30"/>
          <p:cNvSpPr/>
          <p:nvPr/>
        </p:nvSpPr>
        <p:spPr>
          <a:xfrm>
            <a:off x="4572000" y="5562600"/>
            <a:ext cx="3048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4495800" y="4800600"/>
            <a:ext cx="3810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4495800" y="3886200"/>
            <a:ext cx="3810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>
            <a:off x="4495800" y="2971800"/>
            <a:ext cx="3810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leadership is not: </a:t>
            </a:r>
          </a:p>
          <a:p>
            <a:r>
              <a:rPr lang="en-US" dirty="0" smtClean="0"/>
              <a:t>	POSITION </a:t>
            </a:r>
          </a:p>
          <a:p>
            <a:r>
              <a:rPr lang="en-US" dirty="0" smtClean="0"/>
              <a:t>	TITLE</a:t>
            </a:r>
          </a:p>
          <a:p>
            <a:r>
              <a:rPr lang="en-US" dirty="0" smtClean="0"/>
              <a:t>	DICTATOR </a:t>
            </a:r>
          </a:p>
          <a:p>
            <a:r>
              <a:rPr lang="en-US" dirty="0" smtClean="0"/>
              <a:t>	DO AS I SAY NOT AS I DO  </a:t>
            </a:r>
          </a:p>
          <a:p>
            <a:r>
              <a:rPr lang="en-US" dirty="0" smtClean="0"/>
              <a:t>	SCREAMER </a:t>
            </a:r>
          </a:p>
          <a:p>
            <a:r>
              <a:rPr lang="en-US" dirty="0" smtClean="0"/>
              <a:t>	CONDESCENDING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-Theory vs. Action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leadership is: </a:t>
            </a:r>
          </a:p>
          <a:p>
            <a:r>
              <a:rPr lang="en-US" dirty="0" smtClean="0"/>
              <a:t>LEADING 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ADDING VALUE</a:t>
            </a:r>
          </a:p>
          <a:p>
            <a:r>
              <a:rPr lang="en-US" dirty="0" smtClean="0"/>
              <a:t>CHARACTER</a:t>
            </a:r>
          </a:p>
          <a:p>
            <a:r>
              <a:rPr lang="en-US" dirty="0" smtClean="0"/>
              <a:t>WILLING </a:t>
            </a:r>
          </a:p>
          <a:p>
            <a:r>
              <a:rPr lang="en-US" dirty="0" smtClean="0"/>
              <a:t> COMMUNICATION</a:t>
            </a:r>
          </a:p>
          <a:p>
            <a:r>
              <a:rPr lang="en-US" dirty="0" smtClean="0"/>
              <a:t>INTEGRITY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Coaching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COACHING ONLY WORKS WHEN YOU KNOW THE GAME PLAN </a:t>
            </a:r>
          </a:p>
          <a:p>
            <a:r>
              <a:rPr lang="en-US" dirty="0" smtClean="0"/>
              <a:t>Tell the players what you expect from them</a:t>
            </a:r>
          </a:p>
          <a:p>
            <a:pPr lvl="1"/>
            <a:r>
              <a:rPr lang="en-US" dirty="0" smtClean="0"/>
              <a:t>Do you have expectations meetings </a:t>
            </a:r>
          </a:p>
          <a:p>
            <a:pPr lvl="2"/>
            <a:r>
              <a:rPr lang="en-US" dirty="0" smtClean="0"/>
              <a:t>What you expect </a:t>
            </a:r>
          </a:p>
          <a:p>
            <a:pPr lvl="2"/>
            <a:r>
              <a:rPr lang="en-US" dirty="0" smtClean="0"/>
              <a:t>What they expect from you  </a:t>
            </a:r>
          </a:p>
          <a:p>
            <a:r>
              <a:rPr lang="en-US" dirty="0" smtClean="0"/>
              <a:t>Give the players the opportunity to perform </a:t>
            </a:r>
          </a:p>
          <a:p>
            <a:pPr lvl="1"/>
            <a:r>
              <a:rPr lang="en-US" dirty="0" smtClean="0"/>
              <a:t>Delegate – 3 prong approach </a:t>
            </a:r>
          </a:p>
          <a:p>
            <a:pPr lvl="1"/>
            <a:r>
              <a:rPr lang="en-US" dirty="0" smtClean="0"/>
              <a:t>Let the players know how they are getting along </a:t>
            </a:r>
          </a:p>
          <a:p>
            <a:r>
              <a:rPr lang="en-US" dirty="0" smtClean="0"/>
              <a:t>Instruct and Empower the players when they need it	</a:t>
            </a:r>
          </a:p>
          <a:p>
            <a:r>
              <a:rPr lang="en-US" dirty="0" smtClean="0"/>
              <a:t>Reward players based on their contribution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>
              <a:buNone/>
            </a:pPr>
            <a:r>
              <a:rPr lang="en-US" sz="4000" dirty="0" smtClean="0"/>
              <a:t>THEORY VS. ACTION</a:t>
            </a:r>
          </a:p>
          <a:p>
            <a:pPr lvl="3">
              <a:buNone/>
            </a:pPr>
            <a:r>
              <a:rPr lang="en-US" sz="4000" dirty="0" smtClean="0"/>
              <a:t>(</a:t>
            </a:r>
            <a:r>
              <a:rPr lang="en-US" sz="3600" dirty="0" smtClean="0"/>
              <a:t>Knowing versus doing</a:t>
            </a:r>
            <a:r>
              <a:rPr lang="en-US" sz="4000" dirty="0" smtClean="0"/>
              <a:t>)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981200" y="1676400"/>
            <a:ext cx="4114800" cy="4191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know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981200" y="1676400"/>
            <a:ext cx="4114800" cy="4191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7526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38600" y="2667000"/>
            <a:ext cx="1676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Back </a:t>
            </a:r>
          </a:p>
          <a:p>
            <a:r>
              <a:rPr lang="en-US" dirty="0" smtClean="0"/>
              <a:t>Ground rules </a:t>
            </a:r>
          </a:p>
          <a:p>
            <a:r>
              <a:rPr lang="en-US" dirty="0" smtClean="0"/>
              <a:t>Clearing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know you don’t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981200" y="1676400"/>
            <a:ext cx="4114800" cy="4191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7526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38600" y="2667000"/>
            <a:ext cx="1676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KK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3657600"/>
            <a:ext cx="2057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3276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DK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Blindspots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981200" y="1676400"/>
            <a:ext cx="4114800" cy="4191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7526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38600" y="2667000"/>
            <a:ext cx="1676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KK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3657600"/>
            <a:ext cx="2057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3276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DK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36576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 spots – don’t know that you don’t know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which you are unaware of is causing barriers to success </a:t>
            </a:r>
          </a:p>
          <a:p>
            <a:r>
              <a:rPr lang="en-US" dirty="0" smtClean="0"/>
              <a:t>It may even be the barrier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INTEGRITY 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EXISTENCE</a:t>
            </a:r>
          </a:p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areas that make it all work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INTEGRITY 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EXISTENCE</a:t>
            </a:r>
          </a:p>
          <a:p>
            <a:r>
              <a:rPr lang="en-US" dirty="0" smtClean="0"/>
              <a:t>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areas that make it all work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Honoring your word </a:t>
            </a:r>
          </a:p>
          <a:p>
            <a:r>
              <a:rPr lang="en-US" dirty="0" smtClean="0"/>
              <a:t>Doing what you said you do when you said you would do it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Integrity 	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Sliding Scale of Integrity </a:t>
            </a:r>
          </a:p>
          <a:p>
            <a:pPr>
              <a:buNone/>
            </a:pPr>
            <a:r>
              <a:rPr lang="en-US" dirty="0" smtClean="0"/>
              <a:t>100%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066800" y="2438400"/>
            <a:ext cx="3048000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Trust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have learned that people will forget what you said, people will forget what you did, but people will never forget how you made them feel.” </a:t>
            </a:r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- Maya Angelou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tools </a:t>
            </a:r>
          </a:p>
          <a:p>
            <a:r>
              <a:rPr lang="en-US" dirty="0" smtClean="0"/>
              <a:t>Appointments </a:t>
            </a:r>
          </a:p>
          <a:p>
            <a:r>
              <a:rPr lang="en-US" dirty="0" smtClean="0"/>
              <a:t>Schedules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en-US" sz="4000" dirty="0" smtClean="0"/>
          </a:p>
          <a:p>
            <a:pPr lvl="6"/>
            <a:endParaRPr lang="en-US" sz="4000" dirty="0" smtClean="0"/>
          </a:p>
          <a:p>
            <a:pPr lvl="6">
              <a:buNone/>
            </a:pPr>
            <a:r>
              <a:rPr lang="en-US" sz="4000" dirty="0" smtClean="0"/>
              <a:t>	EXERCISE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too much to do and not enough time to do it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worries we’ll get to it when we get to it… I don’t stress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to TIME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Confront that you will never get it all done 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ARE ONLY 24 HOURS IN A DAY!!!!!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/ communicating </a:t>
            </a:r>
          </a:p>
          <a:p>
            <a:pPr lvl="1"/>
            <a:r>
              <a:rPr lang="en-US" dirty="0" smtClean="0"/>
              <a:t>Sharing with intention</a:t>
            </a:r>
          </a:p>
          <a:p>
            <a:pPr lvl="1"/>
            <a:r>
              <a:rPr lang="en-US" dirty="0" smtClean="0"/>
              <a:t>Sharing with a vision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Communiation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abbit-duck illusion"/>
          <p:cNvPicPr>
            <a:picLocks noGrp="1"/>
          </p:cNvPicPr>
          <p:nvPr>
            <p:ph idx="1"/>
          </p:nvPr>
        </p:nvPicPr>
        <p:blipFill>
          <a:blip r:embed="rId2" cstate="print"/>
          <a:srcRect l="-7646" r="-7646"/>
          <a:stretch>
            <a:fillRect/>
          </a:stretch>
        </p:blipFill>
        <p:spPr bwMode="auto">
          <a:xfrm>
            <a:off x="304800" y="10668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.E. Hill in Puck magazine"/>
          <p:cNvPicPr>
            <a:picLocks noGrp="1"/>
          </p:cNvPicPr>
          <p:nvPr>
            <p:ph idx="1"/>
          </p:nvPr>
        </p:nvPicPr>
        <p:blipFill>
          <a:blip r:embed="rId2" cstate="print"/>
          <a:srcRect l="-74542" r="-74542"/>
          <a:stretch>
            <a:fillRect/>
          </a:stretch>
        </p:blipFill>
        <p:spPr bwMode="auto">
          <a:xfrm>
            <a:off x="-685800" y="381000"/>
            <a:ext cx="9448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Its all about perspective ……..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en-US" sz="4000" dirty="0" smtClean="0"/>
          </a:p>
          <a:p>
            <a:pPr lvl="6"/>
            <a:r>
              <a:rPr lang="en-US" sz="4000" dirty="0" err="1" smtClean="0"/>
              <a:t>Do</a:t>
            </a:r>
            <a:r>
              <a:rPr lang="en-US" sz="4000" dirty="0" err="1" smtClean="0">
                <a:sym typeface="Wingdings" pitchFamily="2" charset="2"/>
              </a:rPr>
              <a:t>Have</a:t>
            </a:r>
            <a:r>
              <a:rPr lang="en-US" sz="4000" dirty="0" smtClean="0">
                <a:sym typeface="Wingdings" pitchFamily="2" charset="2"/>
              </a:rPr>
              <a:t> Be</a:t>
            </a:r>
          </a:p>
          <a:p>
            <a:pPr lvl="6"/>
            <a:r>
              <a:rPr lang="en-US" sz="4000" dirty="0" smtClean="0">
                <a:sym typeface="Wingdings" pitchFamily="2" charset="2"/>
              </a:rPr>
              <a:t>Be  Do Have </a:t>
            </a:r>
            <a:endParaRPr lang="en-US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/>
          </a:p>
          <a:p>
            <a:pPr lvl="5">
              <a:buNone/>
            </a:pPr>
            <a:r>
              <a:rPr lang="en-US" sz="2400" b="1" dirty="0" smtClean="0"/>
              <a:t>	     Thank you! </a:t>
            </a:r>
          </a:p>
          <a:p>
            <a:pPr lvl="5">
              <a:buNone/>
            </a:pPr>
            <a:r>
              <a:rPr lang="en-US" sz="2800" dirty="0" smtClean="0"/>
              <a:t>	</a:t>
            </a:r>
          </a:p>
          <a:p>
            <a:pPr lvl="5">
              <a:buNone/>
            </a:pPr>
            <a:r>
              <a:rPr lang="en-US" sz="2800" dirty="0" smtClean="0"/>
              <a:t>       Questions? </a:t>
            </a:r>
          </a:p>
          <a:p>
            <a:pPr lvl="5" algn="ctr">
              <a:buNone/>
            </a:pPr>
            <a:endParaRPr lang="en-US" sz="2800" dirty="0" smtClean="0"/>
          </a:p>
          <a:p>
            <a:pPr lvl="5">
              <a:buNone/>
            </a:pPr>
            <a:r>
              <a:rPr lang="en-US" sz="2800" dirty="0" smtClean="0">
                <a:hlinkClick r:id="rId2"/>
              </a:rPr>
              <a:t>ngasparri@myboca.us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Learning Objectives: </a:t>
            </a:r>
          </a:p>
          <a:p>
            <a:r>
              <a:rPr lang="en-US" dirty="0" smtClean="0"/>
              <a:t>Assess your own leadership </a:t>
            </a:r>
          </a:p>
          <a:p>
            <a:r>
              <a:rPr lang="en-US" dirty="0" smtClean="0"/>
              <a:t>Identifying areas where there are opportunities to grow and develop</a:t>
            </a:r>
          </a:p>
          <a:p>
            <a:r>
              <a:rPr lang="en-US" dirty="0" smtClean="0"/>
              <a:t>Identifying what are the road blocks and/or barriers to success </a:t>
            </a:r>
          </a:p>
          <a:p>
            <a:r>
              <a:rPr lang="en-US" dirty="0" smtClean="0"/>
              <a:t>Identifying action adjustments that will alter the outcome in difficult situations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Intention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en-US" sz="4000" dirty="0" smtClean="0"/>
          </a:p>
          <a:p>
            <a:pPr lvl="6"/>
            <a:endParaRPr lang="en-US" sz="4000" dirty="0" smtClean="0"/>
          </a:p>
          <a:p>
            <a:pPr lvl="6">
              <a:buNone/>
            </a:pPr>
            <a:r>
              <a:rPr lang="en-US" sz="4000" dirty="0" smtClean="0"/>
              <a:t>	EXERCISE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600" dirty="0" smtClean="0"/>
              <a:t>		Predictable and Ordinary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Dialogue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/ Wrong </a:t>
            </a:r>
          </a:p>
          <a:p>
            <a:r>
              <a:rPr lang="en-US" dirty="0" smtClean="0"/>
              <a:t>Good / Bad </a:t>
            </a:r>
          </a:p>
          <a:p>
            <a:r>
              <a:rPr lang="en-US" dirty="0" smtClean="0"/>
              <a:t>Agree / Disagree </a:t>
            </a:r>
          </a:p>
          <a:p>
            <a:r>
              <a:rPr lang="en-US" dirty="0" smtClean="0"/>
              <a:t>True / False </a:t>
            </a:r>
          </a:p>
          <a:p>
            <a:r>
              <a:rPr lang="en-US" dirty="0" smtClean="0"/>
              <a:t>Should / Shouldn’t</a:t>
            </a:r>
          </a:p>
          <a:p>
            <a:r>
              <a:rPr lang="en-US" dirty="0" smtClean="0"/>
              <a:t>Why / How </a:t>
            </a:r>
          </a:p>
          <a:p>
            <a:r>
              <a:rPr lang="en-US" dirty="0" smtClean="0"/>
              <a:t>What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Dialogue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your Ego Says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victim</a:t>
            </a:r>
          </a:p>
          <a:p>
            <a:r>
              <a:rPr lang="en-US" dirty="0" smtClean="0"/>
              <a:t>I live in scarcity – there is never enough</a:t>
            </a:r>
          </a:p>
          <a:p>
            <a:r>
              <a:rPr lang="en-US" dirty="0" smtClean="0"/>
              <a:t>I am alive  temporarily and that is scary</a:t>
            </a:r>
          </a:p>
          <a:p>
            <a:r>
              <a:rPr lang="en-US" dirty="0" smtClean="0"/>
              <a:t>I am always messing up</a:t>
            </a:r>
          </a:p>
          <a:p>
            <a:r>
              <a:rPr lang="en-US" dirty="0" smtClean="0"/>
              <a:t>I am fighting just to get by</a:t>
            </a:r>
          </a:p>
          <a:p>
            <a:r>
              <a:rPr lang="en-US" dirty="0" smtClean="0"/>
              <a:t>I am not good unless I prove it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your spirit says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create my own reality </a:t>
            </a:r>
          </a:p>
          <a:p>
            <a:r>
              <a:rPr lang="en-US" dirty="0" smtClean="0"/>
              <a:t>I live in abundance. This is always enough</a:t>
            </a:r>
          </a:p>
          <a:p>
            <a:r>
              <a:rPr lang="en-US" dirty="0" smtClean="0"/>
              <a:t>I  am alive </a:t>
            </a:r>
            <a:r>
              <a:rPr lang="en-US" dirty="0" smtClean="0"/>
              <a:t>temporarily </a:t>
            </a:r>
            <a:r>
              <a:rPr lang="en-US" dirty="0" smtClean="0"/>
              <a:t>and that is awesome</a:t>
            </a:r>
          </a:p>
          <a:p>
            <a:r>
              <a:rPr lang="en-US" dirty="0" smtClean="0"/>
              <a:t>I am on the right path at the perfect speed</a:t>
            </a:r>
          </a:p>
          <a:p>
            <a:r>
              <a:rPr lang="en-US" dirty="0" smtClean="0"/>
              <a:t>I am safe to pursue what I love </a:t>
            </a:r>
          </a:p>
          <a:p>
            <a:r>
              <a:rPr lang="en-US" dirty="0" smtClean="0"/>
              <a:t>I am good just because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9036</TotalTime>
  <Words>477</Words>
  <Application>Microsoft Office PowerPoint</Application>
  <PresentationFormat>On-screen Show (4:3)</PresentationFormat>
  <Paragraphs>165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    LEADERSHIP The first step to growing leaders is growing yourself </vt:lpstr>
      <vt:lpstr>Environment </vt:lpstr>
      <vt:lpstr>PowerPoint Presentation</vt:lpstr>
      <vt:lpstr>Intention </vt:lpstr>
      <vt:lpstr>PowerPoint Presentation</vt:lpstr>
      <vt:lpstr>Internal Dialogue </vt:lpstr>
      <vt:lpstr>Internal Dialogue </vt:lpstr>
      <vt:lpstr>What your Ego Says  </vt:lpstr>
      <vt:lpstr>What your spirit says  </vt:lpstr>
      <vt:lpstr>PowerPoint Presentation</vt:lpstr>
      <vt:lpstr>Context </vt:lpstr>
      <vt:lpstr>PowerPoint Presentation</vt:lpstr>
      <vt:lpstr>PowerPoint Presentation</vt:lpstr>
      <vt:lpstr>Leadership -Theory vs. Action </vt:lpstr>
      <vt:lpstr>Theory </vt:lpstr>
      <vt:lpstr>Example: Coaching </vt:lpstr>
      <vt:lpstr>PowerPoint Presentation</vt:lpstr>
      <vt:lpstr>All knowledge </vt:lpstr>
      <vt:lpstr>What you know </vt:lpstr>
      <vt:lpstr>What you know you don’t know</vt:lpstr>
      <vt:lpstr>Blindspots </vt:lpstr>
      <vt:lpstr>PowerPoint Presentation</vt:lpstr>
      <vt:lpstr>4 areas that make it all work</vt:lpstr>
      <vt:lpstr>4 areas that make it all work</vt:lpstr>
      <vt:lpstr>Integrity  </vt:lpstr>
      <vt:lpstr>PowerPoint Presentation</vt:lpstr>
      <vt:lpstr>Relationships</vt:lpstr>
      <vt:lpstr>PowerPoint Presentation</vt:lpstr>
      <vt:lpstr>Existence </vt:lpstr>
      <vt:lpstr>Relationship to TIME </vt:lpstr>
      <vt:lpstr>       Confront that you will never get it all done . </vt:lpstr>
      <vt:lpstr>PowerPoint Presentation</vt:lpstr>
      <vt:lpstr>Communiation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Boca Raton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Anatomy of a Leader</dc:title>
  <dc:creator>Gasparri, Nicole</dc:creator>
  <cp:lastModifiedBy>Penny Mitchell</cp:lastModifiedBy>
  <cp:revision>463</cp:revision>
  <dcterms:created xsi:type="dcterms:W3CDTF">2013-06-23T03:29:46Z</dcterms:created>
  <dcterms:modified xsi:type="dcterms:W3CDTF">2015-03-16T14:54:50Z</dcterms:modified>
</cp:coreProperties>
</file>