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5" r:id="rId5"/>
    <p:sldId id="264" r:id="rId6"/>
    <p:sldId id="280" r:id="rId7"/>
    <p:sldId id="273" r:id="rId8"/>
    <p:sldId id="270" r:id="rId9"/>
    <p:sldId id="28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2D84AF8-2B5E-4BF5-AE1D-5CC8A46EB5F4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C6D59AC-9390-4BF9-864D-640FC155C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B13457F-FB5B-4F7C-88E7-3A5DD7CC6CED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FBF673F-A78B-4F8A-BDC6-A8D35DE2F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1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1997-1998 CRC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F673F-A78B-4F8A-BDC6-A8D35DE2FF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5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F673F-A78B-4F8A-BDC6-A8D35DE2FF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5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8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5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2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7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0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D828-A1F4-4981-82D0-523CDE20A1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6C15-5D7C-498E-A0F1-D8F0E0401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7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dudley@flcities.com" TargetMode="External"/><Relationship Id="rId2" Type="http://schemas.openxmlformats.org/officeDocument/2006/relationships/hyperlink" Target="mailto:Dcruz@flcitie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8186"/>
            <a:ext cx="7543800" cy="1295399"/>
          </a:xfrm>
        </p:spPr>
        <p:txBody>
          <a:bodyPr>
            <a:no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Constitution Revision Commission (CRC)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572000"/>
            <a:ext cx="7467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David J. Cruz</a:t>
            </a:r>
          </a:p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Assistant General Counsel</a:t>
            </a:r>
          </a:p>
          <a:p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Florida League of Cities </a:t>
            </a:r>
          </a:p>
          <a:p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capito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399" y="1791214"/>
            <a:ext cx="3454401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Constitution of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Garamond" panose="02020404030301010803" pitchFamily="18" charset="0"/>
              </a:rPr>
              <a:t>    The Constitution of the State of Florida is the document that establishes and describes the duties, powers, structure and function of the government of the state.</a:t>
            </a:r>
          </a:p>
          <a:p>
            <a:pPr marL="914400" lvl="2" indent="0">
              <a:buNone/>
            </a:pPr>
            <a:r>
              <a:rPr lang="en-US" b="1" dirty="0">
                <a:latin typeface="Garamond" panose="02020404030301010803" pitchFamily="18" charset="0"/>
              </a:rPr>
              <a:t>Florida has 5 ways to amend the constitution: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b="1" dirty="0">
                <a:latin typeface="Garamond" panose="02020404030301010803" pitchFamily="18" charset="0"/>
              </a:rPr>
              <a:t>The Florida Legislature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The Constitution Revision Commission (CRC)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b="1" dirty="0">
                <a:latin typeface="Garamond" panose="02020404030301010803" pitchFamily="18" charset="0"/>
              </a:rPr>
              <a:t>The “people” through the initiative process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b="1" dirty="0">
                <a:latin typeface="Garamond" panose="02020404030301010803" pitchFamily="18" charset="0"/>
              </a:rPr>
              <a:t>Constitutional convention 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b="1" dirty="0">
                <a:latin typeface="Garamond" panose="02020404030301010803" pitchFamily="18" charset="0"/>
              </a:rPr>
              <a:t>The Taxation and Budget Commission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What is the CRC?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The CRC is a group of 37 people who will review and recommend changes to Florida’s constitution.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Article XI, Section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Meets every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Puts amendments directly on ballot (requires 60% voter approval to pass)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CRC amendments are not bound by single subject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37 members will be appointed as </a:t>
            </a:r>
            <a:r>
              <a:rPr lang="en-US" sz="2300" b="1">
                <a:latin typeface="Garamond" panose="02020404030301010803" pitchFamily="18" charset="0"/>
              </a:rPr>
              <a:t>early as February</a:t>
            </a:r>
            <a:r>
              <a:rPr lang="en-US" sz="2300" b="1" dirty="0">
                <a:latin typeface="Garamond" panose="02020404030301010803" pitchFamily="18" charset="0"/>
              </a:rPr>
              <a:t>,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This will be the third CRC in state’s history</a:t>
            </a:r>
          </a:p>
          <a:p>
            <a:endParaRPr lang="en-US" sz="22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Who serves on the CRC?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1400" b="1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Garamond" panose="02020404030301010803" pitchFamily="18" charset="0"/>
              </a:rPr>
              <a:t>15 Appointed by the Governor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Garamond" panose="02020404030301010803" pitchFamily="18" charset="0"/>
              </a:rPr>
              <a:t>9 Appointed by the Speaker of the 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Garamond" panose="02020404030301010803" pitchFamily="18" charset="0"/>
              </a:rPr>
              <a:t>9 Appointed by the President of the Senate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Garamond" panose="02020404030301010803" pitchFamily="18" charset="0"/>
              </a:rPr>
              <a:t>3 Appointed by the Chief Justice of the Florida Supreme Court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Garamond" panose="02020404030301010803" pitchFamily="18" charset="0"/>
              </a:rPr>
              <a:t>The Attorney General of Florida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What will the CRC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Adopt rules of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Examine the constitution of the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Hold public hearings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Make recommendations for revisions to go on the 2018 general election ballot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92426"/>
              </p:ext>
            </p:extLst>
          </p:nvPr>
        </p:nvGraphicFramePr>
        <p:xfrm>
          <a:off x="1" y="8205"/>
          <a:ext cx="9152238" cy="688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4" imgW="6905356" imgH="5190978" progId="AcroExch.Document.DC">
                  <p:embed/>
                </p:oleObj>
              </mc:Choice>
              <mc:Fallback>
                <p:oleObj name="Acrobat Document" r:id="rId4" imgW="6905356" imgH="51909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8205"/>
                        <a:ext cx="9152238" cy="688068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Previous CRCs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b="1" dirty="0">
                <a:latin typeface="Garamond" panose="02020404030301010803" pitchFamily="18" charset="0"/>
              </a:rPr>
              <a:t>1977-1978 CRC</a:t>
            </a:r>
          </a:p>
          <a:p>
            <a:pPr lvl="2"/>
            <a:r>
              <a:rPr lang="en-US" sz="3000" b="1" dirty="0">
                <a:latin typeface="Garamond" panose="02020404030301010803" pitchFamily="18" charset="0"/>
              </a:rPr>
              <a:t>Eight proposals</a:t>
            </a:r>
          </a:p>
          <a:p>
            <a:pPr lvl="2"/>
            <a:r>
              <a:rPr lang="en-US" sz="3000" b="1" dirty="0">
                <a:latin typeface="Garamond" panose="02020404030301010803" pitchFamily="18" charset="0"/>
              </a:rPr>
              <a:t>None adopted on ballot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000" b="1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sz="3000" b="1" dirty="0">
                <a:latin typeface="Garamond" panose="02020404030301010803" pitchFamily="18" charset="0"/>
              </a:rPr>
              <a:t>1997-1998 CRC</a:t>
            </a:r>
          </a:p>
          <a:p>
            <a:pPr lvl="2"/>
            <a:r>
              <a:rPr lang="en-US" sz="3000" b="1" dirty="0">
                <a:latin typeface="Garamond" panose="02020404030301010803" pitchFamily="18" charset="0"/>
              </a:rPr>
              <a:t>Nine proposals</a:t>
            </a:r>
          </a:p>
          <a:p>
            <a:pPr lvl="2"/>
            <a:r>
              <a:rPr lang="en-US" sz="3000" b="1" dirty="0">
                <a:latin typeface="Garamond" panose="02020404030301010803" pitchFamily="18" charset="0"/>
              </a:rPr>
              <a:t>Eight were successful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When will the CRC process begin?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30 days before the start of the 2017 Legislative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Organizational meeting (June 2017)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Likely public hearings (Summer 2017)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Final CRC proposals submitted to Sec. of State (May 2018)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Voters vote on proposals (November 2018)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Florida League of Cities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CRC Contacts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700" b="1" dirty="0">
                <a:latin typeface="Garamond" panose="02020404030301010803" pitchFamily="18" charset="0"/>
              </a:rPr>
              <a:t>David Cruz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Assistant General Counsel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  <a:hlinkClick r:id="rId2"/>
              </a:rPr>
              <a:t>Dcruz@flcities.com</a:t>
            </a:r>
            <a:endParaRPr lang="en-US" sz="2200" b="1" dirty="0">
              <a:latin typeface="Garamond" panose="02020404030301010803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850-701-3676 (Office)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305-322-3643 (Mobile)</a:t>
            </a:r>
          </a:p>
          <a:p>
            <a:pPr marL="0" indent="0">
              <a:buNone/>
            </a:pPr>
            <a:endParaRPr lang="en-US" sz="1200" b="1" dirty="0">
              <a:latin typeface="Garamond" panose="02020404030301010803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700" b="1" dirty="0">
                <a:latin typeface="Garamond" panose="02020404030301010803" pitchFamily="18" charset="0"/>
              </a:rPr>
              <a:t>Scott Dudley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Legislative Director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  <a:hlinkClick r:id="rId3"/>
              </a:rPr>
              <a:t>Sdudley@flcities.com</a:t>
            </a:r>
            <a:endParaRPr lang="en-US" sz="2200" b="1" dirty="0">
              <a:latin typeface="Garamond" panose="02020404030301010803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850-701-3656 (Office)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200" b="1" dirty="0">
                <a:latin typeface="Garamond" panose="02020404030301010803" pitchFamily="18" charset="0"/>
              </a:rPr>
              <a:t>850-570-7296 (Mobile)</a:t>
            </a:r>
          </a:p>
        </p:txBody>
      </p:sp>
    </p:spTree>
    <p:extLst>
      <p:ext uri="{BB962C8B-B14F-4D97-AF65-F5344CB8AC3E}">
        <p14:creationId xmlns:p14="http://schemas.microsoft.com/office/powerpoint/2010/main" val="27158440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337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Wingdings</vt:lpstr>
      <vt:lpstr>1_Office Theme</vt:lpstr>
      <vt:lpstr>Acrobat Document</vt:lpstr>
      <vt:lpstr>Constitution Revision Commission (CRC)</vt:lpstr>
      <vt:lpstr>Constitution of Florida</vt:lpstr>
      <vt:lpstr>What is the CRC?</vt:lpstr>
      <vt:lpstr>Who serves on the CRC?</vt:lpstr>
      <vt:lpstr>What will the CRC do?</vt:lpstr>
      <vt:lpstr>PowerPoint Presentation</vt:lpstr>
      <vt:lpstr>Previous CRCs</vt:lpstr>
      <vt:lpstr>When will the CRC process begin?</vt:lpstr>
      <vt:lpstr>Florida League of Cities  CRC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Affairs Department</dc:title>
  <dc:creator>Amber Hughes</dc:creator>
  <cp:lastModifiedBy>David Cruz</cp:lastModifiedBy>
  <cp:revision>59</cp:revision>
  <cp:lastPrinted>2016-11-09T21:19:30Z</cp:lastPrinted>
  <dcterms:created xsi:type="dcterms:W3CDTF">2014-07-20T18:44:53Z</dcterms:created>
  <dcterms:modified xsi:type="dcterms:W3CDTF">2017-02-06T21:05:09Z</dcterms:modified>
</cp:coreProperties>
</file>