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87.jpg" ContentType="image/jpe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9" r:id="rId2"/>
    <p:sldMasterId id="2147483674" r:id="rId3"/>
  </p:sldMasterIdLst>
  <p:notesMasterIdLst>
    <p:notesMasterId r:id="rId66"/>
  </p:notesMasterIdLst>
  <p:handoutMasterIdLst>
    <p:handoutMasterId r:id="rId67"/>
  </p:handoutMasterIdLst>
  <p:sldIdLst>
    <p:sldId id="256" r:id="rId4"/>
    <p:sldId id="257" r:id="rId5"/>
    <p:sldId id="259" r:id="rId6"/>
    <p:sldId id="260" r:id="rId7"/>
    <p:sldId id="261" r:id="rId8"/>
    <p:sldId id="312" r:id="rId9"/>
    <p:sldId id="262" r:id="rId10"/>
    <p:sldId id="263" r:id="rId11"/>
    <p:sldId id="264" r:id="rId12"/>
    <p:sldId id="319" r:id="rId13"/>
    <p:sldId id="265" r:id="rId14"/>
    <p:sldId id="266" r:id="rId15"/>
    <p:sldId id="267" r:id="rId16"/>
    <p:sldId id="268" r:id="rId17"/>
    <p:sldId id="313" r:id="rId18"/>
    <p:sldId id="269" r:id="rId19"/>
    <p:sldId id="270" r:id="rId20"/>
    <p:sldId id="320" r:id="rId21"/>
    <p:sldId id="271" r:id="rId22"/>
    <p:sldId id="272" r:id="rId23"/>
    <p:sldId id="273" r:id="rId24"/>
    <p:sldId id="274" r:id="rId25"/>
    <p:sldId id="275" r:id="rId26"/>
    <p:sldId id="276" r:id="rId27"/>
    <p:sldId id="277" r:id="rId28"/>
    <p:sldId id="278" r:id="rId29"/>
    <p:sldId id="279" r:id="rId30"/>
    <p:sldId id="280" r:id="rId31"/>
    <p:sldId id="315"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317"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8" r:id="rId63"/>
    <p:sldId id="310" r:id="rId64"/>
    <p:sldId id="311" r:id="rId6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91"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577B1C82-E22B-4D71-85A4-722F1A8EFB5E}" type="datetimeFigureOut">
              <a:rPr lang="en-US" smtClean="0"/>
              <a:t>1/9/2017</a:t>
            </a:fld>
            <a:endParaRPr lang="en-US" dirty="0"/>
          </a:p>
        </p:txBody>
      </p:sp>
      <p:sp>
        <p:nvSpPr>
          <p:cNvPr id="4" name="Footer Placeholder 3"/>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7AD7F948-D59A-48E8-8524-50D843C12372}" type="slidenum">
              <a:rPr lang="en-US" smtClean="0"/>
              <a:t>‹#›</a:t>
            </a:fld>
            <a:endParaRPr lang="en-US" dirty="0"/>
          </a:p>
        </p:txBody>
      </p:sp>
    </p:spTree>
    <p:extLst>
      <p:ext uri="{BB962C8B-B14F-4D97-AF65-F5344CB8AC3E}">
        <p14:creationId xmlns:p14="http://schemas.microsoft.com/office/powerpoint/2010/main" val="2168825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2009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686173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63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380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3335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85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487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0797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264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1984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2473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736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246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032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001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03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70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440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161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4500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0266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417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149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3283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071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410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960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844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95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008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1751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8157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B496A4-B53B-4A92-A87B-46A65710CE6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71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1"/>
      </p:bgRef>
    </p:bg>
    <p:spTree>
      <p:nvGrpSpPr>
        <p:cNvPr id="1" name=""/>
        <p:cNvGrpSpPr/>
        <p:nvPr/>
      </p:nvGrpSpPr>
      <p:grpSpPr>
        <a:xfrm>
          <a:off x="0" y="0"/>
          <a:ext cx="0" cy="0"/>
          <a:chOff x="0" y="0"/>
          <a:chExt cx="0" cy="0"/>
        </a:xfrm>
      </p:grpSpPr>
      <p:sp>
        <p:nvSpPr>
          <p:cNvPr id="9" name="Rectangle 8"/>
          <p:cNvSpPr/>
          <p:nvPr/>
        </p:nvSpPr>
        <p:spPr>
          <a:xfrm>
            <a:off x="825909" y="432620"/>
            <a:ext cx="2936568" cy="875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103" descr="Front Page"/>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0" y="58992"/>
            <a:ext cx="12192000" cy="1940836"/>
          </a:xfrm>
          <a:prstGeom prst="rect">
            <a:avLst/>
          </a:prstGeom>
          <a:noFill/>
          <a:ln w="9525">
            <a:noFill/>
            <a:miter lim="800000"/>
            <a:headEnd/>
            <a:tailEnd/>
          </a:ln>
        </p:spPr>
      </p:pic>
      <p:sp>
        <p:nvSpPr>
          <p:cNvPr id="5" name="Rectangle 8"/>
          <p:cNvSpPr>
            <a:spLocks noChangeArrowheads="1"/>
          </p:cNvSpPr>
          <p:nvPr/>
        </p:nvSpPr>
        <p:spPr bwMode="auto">
          <a:xfrm>
            <a:off x="0" y="6156939"/>
            <a:ext cx="12192000" cy="541338"/>
          </a:xfrm>
          <a:prstGeom prst="rect">
            <a:avLst/>
          </a:prstGeom>
          <a:solidFill>
            <a:schemeClr val="tx2"/>
          </a:solidFill>
          <a:ln w="12700" algn="ctr">
            <a:solidFill>
              <a:schemeClr val="tx2"/>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5122" name="Rectangle 2"/>
          <p:cNvSpPr>
            <a:spLocks noGrp="1" noChangeArrowheads="1"/>
          </p:cNvSpPr>
          <p:nvPr>
            <p:ph type="ctrTitle"/>
          </p:nvPr>
        </p:nvSpPr>
        <p:spPr>
          <a:xfrm>
            <a:off x="644218" y="2497291"/>
            <a:ext cx="10267949" cy="611188"/>
          </a:xfrm>
        </p:spPr>
        <p:txBody>
          <a:bodyPr anchor="t"/>
          <a:lstStyle>
            <a:lvl1pPr algn="ctr">
              <a:lnSpc>
                <a:spcPts val="4500"/>
              </a:lnSpc>
              <a:defRPr sz="4000" b="0">
                <a:solidFill>
                  <a:schemeClr val="tx1"/>
                </a:solidFill>
              </a:defRPr>
            </a:lvl1pPr>
          </a:lstStyle>
          <a:p>
            <a:pPr lvl="0"/>
            <a:r>
              <a:rPr lang="en-US" noProof="0"/>
              <a:t>Click to edit Master title style</a:t>
            </a:r>
            <a:endParaRPr lang="en-GB" noProof="0" dirty="0"/>
          </a:p>
        </p:txBody>
      </p:sp>
      <p:sp>
        <p:nvSpPr>
          <p:cNvPr id="5135" name="Rectangle 15"/>
          <p:cNvSpPr>
            <a:spLocks noGrp="1" noChangeArrowheads="1"/>
          </p:cNvSpPr>
          <p:nvPr>
            <p:ph type="subTitle" sz="quarter" idx="1"/>
          </p:nvPr>
        </p:nvSpPr>
        <p:spPr>
          <a:xfrm>
            <a:off x="683548" y="3504871"/>
            <a:ext cx="10267949" cy="611188"/>
          </a:xfrm>
        </p:spPr>
        <p:txBody>
          <a:bodyPr/>
          <a:lstStyle>
            <a:lvl1pPr algn="ctr">
              <a:lnSpc>
                <a:spcPts val="4500"/>
              </a:lnSpc>
              <a:defRPr sz="3200">
                <a:solidFill>
                  <a:schemeClr val="tx1"/>
                </a:solidFill>
              </a:defRPr>
            </a:lvl1pPr>
          </a:lstStyle>
          <a:p>
            <a:pPr lvl="0"/>
            <a:r>
              <a:rPr lang="en-US" noProof="0"/>
              <a:t>Click to edit Master subtitle style</a:t>
            </a:r>
            <a:endParaRPr lang="en-GB" noProof="0" dirty="0"/>
          </a:p>
        </p:txBody>
      </p:sp>
      <p:sp>
        <p:nvSpPr>
          <p:cNvPr id="16" name="Rectangle 15"/>
          <p:cNvSpPr/>
          <p:nvPr/>
        </p:nvSpPr>
        <p:spPr>
          <a:xfrm>
            <a:off x="478367" y="2286000"/>
            <a:ext cx="11228917" cy="2303463"/>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7"/>
          <p:cNvSpPr/>
          <p:nvPr userDrawn="1"/>
        </p:nvSpPr>
        <p:spPr>
          <a:xfrm>
            <a:off x="825909" y="432620"/>
            <a:ext cx="2936568" cy="875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Picture 103" descr="Front Page"/>
          <p:cNvPicPr>
            <a:picLocks noChangeAspect="1" noChangeArrowheads="1"/>
          </p:cNvPicPr>
          <p:nvPr userDrawn="1"/>
        </p:nvPicPr>
        <p:blipFill>
          <a:blip r:embed="rId2" cstate="print">
            <a:clrChange>
              <a:clrFrom>
                <a:srgbClr val="FFFFFF"/>
              </a:clrFrom>
              <a:clrTo>
                <a:srgbClr val="FFFFFF">
                  <a:alpha val="0"/>
                </a:srgbClr>
              </a:clrTo>
            </a:clrChange>
          </a:blip>
          <a:stretch>
            <a:fillRect/>
          </a:stretch>
        </p:blipFill>
        <p:spPr bwMode="auto">
          <a:xfrm>
            <a:off x="0" y="58992"/>
            <a:ext cx="12192000" cy="1940836"/>
          </a:xfrm>
          <a:prstGeom prst="rect">
            <a:avLst/>
          </a:prstGeom>
          <a:noFill/>
          <a:ln w="9525">
            <a:noFill/>
            <a:miter lim="800000"/>
            <a:headEnd/>
            <a:tailEnd/>
          </a:ln>
        </p:spPr>
      </p:pic>
      <p:sp>
        <p:nvSpPr>
          <p:cNvPr id="11" name="Rectangle 8"/>
          <p:cNvSpPr>
            <a:spLocks noChangeArrowheads="1"/>
          </p:cNvSpPr>
          <p:nvPr userDrawn="1"/>
        </p:nvSpPr>
        <p:spPr bwMode="auto">
          <a:xfrm>
            <a:off x="0" y="6156939"/>
            <a:ext cx="12192000" cy="541338"/>
          </a:xfrm>
          <a:prstGeom prst="rect">
            <a:avLst/>
          </a:prstGeom>
          <a:solidFill>
            <a:schemeClr val="tx2"/>
          </a:solidFill>
          <a:ln w="12700" algn="ctr">
            <a:solidFill>
              <a:schemeClr val="tx2"/>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3" name="Rectangle 12"/>
          <p:cNvSpPr/>
          <p:nvPr userDrawn="1"/>
        </p:nvSpPr>
        <p:spPr>
          <a:xfrm>
            <a:off x="478367" y="2286000"/>
            <a:ext cx="11228917" cy="2303463"/>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Slide Number Placeholder 1"/>
          <p:cNvSpPr>
            <a:spLocks noGrp="1"/>
          </p:cNvSpPr>
          <p:nvPr>
            <p:ph type="sldNum" sz="quarter" idx="10"/>
          </p:nvPr>
        </p:nvSpPr>
        <p:spPr/>
        <p:txBody>
          <a:bodyPr/>
          <a:lstStyle/>
          <a:p>
            <a:fld id="{2F461EE4-5C2D-457B-8B29-92FD8A53BC71}" type="slidenum">
              <a:rPr lang="en-US" smtClean="0"/>
              <a:t>‹#›</a:t>
            </a:fld>
            <a:endParaRPr lang="en-US" dirty="0"/>
          </a:p>
        </p:txBody>
      </p:sp>
    </p:spTree>
    <p:extLst>
      <p:ext uri="{BB962C8B-B14F-4D97-AF65-F5344CB8AC3E}">
        <p14:creationId xmlns:p14="http://schemas.microsoft.com/office/powerpoint/2010/main" val="1366118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ADB6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1/9/2017</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4633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path>
            </a:pathLst>
          </a:custGeom>
          <a:solidFill>
            <a:srgbClr val="003366"/>
          </a:solidFill>
        </p:spPr>
        <p:txBody>
          <a:bodyPr wrap="square" lIns="0" tIns="0" rIns="0" bIns="0" rtlCol="0"/>
          <a:lstStyle/>
          <a:p>
            <a:endParaRPr dirty="0"/>
          </a:p>
        </p:txBody>
      </p:sp>
      <p:sp>
        <p:nvSpPr>
          <p:cNvPr id="17" name="bk object 17"/>
          <p:cNvSpPr/>
          <p:nvPr/>
        </p:nvSpPr>
        <p:spPr>
          <a:xfrm>
            <a:off x="632459" y="147828"/>
            <a:ext cx="4732020" cy="1661160"/>
          </a:xfrm>
          <a:prstGeom prst="rect">
            <a:avLst/>
          </a:prstGeom>
          <a:blipFill>
            <a:blip r:embed="rId2" cstate="print"/>
            <a:stretch>
              <a:fillRect/>
            </a:stretch>
          </a:blipFill>
        </p:spPr>
        <p:txBody>
          <a:bodyPr wrap="square" lIns="0" tIns="0" rIns="0" bIns="0" rtlCol="0"/>
          <a:lstStyle/>
          <a:p>
            <a:endParaRPr dirty="0"/>
          </a:p>
        </p:txBody>
      </p:sp>
      <p:sp>
        <p:nvSpPr>
          <p:cNvPr id="18" name="bk object 18"/>
          <p:cNvSpPr/>
          <p:nvPr/>
        </p:nvSpPr>
        <p:spPr>
          <a:xfrm>
            <a:off x="685800" y="163068"/>
            <a:ext cx="4629912" cy="1559052"/>
          </a:xfrm>
          <a:prstGeom prst="rect">
            <a:avLst/>
          </a:prstGeom>
          <a:blipFill>
            <a:blip r:embed="rId3" cstate="print"/>
            <a:stretch>
              <a:fillRect/>
            </a:stretch>
          </a:blipFill>
        </p:spPr>
        <p:txBody>
          <a:bodyPr wrap="square" lIns="0" tIns="0" rIns="0" bIns="0" rtlCol="0"/>
          <a:lstStyle/>
          <a:p>
            <a:endParaRPr dirty="0"/>
          </a:p>
        </p:txBody>
      </p:sp>
      <p:sp>
        <p:nvSpPr>
          <p:cNvPr id="19" name="bk object 19"/>
          <p:cNvSpPr/>
          <p:nvPr/>
        </p:nvSpPr>
        <p:spPr>
          <a:xfrm>
            <a:off x="6146291" y="553212"/>
            <a:ext cx="5574792" cy="1110996"/>
          </a:xfrm>
          <a:prstGeom prst="rect">
            <a:avLst/>
          </a:prstGeom>
          <a:blipFill>
            <a:blip r:embed="rId4" cstate="print"/>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1/9/2017</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8504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p>
            <a:fld id="{2F461EE4-5C2D-457B-8B29-92FD8A53BC71}" type="slidenum">
              <a:rPr lang="en-US" smtClean="0"/>
              <a:t>‹#›</a:t>
            </a:fld>
            <a:endParaRPr lang="en-US" dirty="0"/>
          </a:p>
        </p:txBody>
      </p:sp>
    </p:spTree>
    <p:extLst>
      <p:ext uri="{BB962C8B-B14F-4D97-AF65-F5344CB8AC3E}">
        <p14:creationId xmlns:p14="http://schemas.microsoft.com/office/powerpoint/2010/main" val="61020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Content Placeholder 6" descr="Microphone.jpg"/>
          <p:cNvPicPr>
            <a:picLocks noChangeAspect="1"/>
          </p:cNvPicPr>
          <p:nvPr/>
        </p:nvPicPr>
        <p:blipFill>
          <a:blip r:embed="rId2" cstate="print"/>
          <a:srcRect l="13734" t="2158"/>
          <a:stretch>
            <a:fillRect/>
          </a:stretch>
        </p:blipFill>
        <p:spPr bwMode="auto">
          <a:xfrm>
            <a:off x="6324601" y="1612490"/>
            <a:ext cx="5397500" cy="4331110"/>
          </a:xfrm>
          <a:prstGeom prst="rect">
            <a:avLst/>
          </a:prstGeom>
          <a:noFill/>
          <a:ln w="9525">
            <a:noFill/>
            <a:miter lim="800000"/>
            <a:headEnd/>
            <a:tailEnd/>
          </a:ln>
        </p:spPr>
      </p:pic>
      <p:pic>
        <p:nvPicPr>
          <p:cNvPr id="4" name="Content Placeholder 6" descr="Microphone.jpg"/>
          <p:cNvPicPr>
            <a:picLocks noChangeAspect="1"/>
          </p:cNvPicPr>
          <p:nvPr userDrawn="1"/>
        </p:nvPicPr>
        <p:blipFill>
          <a:blip r:embed="rId2" cstate="print"/>
          <a:srcRect l="13734" t="2158"/>
          <a:stretch>
            <a:fillRect/>
          </a:stretch>
        </p:blipFill>
        <p:spPr bwMode="auto">
          <a:xfrm>
            <a:off x="6324601" y="1524000"/>
            <a:ext cx="5397500" cy="4494376"/>
          </a:xfrm>
          <a:prstGeom prst="rect">
            <a:avLst/>
          </a:prstGeom>
          <a:noFill/>
          <a:ln w="9525">
            <a:noFill/>
            <a:miter lim="800000"/>
            <a:headEnd/>
            <a:tailEnd/>
          </a:ln>
        </p:spPr>
      </p:pic>
      <p:sp>
        <p:nvSpPr>
          <p:cNvPr id="5" name="TextBox 4"/>
          <p:cNvSpPr txBox="1"/>
          <p:nvPr userDrawn="1"/>
        </p:nvSpPr>
        <p:spPr>
          <a:xfrm>
            <a:off x="711200" y="533401"/>
            <a:ext cx="103140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itchFamily="34" charset="0"/>
                <a:ea typeface="+mn-ea"/>
                <a:cs typeface="Arial" pitchFamily="34" charset="0"/>
              </a:rPr>
              <a:t>Questions or Comments </a:t>
            </a:r>
          </a:p>
        </p:txBody>
      </p:sp>
      <p:sp>
        <p:nvSpPr>
          <p:cNvPr id="3" name="Slide Number Placeholder 2"/>
          <p:cNvSpPr>
            <a:spLocks noGrp="1"/>
          </p:cNvSpPr>
          <p:nvPr>
            <p:ph type="sldNum" sz="quarter" idx="10"/>
          </p:nvPr>
        </p:nvSpPr>
        <p:spPr/>
        <p:txBody>
          <a:bodyPr/>
          <a:lstStyle/>
          <a:p>
            <a:fld id="{2F461EE4-5C2D-457B-8B29-92FD8A53BC71}" type="slidenum">
              <a:rPr lang="en-US" smtClean="0"/>
              <a:t>‹#›</a:t>
            </a:fld>
            <a:endParaRPr lang="en-US" dirty="0"/>
          </a:p>
        </p:txBody>
      </p:sp>
    </p:spTree>
    <p:extLst>
      <p:ext uri="{BB962C8B-B14F-4D97-AF65-F5344CB8AC3E}">
        <p14:creationId xmlns:p14="http://schemas.microsoft.com/office/powerpoint/2010/main" val="316172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ADB64"/>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83705" y="2569972"/>
            <a:ext cx="4047490" cy="3498850"/>
          </a:xfrm>
          <a:prstGeom prst="rect">
            <a:avLst/>
          </a:prstGeom>
        </p:spPr>
        <p:txBody>
          <a:bodyPr wrap="square" lIns="0" tIns="0" rIns="0" bIns="0">
            <a:spAutoFit/>
          </a:bodyPr>
          <a:lstStyle>
            <a:lvl1pPr>
              <a:defRPr sz="3100" b="0" i="0">
                <a:solidFill>
                  <a:srgbClr val="003366"/>
                </a:solidFill>
                <a:latin typeface="Calibri Light"/>
                <a:cs typeface="Calibri Ligh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544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649002A2-B6E2-49B7-A0B4-EE7613F2CB83}" type="slidenum">
              <a:rPr lang="en-US" smtClean="0"/>
              <a:t>‹#›</a:t>
            </a:fld>
            <a:endParaRPr lang="en-US" dirty="0"/>
          </a:p>
        </p:txBody>
      </p:sp>
    </p:spTree>
    <p:extLst>
      <p:ext uri="{BB962C8B-B14F-4D97-AF65-F5344CB8AC3E}">
        <p14:creationId xmlns:p14="http://schemas.microsoft.com/office/powerpoint/2010/main" val="335388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649002A2-B6E2-49B7-A0B4-EE7613F2CB83}" type="slidenum">
              <a:rPr lang="en-US" smtClean="0"/>
              <a:t>‹#›</a:t>
            </a:fld>
            <a:endParaRPr lang="en-US" dirty="0"/>
          </a:p>
        </p:txBody>
      </p:sp>
    </p:spTree>
    <p:extLst>
      <p:ext uri="{BB962C8B-B14F-4D97-AF65-F5344CB8AC3E}">
        <p14:creationId xmlns:p14="http://schemas.microsoft.com/office/powerpoint/2010/main" val="201346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1/9/2017</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89929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ADB6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1/9/2017</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6129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71372" y="5122164"/>
            <a:ext cx="1769745" cy="995680"/>
          </a:xfrm>
          <a:custGeom>
            <a:avLst/>
            <a:gdLst/>
            <a:ahLst/>
            <a:cxnLst/>
            <a:rect l="l" t="t" r="r" b="b"/>
            <a:pathLst>
              <a:path w="1769745" h="995679">
                <a:moveTo>
                  <a:pt x="0" y="995172"/>
                </a:moveTo>
                <a:lnTo>
                  <a:pt x="1769364" y="995172"/>
                </a:lnTo>
                <a:lnTo>
                  <a:pt x="1769364" y="0"/>
                </a:lnTo>
                <a:lnTo>
                  <a:pt x="0" y="0"/>
                </a:lnTo>
                <a:lnTo>
                  <a:pt x="0" y="995172"/>
                </a:lnTo>
                <a:close/>
              </a:path>
            </a:pathLst>
          </a:custGeom>
          <a:solidFill>
            <a:srgbClr val="003366"/>
          </a:solidFill>
        </p:spPr>
        <p:txBody>
          <a:bodyPr wrap="square" lIns="0" tIns="0" rIns="0" bIns="0" rtlCol="0"/>
          <a:lstStyle/>
          <a:p>
            <a:endParaRPr dirty="0"/>
          </a:p>
        </p:txBody>
      </p:sp>
      <p:sp>
        <p:nvSpPr>
          <p:cNvPr id="17" name="bk object 17"/>
          <p:cNvSpPr/>
          <p:nvPr/>
        </p:nvSpPr>
        <p:spPr>
          <a:xfrm>
            <a:off x="1071372" y="5419344"/>
            <a:ext cx="1769364" cy="697992"/>
          </a:xfrm>
          <a:prstGeom prst="rect">
            <a:avLst/>
          </a:prstGeom>
          <a:blipFill>
            <a:blip r:embed="rId2" cstate="print"/>
            <a:stretch>
              <a:fillRect/>
            </a:stretch>
          </a:blipFill>
        </p:spPr>
        <p:txBody>
          <a:bodyPr wrap="square" lIns="0" tIns="0" rIns="0" bIns="0" rtlCol="0"/>
          <a:lstStyle/>
          <a:p>
            <a:endParaRPr dirty="0"/>
          </a:p>
        </p:txBody>
      </p:sp>
      <p:sp>
        <p:nvSpPr>
          <p:cNvPr id="18" name="bk object 18"/>
          <p:cNvSpPr/>
          <p:nvPr/>
        </p:nvSpPr>
        <p:spPr>
          <a:xfrm>
            <a:off x="1071372" y="5122164"/>
            <a:ext cx="1769364" cy="995172"/>
          </a:xfrm>
          <a:prstGeom prst="rect">
            <a:avLst/>
          </a:prstGeom>
          <a:blipFill>
            <a:blip r:embed="rId3" cstate="print"/>
            <a:stretch>
              <a:fillRect/>
            </a:stretch>
          </a:blipFill>
        </p:spPr>
        <p:txBody>
          <a:bodyPr wrap="square" lIns="0" tIns="0" rIns="0" bIns="0" rtlCol="0"/>
          <a:lstStyle/>
          <a:p>
            <a:endParaRPr dirty="0"/>
          </a:p>
        </p:txBody>
      </p:sp>
      <p:sp>
        <p:nvSpPr>
          <p:cNvPr id="19" name="bk object 19"/>
          <p:cNvSpPr/>
          <p:nvPr/>
        </p:nvSpPr>
        <p:spPr>
          <a:xfrm>
            <a:off x="1278636" y="3204972"/>
            <a:ext cx="1562100" cy="2252980"/>
          </a:xfrm>
          <a:custGeom>
            <a:avLst/>
            <a:gdLst/>
            <a:ahLst/>
            <a:cxnLst/>
            <a:rect l="l" t="t" r="r" b="b"/>
            <a:pathLst>
              <a:path w="1562100" h="2252979">
                <a:moveTo>
                  <a:pt x="0" y="2252472"/>
                </a:moveTo>
                <a:lnTo>
                  <a:pt x="1562100" y="2252472"/>
                </a:lnTo>
                <a:lnTo>
                  <a:pt x="1562100" y="0"/>
                </a:lnTo>
                <a:lnTo>
                  <a:pt x="0" y="0"/>
                </a:lnTo>
                <a:lnTo>
                  <a:pt x="0" y="2252472"/>
                </a:lnTo>
                <a:close/>
              </a:path>
            </a:pathLst>
          </a:custGeom>
          <a:solidFill>
            <a:srgbClr val="003366"/>
          </a:solidFill>
        </p:spPr>
        <p:txBody>
          <a:bodyPr wrap="square" lIns="0" tIns="0" rIns="0" bIns="0" rtlCol="0"/>
          <a:lstStyle/>
          <a:p>
            <a:endParaRPr dirty="0"/>
          </a:p>
        </p:txBody>
      </p:sp>
      <p:sp>
        <p:nvSpPr>
          <p:cNvPr id="20" name="bk object 20"/>
          <p:cNvSpPr/>
          <p:nvPr/>
        </p:nvSpPr>
        <p:spPr>
          <a:xfrm>
            <a:off x="2844038" y="2020061"/>
            <a:ext cx="7715250" cy="3865245"/>
          </a:xfrm>
          <a:custGeom>
            <a:avLst/>
            <a:gdLst/>
            <a:ahLst/>
            <a:cxnLst/>
            <a:rect l="l" t="t" r="r" b="b"/>
            <a:pathLst>
              <a:path w="7715250" h="3865245">
                <a:moveTo>
                  <a:pt x="7714996" y="3220719"/>
                </a:moveTo>
                <a:lnTo>
                  <a:pt x="540003" y="3220720"/>
                </a:lnTo>
                <a:lnTo>
                  <a:pt x="540003" y="3864864"/>
                </a:lnTo>
                <a:lnTo>
                  <a:pt x="7714996" y="3864864"/>
                </a:lnTo>
                <a:lnTo>
                  <a:pt x="7714996" y="3220719"/>
                </a:lnTo>
                <a:close/>
              </a:path>
              <a:path w="7715250" h="3865245">
                <a:moveTo>
                  <a:pt x="7714996" y="0"/>
                </a:moveTo>
                <a:lnTo>
                  <a:pt x="540003" y="0"/>
                </a:lnTo>
                <a:lnTo>
                  <a:pt x="540003" y="2254504"/>
                </a:lnTo>
                <a:lnTo>
                  <a:pt x="0" y="3224022"/>
                </a:lnTo>
                <a:lnTo>
                  <a:pt x="7714996" y="3220719"/>
                </a:lnTo>
                <a:lnTo>
                  <a:pt x="7714996" y="0"/>
                </a:lnTo>
                <a:close/>
              </a:path>
            </a:pathLst>
          </a:custGeom>
          <a:solidFill>
            <a:srgbClr val="E7E6E6"/>
          </a:solidFill>
        </p:spPr>
        <p:txBody>
          <a:bodyPr wrap="square" lIns="0" tIns="0" rIns="0" bIns="0" rtlCol="0"/>
          <a:lstStyle/>
          <a:p>
            <a:endParaRPr dirty="0"/>
          </a:p>
        </p:txBody>
      </p:sp>
      <p:sp>
        <p:nvSpPr>
          <p:cNvPr id="21" name="bk object 21"/>
          <p:cNvSpPr/>
          <p:nvPr/>
        </p:nvSpPr>
        <p:spPr>
          <a:xfrm>
            <a:off x="2844038" y="2020061"/>
            <a:ext cx="7715250" cy="3865245"/>
          </a:xfrm>
          <a:custGeom>
            <a:avLst/>
            <a:gdLst/>
            <a:ahLst/>
            <a:cxnLst/>
            <a:rect l="l" t="t" r="r" b="b"/>
            <a:pathLst>
              <a:path w="7715250" h="3865245">
                <a:moveTo>
                  <a:pt x="540003" y="0"/>
                </a:moveTo>
                <a:lnTo>
                  <a:pt x="1735836" y="0"/>
                </a:lnTo>
                <a:lnTo>
                  <a:pt x="3529584" y="0"/>
                </a:lnTo>
                <a:lnTo>
                  <a:pt x="7714996" y="0"/>
                </a:lnTo>
                <a:lnTo>
                  <a:pt x="7714996" y="2254504"/>
                </a:lnTo>
                <a:lnTo>
                  <a:pt x="7714996" y="3220720"/>
                </a:lnTo>
                <a:lnTo>
                  <a:pt x="7714996" y="3864864"/>
                </a:lnTo>
                <a:lnTo>
                  <a:pt x="3529584" y="3864864"/>
                </a:lnTo>
                <a:lnTo>
                  <a:pt x="1735836" y="3864864"/>
                </a:lnTo>
                <a:lnTo>
                  <a:pt x="540003" y="3864864"/>
                </a:lnTo>
                <a:lnTo>
                  <a:pt x="540003" y="3220720"/>
                </a:lnTo>
                <a:lnTo>
                  <a:pt x="0" y="3224022"/>
                </a:lnTo>
                <a:lnTo>
                  <a:pt x="540003" y="2254504"/>
                </a:lnTo>
                <a:lnTo>
                  <a:pt x="540003" y="0"/>
                </a:lnTo>
                <a:close/>
              </a:path>
            </a:pathLst>
          </a:custGeom>
          <a:ln w="38100">
            <a:solidFill>
              <a:srgbClr val="44536A"/>
            </a:solidFill>
          </a:ln>
        </p:spPr>
        <p:txBody>
          <a:bodyPr wrap="square" lIns="0" tIns="0" rIns="0" bIns="0" rtlCol="0"/>
          <a:lstStyle/>
          <a:p>
            <a:endParaRPr dirty="0"/>
          </a:p>
        </p:txBody>
      </p:sp>
      <p:sp>
        <p:nvSpPr>
          <p:cNvPr id="22" name="bk object 22"/>
          <p:cNvSpPr/>
          <p:nvPr/>
        </p:nvSpPr>
        <p:spPr>
          <a:xfrm>
            <a:off x="2852927" y="2122932"/>
            <a:ext cx="4119879" cy="3680460"/>
          </a:xfrm>
          <a:custGeom>
            <a:avLst/>
            <a:gdLst/>
            <a:ahLst/>
            <a:cxnLst/>
            <a:rect l="l" t="t" r="r" b="b"/>
            <a:pathLst>
              <a:path w="4119879" h="3680460">
                <a:moveTo>
                  <a:pt x="4119372" y="0"/>
                </a:moveTo>
                <a:lnTo>
                  <a:pt x="621284" y="0"/>
                </a:lnTo>
                <a:lnTo>
                  <a:pt x="621284" y="2159254"/>
                </a:lnTo>
                <a:lnTo>
                  <a:pt x="0" y="3048254"/>
                </a:lnTo>
                <a:lnTo>
                  <a:pt x="621284" y="3048254"/>
                </a:lnTo>
                <a:lnTo>
                  <a:pt x="621284" y="3680459"/>
                </a:lnTo>
                <a:lnTo>
                  <a:pt x="4119372" y="3680459"/>
                </a:lnTo>
                <a:lnTo>
                  <a:pt x="4119372" y="0"/>
                </a:lnTo>
                <a:close/>
              </a:path>
            </a:pathLst>
          </a:custGeom>
          <a:solidFill>
            <a:srgbClr val="FFFFFF"/>
          </a:solidFill>
        </p:spPr>
        <p:txBody>
          <a:bodyPr wrap="square" lIns="0" tIns="0" rIns="0" bIns="0" rtlCol="0"/>
          <a:lstStyle/>
          <a:p>
            <a:endParaRPr dirty="0"/>
          </a:p>
        </p:txBody>
      </p:sp>
      <p:sp>
        <p:nvSpPr>
          <p:cNvPr id="23" name="bk object 23"/>
          <p:cNvSpPr/>
          <p:nvPr/>
        </p:nvSpPr>
        <p:spPr>
          <a:xfrm>
            <a:off x="7014971" y="2122932"/>
            <a:ext cx="3497579" cy="3680460"/>
          </a:xfrm>
          <a:custGeom>
            <a:avLst/>
            <a:gdLst/>
            <a:ahLst/>
            <a:cxnLst/>
            <a:rect l="l" t="t" r="r" b="b"/>
            <a:pathLst>
              <a:path w="3497579" h="3680460">
                <a:moveTo>
                  <a:pt x="0" y="3680460"/>
                </a:moveTo>
                <a:lnTo>
                  <a:pt x="3497579" y="3680460"/>
                </a:lnTo>
                <a:lnTo>
                  <a:pt x="3497579" y="0"/>
                </a:lnTo>
                <a:lnTo>
                  <a:pt x="0" y="0"/>
                </a:lnTo>
                <a:lnTo>
                  <a:pt x="0" y="368046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400" b="0" i="0">
                <a:solidFill>
                  <a:srgbClr val="FADB64"/>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83705" y="2569972"/>
            <a:ext cx="4047490" cy="3498850"/>
          </a:xfrm>
          <a:prstGeom prst="rect">
            <a:avLst/>
          </a:prstGeom>
        </p:spPr>
        <p:txBody>
          <a:bodyPr wrap="square" lIns="0" tIns="0" rIns="0" bIns="0">
            <a:spAutoFit/>
          </a:bodyPr>
          <a:lstStyle>
            <a:lvl1pPr>
              <a:defRPr sz="3100" b="0" i="0">
                <a:solidFill>
                  <a:srgbClr val="003366"/>
                </a:solidFill>
                <a:latin typeface="Calibri Light"/>
                <a:cs typeface="Calibri Ligh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1/9/2017</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45671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9"/>
          <p:cNvSpPr>
            <a:spLocks noChangeArrowheads="1"/>
          </p:cNvSpPr>
          <p:nvPr/>
        </p:nvSpPr>
        <p:spPr bwMode="auto">
          <a:xfrm>
            <a:off x="478367" y="6095993"/>
            <a:ext cx="11228917" cy="582612"/>
          </a:xfrm>
          <a:prstGeom prst="rect">
            <a:avLst/>
          </a:prstGeom>
          <a:solidFill>
            <a:schemeClr val="tx2"/>
          </a:solidFill>
          <a:ln w="12700" algn="ctr">
            <a:solidFill>
              <a:schemeClr val="tx2"/>
            </a:solidFill>
            <a:miter lim="800000"/>
            <a:headEnd/>
            <a:tailEnd/>
          </a:ln>
        </p:spPr>
        <p:txBody>
          <a:bodyPr anchor="ctr"/>
          <a:lstStyle/>
          <a:p>
            <a:pPr algn="ctr">
              <a:defRPr/>
            </a:pPr>
            <a:endParaRPr lang="en-US" sz="1800" dirty="0">
              <a:solidFill>
                <a:srgbClr val="FFFFFF"/>
              </a:solidFill>
              <a:latin typeface="Arial" pitchFamily="34" charset="0"/>
            </a:endParaRPr>
          </a:p>
        </p:txBody>
      </p:sp>
      <p:sp>
        <p:nvSpPr>
          <p:cNvPr id="1030" name="Rectangle 7"/>
          <p:cNvSpPr>
            <a:spLocks noChangeArrowheads="1"/>
          </p:cNvSpPr>
          <p:nvPr/>
        </p:nvSpPr>
        <p:spPr bwMode="auto">
          <a:xfrm>
            <a:off x="478367" y="360364"/>
            <a:ext cx="11228917" cy="1079500"/>
          </a:xfrm>
          <a:prstGeom prst="rect">
            <a:avLst/>
          </a:prstGeom>
          <a:noFill/>
          <a:ln w="12700" algn="ctr">
            <a:solidFill>
              <a:schemeClr val="tx2"/>
            </a:solidFill>
            <a:miter lim="800000"/>
            <a:headEnd/>
            <a:tailEnd/>
          </a:ln>
        </p:spPr>
        <p:txBody>
          <a:bodyPr anchor="ctr"/>
          <a:lstStyle/>
          <a:p>
            <a:pPr algn="ctr">
              <a:defRPr/>
            </a:pPr>
            <a:endParaRPr lang="en-US" sz="1800" dirty="0">
              <a:solidFill>
                <a:srgbClr val="FFFFFF"/>
              </a:solidFill>
              <a:latin typeface="Arial" pitchFamily="34" charset="0"/>
            </a:endParaRPr>
          </a:p>
        </p:txBody>
      </p:sp>
      <p:sp>
        <p:nvSpPr>
          <p:cNvPr id="3075" name="Rectangle 2"/>
          <p:cNvSpPr>
            <a:spLocks noGrp="1" noChangeArrowheads="1"/>
          </p:cNvSpPr>
          <p:nvPr>
            <p:ph type="title"/>
          </p:nvPr>
        </p:nvSpPr>
        <p:spPr bwMode="auto">
          <a:xfrm>
            <a:off x="958850" y="358775"/>
            <a:ext cx="10712449" cy="935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dirty="0"/>
          </a:p>
        </p:txBody>
      </p:sp>
      <p:sp>
        <p:nvSpPr>
          <p:cNvPr id="3076" name="Rectangle 3"/>
          <p:cNvSpPr>
            <a:spLocks noGrp="1" noChangeArrowheads="1"/>
          </p:cNvSpPr>
          <p:nvPr>
            <p:ph type="body" idx="1"/>
          </p:nvPr>
        </p:nvSpPr>
        <p:spPr bwMode="auto">
          <a:xfrm>
            <a:off x="958851" y="1700213"/>
            <a:ext cx="10267949"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First level</a:t>
            </a:r>
          </a:p>
          <a:p>
            <a:pPr lvl="2"/>
            <a:r>
              <a:rPr lang="en-GB" dirty="0"/>
              <a:t>Second level</a:t>
            </a:r>
          </a:p>
          <a:p>
            <a:pPr lvl="3"/>
            <a:r>
              <a:rPr lang="en-GB" dirty="0"/>
              <a:t>Third level</a:t>
            </a:r>
          </a:p>
          <a:p>
            <a:pPr lvl="4"/>
            <a:r>
              <a:rPr lang="en-GB" dirty="0"/>
              <a:t>Fourth level</a:t>
            </a:r>
          </a:p>
        </p:txBody>
      </p:sp>
      <p:pic>
        <p:nvPicPr>
          <p:cNvPr id="10" name="Picture 9" descr="MSL-Branding-5-20-01.png"/>
          <p:cNvPicPr>
            <a:picLocks noChangeAspect="1"/>
          </p:cNvPicPr>
          <p:nvPr/>
        </p:nvPicPr>
        <p:blipFill>
          <a:blip r:embed="rId6" cstate="print"/>
          <a:srcRect l="2874" r="3161"/>
          <a:stretch>
            <a:fillRect/>
          </a:stretch>
        </p:blipFill>
        <p:spPr>
          <a:xfrm>
            <a:off x="1061884" y="6053092"/>
            <a:ext cx="4286864" cy="726247"/>
          </a:xfrm>
          <a:prstGeom prst="rect">
            <a:avLst/>
          </a:prstGeom>
        </p:spPr>
      </p:pic>
      <p:sp>
        <p:nvSpPr>
          <p:cNvPr id="3"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2F461EE4-5C2D-457B-8B29-92FD8A53BC71}" type="slidenum">
              <a:rPr lang="en-US" smtClean="0"/>
              <a:pPr/>
              <a:t>‹#›</a:t>
            </a:fld>
            <a:endParaRPr lang="en-US" dirty="0"/>
          </a:p>
        </p:txBody>
      </p:sp>
    </p:spTree>
    <p:extLst>
      <p:ext uri="{BB962C8B-B14F-4D97-AF65-F5344CB8AC3E}">
        <p14:creationId xmlns:p14="http://schemas.microsoft.com/office/powerpoint/2010/main" val="33916251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2" r:id="rId3"/>
    <p:sldLayoutId id="2147483673" r:id="rId4"/>
  </p:sldLayoutIdLst>
  <p:hf hdr="0" ftr="0" dt="0"/>
  <p:txStyles>
    <p:titleStyle>
      <a:lvl1pPr algn="l" rtl="0" eaLnBrk="1" fontAlgn="base" hangingPunct="1">
        <a:spcBef>
          <a:spcPct val="0"/>
        </a:spcBef>
        <a:spcAft>
          <a:spcPct val="0"/>
        </a:spcAft>
        <a:defRPr sz="3600" b="1">
          <a:solidFill>
            <a:srgbClr val="0070C0"/>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p:titleStyle>
    <p:bodyStyle>
      <a:lvl1pPr marL="342900" indent="-342900" algn="l" rtl="0" eaLnBrk="1" fontAlgn="base" hangingPunct="1">
        <a:lnSpc>
          <a:spcPct val="95000"/>
        </a:lnSpc>
        <a:spcBef>
          <a:spcPct val="45000"/>
        </a:spcBef>
        <a:spcAft>
          <a:spcPct val="0"/>
        </a:spcAft>
        <a:buClr>
          <a:schemeClr val="tx2"/>
        </a:buClr>
        <a:defRPr sz="2200">
          <a:solidFill>
            <a:schemeClr val="tx1"/>
          </a:solidFill>
          <a:latin typeface="+mn-lt"/>
          <a:ea typeface="+mn-ea"/>
          <a:cs typeface="+mn-cs"/>
        </a:defRPr>
      </a:lvl1pPr>
      <a:lvl2pPr marL="266700" indent="-265113" algn="l" rtl="0" eaLnBrk="1" fontAlgn="base" hangingPunct="1">
        <a:lnSpc>
          <a:spcPct val="95000"/>
        </a:lnSpc>
        <a:spcBef>
          <a:spcPct val="25000"/>
        </a:spcBef>
        <a:spcAft>
          <a:spcPct val="0"/>
        </a:spcAft>
        <a:buClr>
          <a:schemeClr val="tx2"/>
        </a:buClr>
        <a:buChar char="•"/>
        <a:defRPr sz="2200">
          <a:solidFill>
            <a:schemeClr val="tx1"/>
          </a:solidFill>
          <a:latin typeface="+mn-lt"/>
        </a:defRPr>
      </a:lvl2pPr>
      <a:lvl3pPr marL="717550" indent="-271463" algn="l" rtl="0" eaLnBrk="1" fontAlgn="base" hangingPunct="1">
        <a:lnSpc>
          <a:spcPct val="95000"/>
        </a:lnSpc>
        <a:spcBef>
          <a:spcPct val="25000"/>
        </a:spcBef>
        <a:spcAft>
          <a:spcPct val="0"/>
        </a:spcAft>
        <a:buClr>
          <a:schemeClr val="tx2"/>
        </a:buClr>
        <a:buFont typeface="Arial" charset="0"/>
        <a:buChar char="–"/>
        <a:defRPr sz="2000">
          <a:solidFill>
            <a:schemeClr val="tx1"/>
          </a:solidFill>
          <a:latin typeface="+mn-lt"/>
        </a:defRPr>
      </a:lvl3pPr>
      <a:lvl4pPr marL="1079500" indent="-182563" algn="l" rtl="0" eaLnBrk="1" fontAlgn="base" hangingPunct="1">
        <a:lnSpc>
          <a:spcPct val="95000"/>
        </a:lnSpc>
        <a:spcBef>
          <a:spcPct val="25000"/>
        </a:spcBef>
        <a:spcAft>
          <a:spcPct val="0"/>
        </a:spcAft>
        <a:buClr>
          <a:schemeClr val="tx2"/>
        </a:buClr>
        <a:buFont typeface="Arial" charset="0"/>
        <a:buChar char="–"/>
        <a:defRPr>
          <a:solidFill>
            <a:schemeClr val="tx1"/>
          </a:solidFill>
          <a:latin typeface="+mn-lt"/>
        </a:defRPr>
      </a:lvl4pPr>
      <a:lvl5pPr marL="14319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5pPr>
      <a:lvl6pPr marL="18891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6pPr>
      <a:lvl7pPr marL="23463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7pPr>
      <a:lvl8pPr marL="28035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8pPr>
      <a:lvl9pPr marL="32607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958851" y="358775"/>
            <a:ext cx="8684683" cy="935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3076" name="Rectangle 3"/>
          <p:cNvSpPr>
            <a:spLocks noGrp="1" noChangeArrowheads="1"/>
          </p:cNvSpPr>
          <p:nvPr>
            <p:ph type="body" idx="1"/>
          </p:nvPr>
        </p:nvSpPr>
        <p:spPr bwMode="auto">
          <a:xfrm>
            <a:off x="958851" y="1700213"/>
            <a:ext cx="10267949"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First level</a:t>
            </a:r>
          </a:p>
          <a:p>
            <a:pPr lvl="2"/>
            <a:r>
              <a:rPr lang="en-GB" dirty="0"/>
              <a:t>Second level</a:t>
            </a:r>
          </a:p>
          <a:p>
            <a:pPr lvl="3"/>
            <a:r>
              <a:rPr lang="en-GB" dirty="0"/>
              <a:t>Third level</a:t>
            </a:r>
          </a:p>
          <a:p>
            <a:pPr lvl="4"/>
            <a:r>
              <a:rPr lang="en-GB" dirty="0"/>
              <a:t>Fourth level</a:t>
            </a:r>
          </a:p>
        </p:txBody>
      </p:sp>
      <p:sp>
        <p:nvSpPr>
          <p:cNvPr id="8" name="Rectangle 9"/>
          <p:cNvSpPr>
            <a:spLocks noChangeArrowheads="1"/>
          </p:cNvSpPr>
          <p:nvPr/>
        </p:nvSpPr>
        <p:spPr bwMode="auto">
          <a:xfrm>
            <a:off x="478367" y="6095996"/>
            <a:ext cx="11228917" cy="582613"/>
          </a:xfrm>
          <a:prstGeom prst="rect">
            <a:avLst/>
          </a:prstGeom>
          <a:solidFill>
            <a:schemeClr val="tx2"/>
          </a:solidFill>
          <a:ln w="12700" algn="ctr">
            <a:solidFill>
              <a:schemeClr val="tx2"/>
            </a:solidFill>
            <a:miter lim="800000"/>
            <a:headEnd/>
            <a:tailEnd/>
          </a:ln>
        </p:spPr>
        <p:txBody>
          <a:bodyPr anchor="ctr"/>
          <a:lstStyle/>
          <a:p>
            <a:pPr algn="ctr">
              <a:defRPr/>
            </a:pPr>
            <a:endParaRPr lang="en-US" sz="1800" dirty="0">
              <a:solidFill>
                <a:srgbClr val="FFFFFF"/>
              </a:solidFill>
              <a:latin typeface="Arial" pitchFamily="34" charset="0"/>
            </a:endParaRPr>
          </a:p>
        </p:txBody>
      </p:sp>
      <p:pic>
        <p:nvPicPr>
          <p:cNvPr id="10" name="Picture 9" descr="MSL-Branding-5-20-01.png"/>
          <p:cNvPicPr>
            <a:picLocks noChangeAspect="1"/>
          </p:cNvPicPr>
          <p:nvPr/>
        </p:nvPicPr>
        <p:blipFill>
          <a:blip r:embed="rId4" cstate="print"/>
          <a:srcRect l="2874" r="3161"/>
          <a:stretch>
            <a:fillRect/>
          </a:stretch>
        </p:blipFill>
        <p:spPr>
          <a:xfrm>
            <a:off x="1061884" y="6053092"/>
            <a:ext cx="4286864" cy="726247"/>
          </a:xfrm>
          <a:prstGeom prst="rect">
            <a:avLst/>
          </a:prstGeom>
        </p:spPr>
      </p:pic>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49002A2-B6E2-49B7-A0B4-EE7613F2CB83}" type="slidenum">
              <a:rPr lang="en-US" smtClean="0"/>
              <a:pPr/>
              <a:t>‹#›</a:t>
            </a:fld>
            <a:endParaRPr lang="en-US" dirty="0"/>
          </a:p>
        </p:txBody>
      </p:sp>
    </p:spTree>
    <p:extLst>
      <p:ext uri="{BB962C8B-B14F-4D97-AF65-F5344CB8AC3E}">
        <p14:creationId xmlns:p14="http://schemas.microsoft.com/office/powerpoint/2010/main" val="3515735389"/>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p:titleStyle>
    <p:bodyStyle>
      <a:lvl1pPr marL="342900" indent="-342900" algn="l" rtl="0" eaLnBrk="1" fontAlgn="base" hangingPunct="1">
        <a:lnSpc>
          <a:spcPct val="95000"/>
        </a:lnSpc>
        <a:spcBef>
          <a:spcPct val="45000"/>
        </a:spcBef>
        <a:spcAft>
          <a:spcPct val="0"/>
        </a:spcAft>
        <a:buClr>
          <a:schemeClr val="tx2"/>
        </a:buClr>
        <a:defRPr sz="2200">
          <a:solidFill>
            <a:schemeClr val="tx1"/>
          </a:solidFill>
          <a:latin typeface="+mn-lt"/>
          <a:ea typeface="+mn-ea"/>
          <a:cs typeface="+mn-cs"/>
        </a:defRPr>
      </a:lvl1pPr>
      <a:lvl2pPr marL="266700" indent="-265113" algn="l" rtl="0" eaLnBrk="1" fontAlgn="base" hangingPunct="1">
        <a:lnSpc>
          <a:spcPct val="95000"/>
        </a:lnSpc>
        <a:spcBef>
          <a:spcPct val="25000"/>
        </a:spcBef>
        <a:spcAft>
          <a:spcPct val="0"/>
        </a:spcAft>
        <a:buClr>
          <a:schemeClr val="tx2"/>
        </a:buClr>
        <a:buChar char="•"/>
        <a:defRPr sz="2200">
          <a:solidFill>
            <a:schemeClr val="tx1"/>
          </a:solidFill>
          <a:latin typeface="+mn-lt"/>
        </a:defRPr>
      </a:lvl2pPr>
      <a:lvl3pPr marL="717550" indent="-271463" algn="l" rtl="0" eaLnBrk="1" fontAlgn="base" hangingPunct="1">
        <a:lnSpc>
          <a:spcPct val="95000"/>
        </a:lnSpc>
        <a:spcBef>
          <a:spcPct val="25000"/>
        </a:spcBef>
        <a:spcAft>
          <a:spcPct val="0"/>
        </a:spcAft>
        <a:buClr>
          <a:schemeClr val="tx2"/>
        </a:buClr>
        <a:buFont typeface="Arial" charset="0"/>
        <a:buChar char="–"/>
        <a:defRPr sz="2000">
          <a:solidFill>
            <a:schemeClr val="tx1"/>
          </a:solidFill>
          <a:latin typeface="+mn-lt"/>
        </a:defRPr>
      </a:lvl3pPr>
      <a:lvl4pPr marL="1079500" indent="-182563" algn="l" rtl="0" eaLnBrk="1" fontAlgn="base" hangingPunct="1">
        <a:lnSpc>
          <a:spcPct val="95000"/>
        </a:lnSpc>
        <a:spcBef>
          <a:spcPct val="25000"/>
        </a:spcBef>
        <a:spcAft>
          <a:spcPct val="0"/>
        </a:spcAft>
        <a:buClr>
          <a:schemeClr val="tx2"/>
        </a:buClr>
        <a:buFont typeface="Arial" charset="0"/>
        <a:buChar char="–"/>
        <a:defRPr>
          <a:solidFill>
            <a:schemeClr val="tx1"/>
          </a:solidFill>
          <a:latin typeface="+mn-lt"/>
        </a:defRPr>
      </a:lvl4pPr>
      <a:lvl5pPr marL="14319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5pPr>
      <a:lvl6pPr marL="18891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6pPr>
      <a:lvl7pPr marL="23463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7pPr>
      <a:lvl8pPr marL="28035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8pPr>
      <a:lvl9pPr marL="3260725" indent="-173038" algn="l" rtl="0" eaLnBrk="1" fontAlgn="base" hangingPunct="1">
        <a:lnSpc>
          <a:spcPct val="95000"/>
        </a:lnSpc>
        <a:spcBef>
          <a:spcPct val="25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1056" y="179603"/>
            <a:ext cx="11549887" cy="1256030"/>
          </a:xfrm>
          <a:prstGeom prst="rect">
            <a:avLst/>
          </a:prstGeom>
        </p:spPr>
        <p:txBody>
          <a:bodyPr wrap="square" lIns="0" tIns="0" rIns="0" bIns="0">
            <a:spAutoFit/>
          </a:bodyPr>
          <a:lstStyle>
            <a:lvl1pPr>
              <a:defRPr sz="4400" b="0" i="0">
                <a:solidFill>
                  <a:srgbClr val="FADB64"/>
                </a:solidFill>
                <a:latin typeface="Calibri"/>
                <a:cs typeface="Calibri"/>
              </a:defRPr>
            </a:lvl1pPr>
          </a:lstStyle>
          <a:p>
            <a:endParaRPr/>
          </a:p>
        </p:txBody>
      </p:sp>
      <p:sp>
        <p:nvSpPr>
          <p:cNvPr id="3" name="Holder 3"/>
          <p:cNvSpPr>
            <a:spLocks noGrp="1"/>
          </p:cNvSpPr>
          <p:nvPr>
            <p:ph type="body" idx="1"/>
          </p:nvPr>
        </p:nvSpPr>
        <p:spPr>
          <a:xfrm>
            <a:off x="1907413" y="3314953"/>
            <a:ext cx="8377173" cy="1751329"/>
          </a:xfrm>
          <a:prstGeom prst="rect">
            <a:avLst/>
          </a:prstGeom>
        </p:spPr>
        <p:txBody>
          <a:bodyPr wrap="square" lIns="0" tIns="0" rIns="0" bIns="0">
            <a:spAutoFit/>
          </a:bodyPr>
          <a:lstStyle>
            <a:lvl1pPr>
              <a:defRPr sz="3600" b="0" i="1">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1/9/2017</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610329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jpg"/><Relationship Id="rId21" Type="http://schemas.openxmlformats.org/officeDocument/2006/relationships/image" Target="../media/image1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9.xml"/><Relationship Id="rId16" Type="http://schemas.openxmlformats.org/officeDocument/2006/relationships/image" Target="../media/image71.png"/><Relationship Id="rId20"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5.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8.jpg"/><Relationship Id="rId5" Type="http://schemas.openxmlformats.org/officeDocument/2006/relationships/image" Target="../media/image77.png"/><Relationship Id="rId4" Type="http://schemas.openxmlformats.org/officeDocument/2006/relationships/image" Target="../media/image76.png"/></Relationships>
</file>

<file path=ppt/slides/_rels/slide13.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81.png"/><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mailto:jchristly@netsurion.com"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16.png"/><Relationship Id="rId5" Type="http://schemas.openxmlformats.org/officeDocument/2006/relationships/image" Target="../media/image19.pn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2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hyperlink" Target="http://www.crowdresearchpartners.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1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20"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www.gao.gov/products/GAO-16-325"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hyperlink" Target="http://www.isaca.org/chapters2/kampala/newsandannouncements/Documents/IT%20contro%20objectives%20for%20Cloud%20computing.pdf" TargetMode="External"/><Relationship Id="rId5" Type="http://schemas.openxmlformats.org/officeDocument/2006/relationships/hyperlink" Target="http://www.coso.org/documents/Cloud%20Computing%20Thought%20Paper.pdf" TargetMode="External"/><Relationship Id="rId4" Type="http://schemas.openxmlformats.org/officeDocument/2006/relationships/hyperlink" Target="http://www.cloud-council.org/deliverables/CSCC-Security-for-Cloud-Computing-10-Steps-to-Ensure-Success.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jp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16.png"/><Relationship Id="rId2" Type="http://schemas.openxmlformats.org/officeDocument/2006/relationships/notesSlide" Target="../notesSlides/notesSlide7.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7.jpg"/><Relationship Id="rId11" Type="http://schemas.openxmlformats.org/officeDocument/2006/relationships/image" Target="../media/image52.png"/><Relationship Id="rId5" Type="http://schemas.openxmlformats.org/officeDocument/2006/relationships/image" Target="../media/image46.jp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jpg"/><Relationship Id="rId9" Type="http://schemas.openxmlformats.org/officeDocument/2006/relationships/image" Target="../media/image50.png"/><Relationship Id="rId1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0"/>
            <a:ext cx="12192000" cy="6853427"/>
          </a:xfrm>
          <a:prstGeom prst="rect">
            <a:avLst/>
          </a:prstGeom>
          <a:blipFill>
            <a:blip r:embed="rId3" cstate="print"/>
            <a:stretch>
              <a:fillRect/>
            </a:stretch>
          </a:blipFill>
        </p:spPr>
        <p:txBody>
          <a:bodyPr wrap="square" lIns="0" tIns="0" rIns="0" bIns="0" rtlCol="0"/>
          <a:lstStyle/>
          <a:p>
            <a:endParaRPr dirty="0"/>
          </a:p>
        </p:txBody>
      </p:sp>
      <p:sp>
        <p:nvSpPr>
          <p:cNvPr id="2" name="object 2"/>
          <p:cNvSpPr/>
          <p:nvPr/>
        </p:nvSpPr>
        <p:spPr>
          <a:xfrm>
            <a:off x="0" y="0"/>
            <a:ext cx="12192000" cy="6844282"/>
          </a:xfrm>
          <a:prstGeom prst="rect">
            <a:avLst/>
          </a:prstGeom>
          <a:blipFill>
            <a:blip r:embed="rId4" cstate="print"/>
            <a:stretch>
              <a:fillRect/>
            </a:stretch>
          </a:blipFill>
        </p:spPr>
        <p:txBody>
          <a:bodyPr wrap="square" lIns="0" tIns="0" rIns="0" bIns="0" rtlCol="0"/>
          <a:lstStyle/>
          <a:p>
            <a:endParaRPr dirty="0"/>
          </a:p>
        </p:txBody>
      </p:sp>
      <p:sp>
        <p:nvSpPr>
          <p:cNvPr id="3" name="object 3"/>
          <p:cNvSpPr/>
          <p:nvPr/>
        </p:nvSpPr>
        <p:spPr>
          <a:xfrm>
            <a:off x="0" y="2034538"/>
            <a:ext cx="12192000" cy="4809744"/>
          </a:xfrm>
          <a:prstGeom prst="rect">
            <a:avLst/>
          </a:prstGeom>
          <a:blipFill dpi="0" rotWithShape="1">
            <a:blip r:embed="rId5" cstate="print"/>
            <a:srcRect/>
            <a:stretch>
              <a:fillRect/>
            </a:stretch>
          </a:blipFill>
        </p:spPr>
        <p:txBody>
          <a:bodyPr wrap="square" lIns="0" tIns="0" rIns="0" bIns="0" rtlCol="0"/>
          <a:lstStyle/>
          <a:p>
            <a:endParaRPr dirty="0"/>
          </a:p>
        </p:txBody>
      </p:sp>
      <p:sp>
        <p:nvSpPr>
          <p:cNvPr id="5" name="object 5"/>
          <p:cNvSpPr txBox="1"/>
          <p:nvPr/>
        </p:nvSpPr>
        <p:spPr>
          <a:xfrm>
            <a:off x="1040993" y="3352444"/>
            <a:ext cx="10621010" cy="1509395"/>
          </a:xfrm>
          <a:prstGeom prst="rect">
            <a:avLst/>
          </a:prstGeom>
          <a:solidFill>
            <a:schemeClr val="accent3">
              <a:lumMod val="75000"/>
            </a:schemeClr>
          </a:solidFill>
        </p:spPr>
        <p:txBody>
          <a:bodyPr vert="horz" wrap="square" lIns="0" tIns="0" rIns="0" bIns="0" rtlCol="0">
            <a:spAutoFit/>
          </a:bodyPr>
          <a:lstStyle/>
          <a:p>
            <a:pPr marL="12700">
              <a:lnSpc>
                <a:spcPct val="100000"/>
              </a:lnSpc>
            </a:pPr>
            <a:r>
              <a:rPr sz="5400" b="1" spc="-25" dirty="0">
                <a:solidFill>
                  <a:srgbClr val="FFFFFF"/>
                </a:solidFill>
                <a:latin typeface="Calibri"/>
                <a:cs typeface="Calibri"/>
              </a:rPr>
              <a:t>Florida</a:t>
            </a:r>
            <a:r>
              <a:rPr sz="5400" b="1" spc="5" dirty="0">
                <a:solidFill>
                  <a:srgbClr val="FFFFFF"/>
                </a:solidFill>
                <a:latin typeface="Calibri"/>
                <a:cs typeface="Calibri"/>
              </a:rPr>
              <a:t> </a:t>
            </a:r>
            <a:r>
              <a:rPr sz="5400" b="1" spc="-45" dirty="0">
                <a:solidFill>
                  <a:srgbClr val="FFFFFF"/>
                </a:solidFill>
                <a:latin typeface="Calibri"/>
                <a:cs typeface="Calibri"/>
              </a:rPr>
              <a:t>a</a:t>
            </a:r>
            <a:r>
              <a:rPr sz="5400" b="1" spc="-70" dirty="0">
                <a:solidFill>
                  <a:srgbClr val="FFFFFF"/>
                </a:solidFill>
                <a:latin typeface="Calibri"/>
                <a:cs typeface="Calibri"/>
              </a:rPr>
              <a:t>g</a:t>
            </a:r>
            <a:r>
              <a:rPr sz="5400" b="1" spc="-5" dirty="0">
                <a:solidFill>
                  <a:srgbClr val="FFFFFF"/>
                </a:solidFill>
                <a:latin typeface="Calibri"/>
                <a:cs typeface="Calibri"/>
              </a:rPr>
              <a:t>encie</a:t>
            </a:r>
            <a:r>
              <a:rPr sz="5400" b="1" dirty="0">
                <a:solidFill>
                  <a:srgbClr val="FFFFFF"/>
                </a:solidFill>
                <a:latin typeface="Calibri"/>
                <a:cs typeface="Calibri"/>
              </a:rPr>
              <a:t>s</a:t>
            </a:r>
            <a:r>
              <a:rPr sz="5400" b="1" spc="20" dirty="0">
                <a:solidFill>
                  <a:srgbClr val="FFFFFF"/>
                </a:solidFill>
                <a:latin typeface="Calibri"/>
                <a:cs typeface="Calibri"/>
              </a:rPr>
              <a:t> </a:t>
            </a:r>
            <a:r>
              <a:rPr sz="5400" b="1" spc="-5" dirty="0">
                <a:solidFill>
                  <a:srgbClr val="FFFFFF"/>
                </a:solidFill>
                <a:latin typeface="Calibri"/>
                <a:cs typeface="Calibri"/>
              </a:rPr>
              <a:t>m</a:t>
            </a:r>
            <a:r>
              <a:rPr sz="5400" b="1" spc="-25" dirty="0">
                <a:solidFill>
                  <a:srgbClr val="FFFFFF"/>
                </a:solidFill>
                <a:latin typeface="Calibri"/>
                <a:cs typeface="Calibri"/>
              </a:rPr>
              <a:t>o</a:t>
            </a:r>
            <a:r>
              <a:rPr sz="5400" b="1" spc="-5" dirty="0">
                <a:solidFill>
                  <a:srgbClr val="FFFFFF"/>
                </a:solidFill>
                <a:latin typeface="Calibri"/>
                <a:cs typeface="Calibri"/>
              </a:rPr>
              <a:t>vin</a:t>
            </a:r>
            <a:r>
              <a:rPr sz="5400" b="1" dirty="0">
                <a:solidFill>
                  <a:srgbClr val="FFFFFF"/>
                </a:solidFill>
                <a:latin typeface="Calibri"/>
                <a:cs typeface="Calibri"/>
              </a:rPr>
              <a:t>g</a:t>
            </a:r>
            <a:r>
              <a:rPr sz="5400" b="1" spc="5" dirty="0">
                <a:solidFill>
                  <a:srgbClr val="FFFFFF"/>
                </a:solidFill>
                <a:latin typeface="Calibri"/>
                <a:cs typeface="Calibri"/>
              </a:rPr>
              <a:t> </a:t>
            </a:r>
            <a:r>
              <a:rPr sz="5400" b="1" spc="-80" dirty="0">
                <a:solidFill>
                  <a:srgbClr val="FFFFFF"/>
                </a:solidFill>
                <a:latin typeface="Calibri"/>
                <a:cs typeface="Calibri"/>
              </a:rPr>
              <a:t>t</a:t>
            </a:r>
            <a:r>
              <a:rPr sz="5400" b="1" spc="-30" dirty="0">
                <a:solidFill>
                  <a:srgbClr val="FFFFFF"/>
                </a:solidFill>
                <a:latin typeface="Calibri"/>
                <a:cs typeface="Calibri"/>
              </a:rPr>
              <a:t>o</a:t>
            </a:r>
            <a:r>
              <a:rPr sz="5400" b="1" dirty="0">
                <a:solidFill>
                  <a:srgbClr val="FFFFFF"/>
                </a:solidFill>
                <a:latin typeface="Calibri"/>
                <a:cs typeface="Calibri"/>
              </a:rPr>
              <a:t> </a:t>
            </a:r>
            <a:r>
              <a:rPr sz="5400" b="1" spc="-20" dirty="0">
                <a:solidFill>
                  <a:srgbClr val="FFFFFF"/>
                </a:solidFill>
                <a:latin typeface="Calibri"/>
                <a:cs typeface="Calibri"/>
              </a:rPr>
              <a:t>t</a:t>
            </a:r>
            <a:r>
              <a:rPr sz="5400" b="1" spc="-50" dirty="0">
                <a:solidFill>
                  <a:srgbClr val="FFFFFF"/>
                </a:solidFill>
                <a:latin typeface="Calibri"/>
                <a:cs typeface="Calibri"/>
              </a:rPr>
              <a:t>h</a:t>
            </a:r>
            <a:r>
              <a:rPr sz="5400" b="1" dirty="0">
                <a:solidFill>
                  <a:srgbClr val="FFFFFF"/>
                </a:solidFill>
                <a:latin typeface="Calibri"/>
                <a:cs typeface="Calibri"/>
              </a:rPr>
              <a:t>e</a:t>
            </a:r>
            <a:r>
              <a:rPr sz="5400" b="1" spc="-5" dirty="0">
                <a:solidFill>
                  <a:srgbClr val="FFFFFF"/>
                </a:solidFill>
                <a:latin typeface="Calibri"/>
                <a:cs typeface="Calibri"/>
              </a:rPr>
              <a:t> </a:t>
            </a:r>
            <a:r>
              <a:rPr sz="5400" b="1" spc="-30" dirty="0">
                <a:solidFill>
                  <a:srgbClr val="FFFFFF"/>
                </a:solidFill>
                <a:latin typeface="Calibri"/>
                <a:cs typeface="Calibri"/>
              </a:rPr>
              <a:t>cloud:</a:t>
            </a:r>
            <a:endParaRPr sz="5400" dirty="0">
              <a:latin typeface="Calibri"/>
              <a:cs typeface="Calibri"/>
            </a:endParaRPr>
          </a:p>
          <a:p>
            <a:pPr marL="12700">
              <a:lnSpc>
                <a:spcPct val="100000"/>
              </a:lnSpc>
            </a:pPr>
            <a:r>
              <a:rPr sz="5400" b="1" spc="-280" dirty="0">
                <a:solidFill>
                  <a:srgbClr val="FFFFFF"/>
                </a:solidFill>
                <a:latin typeface="Calibri"/>
                <a:cs typeface="Calibri"/>
              </a:rPr>
              <a:t>T</a:t>
            </a:r>
            <a:r>
              <a:rPr sz="5400" b="1" spc="-65" dirty="0">
                <a:solidFill>
                  <a:srgbClr val="FFFFFF"/>
                </a:solidFill>
                <a:latin typeface="Calibri"/>
                <a:cs typeface="Calibri"/>
              </a:rPr>
              <a:t>r</a:t>
            </a:r>
            <a:r>
              <a:rPr sz="5400" b="1" spc="-35" dirty="0">
                <a:solidFill>
                  <a:srgbClr val="FFFFFF"/>
                </a:solidFill>
                <a:latin typeface="Calibri"/>
                <a:cs typeface="Calibri"/>
              </a:rPr>
              <a:t>ends</a:t>
            </a:r>
            <a:r>
              <a:rPr sz="5400" b="1" spc="-15" dirty="0">
                <a:solidFill>
                  <a:srgbClr val="FFFFFF"/>
                </a:solidFill>
                <a:latin typeface="Calibri"/>
                <a:cs typeface="Calibri"/>
              </a:rPr>
              <a:t>,</a:t>
            </a:r>
            <a:r>
              <a:rPr sz="5400" b="1" spc="20" dirty="0">
                <a:solidFill>
                  <a:srgbClr val="FFFFFF"/>
                </a:solidFill>
                <a:latin typeface="Calibri"/>
                <a:cs typeface="Calibri"/>
              </a:rPr>
              <a:t> </a:t>
            </a:r>
            <a:r>
              <a:rPr sz="5400" b="1" spc="-25" dirty="0">
                <a:solidFill>
                  <a:srgbClr val="FFFFFF"/>
                </a:solidFill>
                <a:latin typeface="Calibri"/>
                <a:cs typeface="Calibri"/>
              </a:rPr>
              <a:t>ris</a:t>
            </a:r>
            <a:r>
              <a:rPr sz="5400" b="1" spc="-75" dirty="0">
                <a:solidFill>
                  <a:srgbClr val="FFFFFF"/>
                </a:solidFill>
                <a:latin typeface="Calibri"/>
                <a:cs typeface="Calibri"/>
              </a:rPr>
              <a:t>k</a:t>
            </a:r>
            <a:r>
              <a:rPr sz="5400" b="1" spc="-25" dirty="0">
                <a:solidFill>
                  <a:srgbClr val="FFFFFF"/>
                </a:solidFill>
                <a:latin typeface="Calibri"/>
                <a:cs typeface="Calibri"/>
              </a:rPr>
              <a:t>s</a:t>
            </a:r>
            <a:r>
              <a:rPr sz="5400" b="1" dirty="0">
                <a:solidFill>
                  <a:srgbClr val="FFFFFF"/>
                </a:solidFill>
                <a:latin typeface="Calibri"/>
                <a:cs typeface="Calibri"/>
              </a:rPr>
              <a:t> </a:t>
            </a:r>
            <a:r>
              <a:rPr sz="5400" b="1" spc="-30" dirty="0">
                <a:solidFill>
                  <a:srgbClr val="FFFFFF"/>
                </a:solidFill>
                <a:latin typeface="Calibri"/>
                <a:cs typeface="Calibri"/>
              </a:rPr>
              <a:t>and</a:t>
            </a:r>
            <a:r>
              <a:rPr sz="5400" b="1" spc="-20" dirty="0">
                <a:solidFill>
                  <a:srgbClr val="FFFFFF"/>
                </a:solidFill>
                <a:latin typeface="Calibri"/>
                <a:cs typeface="Calibri"/>
              </a:rPr>
              <a:t> </a:t>
            </a:r>
            <a:r>
              <a:rPr sz="5400" b="1" dirty="0">
                <a:solidFill>
                  <a:srgbClr val="FFFFFF"/>
                </a:solidFill>
                <a:latin typeface="Calibri"/>
                <a:cs typeface="Calibri"/>
              </a:rPr>
              <a:t>i</a:t>
            </a:r>
            <a:r>
              <a:rPr sz="5400" b="1" spc="-35" dirty="0">
                <a:solidFill>
                  <a:srgbClr val="FFFFFF"/>
                </a:solidFill>
                <a:latin typeface="Calibri"/>
                <a:cs typeface="Calibri"/>
              </a:rPr>
              <a:t>mpacts</a:t>
            </a:r>
            <a:endParaRPr sz="5400" dirty="0">
              <a:latin typeface="Calibri"/>
              <a:cs typeface="Calibri"/>
            </a:endParaRPr>
          </a:p>
        </p:txBody>
      </p:sp>
      <p:sp>
        <p:nvSpPr>
          <p:cNvPr id="6" name="object 6"/>
          <p:cNvSpPr txBox="1"/>
          <p:nvPr/>
        </p:nvSpPr>
        <p:spPr>
          <a:xfrm>
            <a:off x="1035131" y="4861840"/>
            <a:ext cx="6419215" cy="1315211"/>
          </a:xfrm>
          <a:prstGeom prst="rect">
            <a:avLst/>
          </a:prstGeom>
          <a:solidFill>
            <a:schemeClr val="accent2">
              <a:lumMod val="50000"/>
            </a:schemeClr>
          </a:solidFill>
        </p:spPr>
        <p:txBody>
          <a:bodyPr vert="horz" wrap="square" lIns="0" tIns="0" rIns="0" bIns="0" rtlCol="0">
            <a:noAutofit/>
          </a:bodyPr>
          <a:lstStyle/>
          <a:p>
            <a:pPr marL="12700">
              <a:lnSpc>
                <a:spcPts val="2385"/>
              </a:lnSpc>
            </a:pPr>
            <a:endParaRPr lang="en-US" sz="2000" spc="90" dirty="0">
              <a:solidFill>
                <a:srgbClr val="FFFFFF"/>
              </a:solidFill>
              <a:latin typeface="Calibri"/>
              <a:cs typeface="Calibri"/>
            </a:endParaRPr>
          </a:p>
          <a:p>
            <a:pPr marL="12700">
              <a:lnSpc>
                <a:spcPts val="2385"/>
              </a:lnSpc>
            </a:pPr>
            <a:r>
              <a:rPr sz="2000" spc="90" dirty="0">
                <a:solidFill>
                  <a:srgbClr val="FFFFFF"/>
                </a:solidFill>
                <a:latin typeface="Calibri"/>
                <a:cs typeface="Calibri"/>
              </a:rPr>
              <a:t>J</a:t>
            </a:r>
            <a:r>
              <a:rPr sz="2000" spc="100" dirty="0">
                <a:solidFill>
                  <a:srgbClr val="FFFFFF"/>
                </a:solidFill>
                <a:latin typeface="Calibri"/>
                <a:cs typeface="Calibri"/>
              </a:rPr>
              <a:t>O</a:t>
            </a:r>
            <a:r>
              <a:rPr sz="2000" spc="90" dirty="0">
                <a:solidFill>
                  <a:srgbClr val="FFFFFF"/>
                </a:solidFill>
                <a:latin typeface="Calibri"/>
                <a:cs typeface="Calibri"/>
              </a:rPr>
              <a:t>H</a:t>
            </a:r>
            <a:r>
              <a:rPr sz="2000" dirty="0">
                <a:solidFill>
                  <a:srgbClr val="FFFFFF"/>
                </a:solidFill>
                <a:latin typeface="Calibri"/>
                <a:cs typeface="Calibri"/>
              </a:rPr>
              <a:t>N</a:t>
            </a:r>
            <a:r>
              <a:rPr sz="2000" spc="190" dirty="0">
                <a:solidFill>
                  <a:srgbClr val="FFFFFF"/>
                </a:solidFill>
                <a:latin typeface="Calibri"/>
                <a:cs typeface="Calibri"/>
              </a:rPr>
              <a:t> </a:t>
            </a:r>
            <a:r>
              <a:rPr sz="2000" spc="90" dirty="0">
                <a:solidFill>
                  <a:srgbClr val="FFFFFF"/>
                </a:solidFill>
                <a:latin typeface="Calibri"/>
                <a:cs typeface="Calibri"/>
              </a:rPr>
              <a:t>CH</a:t>
            </a:r>
            <a:r>
              <a:rPr sz="2000" spc="95" dirty="0">
                <a:solidFill>
                  <a:srgbClr val="FFFFFF"/>
                </a:solidFill>
                <a:latin typeface="Calibri"/>
                <a:cs typeface="Calibri"/>
              </a:rPr>
              <a:t>R</a:t>
            </a:r>
            <a:r>
              <a:rPr sz="2000" spc="90" dirty="0">
                <a:solidFill>
                  <a:srgbClr val="FFFFFF"/>
                </a:solidFill>
                <a:latin typeface="Calibri"/>
                <a:cs typeface="Calibri"/>
              </a:rPr>
              <a:t>I</a:t>
            </a:r>
            <a:r>
              <a:rPr sz="2000" spc="85" dirty="0">
                <a:solidFill>
                  <a:srgbClr val="FFFFFF"/>
                </a:solidFill>
                <a:latin typeface="Calibri"/>
                <a:cs typeface="Calibri"/>
              </a:rPr>
              <a:t>ST</a:t>
            </a:r>
            <a:r>
              <a:rPr sz="2000" spc="-75" dirty="0">
                <a:solidFill>
                  <a:srgbClr val="FFFFFF"/>
                </a:solidFill>
                <a:latin typeface="Calibri"/>
                <a:cs typeface="Calibri"/>
              </a:rPr>
              <a:t>L</a:t>
            </a:r>
            <a:r>
              <a:rPr sz="2000" spc="-150" dirty="0">
                <a:solidFill>
                  <a:srgbClr val="FFFFFF"/>
                </a:solidFill>
                <a:latin typeface="Calibri"/>
                <a:cs typeface="Calibri"/>
              </a:rPr>
              <a:t>Y</a:t>
            </a:r>
            <a:r>
              <a:rPr sz="2000" dirty="0">
                <a:solidFill>
                  <a:srgbClr val="FFFFFF"/>
                </a:solidFill>
                <a:latin typeface="Calibri"/>
                <a:cs typeface="Calibri"/>
              </a:rPr>
              <a:t>,</a:t>
            </a:r>
            <a:r>
              <a:rPr sz="2000" spc="215" dirty="0">
                <a:solidFill>
                  <a:srgbClr val="FFFFFF"/>
                </a:solidFill>
                <a:latin typeface="Calibri"/>
                <a:cs typeface="Calibri"/>
              </a:rPr>
              <a:t> </a:t>
            </a:r>
            <a:r>
              <a:rPr sz="2000" spc="90" dirty="0">
                <a:solidFill>
                  <a:srgbClr val="FFFFFF"/>
                </a:solidFill>
                <a:latin typeface="Calibri"/>
                <a:cs typeface="Calibri"/>
              </a:rPr>
              <a:t>CHI</a:t>
            </a:r>
            <a:r>
              <a:rPr sz="2000" spc="95" dirty="0">
                <a:solidFill>
                  <a:srgbClr val="FFFFFF"/>
                </a:solidFill>
                <a:latin typeface="Calibri"/>
                <a:cs typeface="Calibri"/>
              </a:rPr>
              <a:t>E</a:t>
            </a:r>
            <a:r>
              <a:rPr sz="2000" dirty="0">
                <a:solidFill>
                  <a:srgbClr val="FFFFFF"/>
                </a:solidFill>
                <a:latin typeface="Calibri"/>
                <a:cs typeface="Calibri"/>
              </a:rPr>
              <a:t>F</a:t>
            </a:r>
            <a:r>
              <a:rPr sz="2000" spc="190" dirty="0">
                <a:solidFill>
                  <a:srgbClr val="FFFFFF"/>
                </a:solidFill>
                <a:latin typeface="Calibri"/>
                <a:cs typeface="Calibri"/>
              </a:rPr>
              <a:t> </a:t>
            </a:r>
            <a:r>
              <a:rPr sz="2000" spc="90" dirty="0">
                <a:solidFill>
                  <a:srgbClr val="FFFFFF"/>
                </a:solidFill>
                <a:latin typeface="Calibri"/>
                <a:cs typeface="Calibri"/>
              </a:rPr>
              <a:t>I</a:t>
            </a:r>
            <a:r>
              <a:rPr sz="2000" spc="95" dirty="0">
                <a:solidFill>
                  <a:srgbClr val="FFFFFF"/>
                </a:solidFill>
                <a:latin typeface="Calibri"/>
                <a:cs typeface="Calibri"/>
              </a:rPr>
              <a:t>N</a:t>
            </a:r>
            <a:r>
              <a:rPr sz="2000" spc="85" dirty="0">
                <a:solidFill>
                  <a:srgbClr val="FFFFFF"/>
                </a:solidFill>
                <a:latin typeface="Calibri"/>
                <a:cs typeface="Calibri"/>
              </a:rPr>
              <a:t>F</a:t>
            </a:r>
            <a:r>
              <a:rPr sz="2000" spc="100" dirty="0">
                <a:solidFill>
                  <a:srgbClr val="FFFFFF"/>
                </a:solidFill>
                <a:latin typeface="Calibri"/>
                <a:cs typeface="Calibri"/>
              </a:rPr>
              <a:t>O</a:t>
            </a:r>
            <a:r>
              <a:rPr sz="2000" spc="95" dirty="0">
                <a:solidFill>
                  <a:srgbClr val="FFFFFF"/>
                </a:solidFill>
                <a:latin typeface="Calibri"/>
                <a:cs typeface="Calibri"/>
              </a:rPr>
              <a:t>RM</a:t>
            </a:r>
            <a:r>
              <a:rPr sz="2000" spc="-60" dirty="0">
                <a:solidFill>
                  <a:srgbClr val="FFFFFF"/>
                </a:solidFill>
                <a:latin typeface="Calibri"/>
                <a:cs typeface="Calibri"/>
              </a:rPr>
              <a:t>A</a:t>
            </a:r>
            <a:r>
              <a:rPr sz="2000" spc="85" dirty="0">
                <a:solidFill>
                  <a:srgbClr val="FFFFFF"/>
                </a:solidFill>
                <a:latin typeface="Calibri"/>
                <a:cs typeface="Calibri"/>
              </a:rPr>
              <a:t>T</a:t>
            </a:r>
            <a:r>
              <a:rPr sz="2000" spc="90" dirty="0">
                <a:solidFill>
                  <a:srgbClr val="FFFFFF"/>
                </a:solidFill>
                <a:latin typeface="Calibri"/>
                <a:cs typeface="Calibri"/>
              </a:rPr>
              <a:t>I</a:t>
            </a:r>
            <a:r>
              <a:rPr sz="2000" spc="100" dirty="0">
                <a:solidFill>
                  <a:srgbClr val="FFFFFF"/>
                </a:solidFill>
                <a:latin typeface="Calibri"/>
                <a:cs typeface="Calibri"/>
              </a:rPr>
              <a:t>O</a:t>
            </a:r>
            <a:r>
              <a:rPr sz="2000" dirty="0">
                <a:solidFill>
                  <a:srgbClr val="FFFFFF"/>
                </a:solidFill>
                <a:latin typeface="Calibri"/>
                <a:cs typeface="Calibri"/>
              </a:rPr>
              <a:t>N</a:t>
            </a:r>
            <a:r>
              <a:rPr sz="2000" spc="180" dirty="0">
                <a:solidFill>
                  <a:srgbClr val="FFFFFF"/>
                </a:solidFill>
                <a:latin typeface="Calibri"/>
                <a:cs typeface="Calibri"/>
              </a:rPr>
              <a:t> </a:t>
            </a:r>
            <a:r>
              <a:rPr sz="2000" spc="95" dirty="0">
                <a:solidFill>
                  <a:srgbClr val="FFFFFF"/>
                </a:solidFill>
                <a:latin typeface="Calibri"/>
                <a:cs typeface="Calibri"/>
              </a:rPr>
              <a:t>S</a:t>
            </a:r>
            <a:r>
              <a:rPr sz="2000" spc="75" dirty="0">
                <a:solidFill>
                  <a:srgbClr val="FFFFFF"/>
                </a:solidFill>
                <a:latin typeface="Calibri"/>
                <a:cs typeface="Calibri"/>
              </a:rPr>
              <a:t>E</a:t>
            </a:r>
            <a:r>
              <a:rPr sz="2000" spc="90" dirty="0">
                <a:solidFill>
                  <a:srgbClr val="FFFFFF"/>
                </a:solidFill>
                <a:latin typeface="Calibri"/>
                <a:cs typeface="Calibri"/>
              </a:rPr>
              <a:t>CU</a:t>
            </a:r>
            <a:r>
              <a:rPr sz="2000" spc="95" dirty="0">
                <a:solidFill>
                  <a:srgbClr val="FFFFFF"/>
                </a:solidFill>
                <a:latin typeface="Calibri"/>
                <a:cs typeface="Calibri"/>
              </a:rPr>
              <a:t>R</a:t>
            </a:r>
            <a:r>
              <a:rPr sz="2000" spc="90" dirty="0">
                <a:solidFill>
                  <a:srgbClr val="FFFFFF"/>
                </a:solidFill>
                <a:latin typeface="Calibri"/>
                <a:cs typeface="Calibri"/>
              </a:rPr>
              <a:t>I</a:t>
            </a:r>
            <a:r>
              <a:rPr sz="2000" spc="85" dirty="0">
                <a:solidFill>
                  <a:srgbClr val="FFFFFF"/>
                </a:solidFill>
                <a:latin typeface="Calibri"/>
                <a:cs typeface="Calibri"/>
              </a:rPr>
              <a:t>T</a:t>
            </a:r>
            <a:r>
              <a:rPr sz="2000" dirty="0">
                <a:solidFill>
                  <a:srgbClr val="FFFFFF"/>
                </a:solidFill>
                <a:latin typeface="Calibri"/>
                <a:cs typeface="Calibri"/>
              </a:rPr>
              <a:t>Y</a:t>
            </a:r>
            <a:r>
              <a:rPr sz="2000" spc="210" dirty="0">
                <a:solidFill>
                  <a:srgbClr val="FFFFFF"/>
                </a:solidFill>
                <a:latin typeface="Calibri"/>
                <a:cs typeface="Calibri"/>
              </a:rPr>
              <a:t> </a:t>
            </a:r>
            <a:r>
              <a:rPr sz="2000" spc="100" dirty="0">
                <a:solidFill>
                  <a:srgbClr val="FFFFFF"/>
                </a:solidFill>
                <a:latin typeface="Calibri"/>
                <a:cs typeface="Calibri"/>
              </a:rPr>
              <a:t>O</a:t>
            </a:r>
            <a:r>
              <a:rPr sz="2000" spc="95" dirty="0">
                <a:solidFill>
                  <a:srgbClr val="FFFFFF"/>
                </a:solidFill>
                <a:latin typeface="Calibri"/>
                <a:cs typeface="Calibri"/>
              </a:rPr>
              <a:t>FF</a:t>
            </a:r>
            <a:r>
              <a:rPr sz="2000" spc="90" dirty="0">
                <a:solidFill>
                  <a:srgbClr val="FFFFFF"/>
                </a:solidFill>
                <a:latin typeface="Calibri"/>
                <a:cs typeface="Calibri"/>
              </a:rPr>
              <a:t>IC</a:t>
            </a:r>
            <a:r>
              <a:rPr sz="2000" spc="95" dirty="0">
                <a:solidFill>
                  <a:srgbClr val="FFFFFF"/>
                </a:solidFill>
                <a:latin typeface="Calibri"/>
                <a:cs typeface="Calibri"/>
              </a:rPr>
              <a:t>E</a:t>
            </a:r>
            <a:r>
              <a:rPr sz="2000" dirty="0">
                <a:solidFill>
                  <a:srgbClr val="FFFFFF"/>
                </a:solidFill>
                <a:latin typeface="Calibri"/>
                <a:cs typeface="Calibri"/>
              </a:rPr>
              <a:t>R</a:t>
            </a:r>
            <a:endParaRPr sz="2000" dirty="0">
              <a:latin typeface="Calibri"/>
              <a:cs typeface="Calibri"/>
            </a:endParaRPr>
          </a:p>
          <a:p>
            <a:pPr marL="12700">
              <a:lnSpc>
                <a:spcPts val="2865"/>
              </a:lnSpc>
            </a:pPr>
            <a:r>
              <a:rPr sz="2400" b="1" spc="75" dirty="0">
                <a:solidFill>
                  <a:srgbClr val="FFFFFF"/>
                </a:solidFill>
                <a:latin typeface="Calibri"/>
                <a:cs typeface="Calibri"/>
              </a:rPr>
              <a:t>NE</a:t>
            </a:r>
            <a:r>
              <a:rPr sz="2400" b="1" spc="80" dirty="0">
                <a:solidFill>
                  <a:srgbClr val="FFFFFF"/>
                </a:solidFill>
                <a:latin typeface="Calibri"/>
                <a:cs typeface="Calibri"/>
              </a:rPr>
              <a:t>T</a:t>
            </a:r>
            <a:r>
              <a:rPr sz="2400" b="1" spc="75" dirty="0">
                <a:solidFill>
                  <a:srgbClr val="FFFFFF"/>
                </a:solidFill>
                <a:latin typeface="Calibri"/>
                <a:cs typeface="Calibri"/>
              </a:rPr>
              <a:t>SURI</a:t>
            </a:r>
            <a:r>
              <a:rPr sz="2400" b="1" spc="90" dirty="0">
                <a:solidFill>
                  <a:srgbClr val="FFFFFF"/>
                </a:solidFill>
                <a:latin typeface="Calibri"/>
                <a:cs typeface="Calibri"/>
              </a:rPr>
              <a:t>O</a:t>
            </a:r>
            <a:r>
              <a:rPr sz="2400" b="1" spc="-20" dirty="0">
                <a:solidFill>
                  <a:srgbClr val="FFFFFF"/>
                </a:solidFill>
                <a:latin typeface="Calibri"/>
                <a:cs typeface="Calibri"/>
              </a:rPr>
              <a:t>N</a:t>
            </a:r>
            <a:r>
              <a:rPr sz="2400" b="1" spc="200" dirty="0">
                <a:solidFill>
                  <a:srgbClr val="FFFFFF"/>
                </a:solidFill>
                <a:latin typeface="Calibri"/>
                <a:cs typeface="Calibri"/>
              </a:rPr>
              <a:t> </a:t>
            </a:r>
            <a:r>
              <a:rPr sz="2400" b="1" spc="75" dirty="0">
                <a:solidFill>
                  <a:srgbClr val="FFFFFF"/>
                </a:solidFill>
                <a:latin typeface="Calibri"/>
                <a:cs typeface="Calibri"/>
              </a:rPr>
              <a:t>AN</a:t>
            </a:r>
            <a:r>
              <a:rPr sz="2400" b="1" dirty="0">
                <a:solidFill>
                  <a:srgbClr val="FFFFFF"/>
                </a:solidFill>
                <a:latin typeface="Calibri"/>
                <a:cs typeface="Calibri"/>
              </a:rPr>
              <a:t>D</a:t>
            </a:r>
            <a:r>
              <a:rPr sz="2400" b="1" spc="215" dirty="0">
                <a:solidFill>
                  <a:srgbClr val="FFFFFF"/>
                </a:solidFill>
                <a:latin typeface="Calibri"/>
                <a:cs typeface="Calibri"/>
              </a:rPr>
              <a:t> </a:t>
            </a:r>
            <a:r>
              <a:rPr sz="2400" b="1" spc="75" dirty="0">
                <a:solidFill>
                  <a:srgbClr val="FFFFFF"/>
                </a:solidFill>
                <a:latin typeface="Calibri"/>
                <a:cs typeface="Calibri"/>
              </a:rPr>
              <a:t>E</a:t>
            </a:r>
            <a:r>
              <a:rPr sz="2400" b="1" spc="90" dirty="0">
                <a:solidFill>
                  <a:srgbClr val="FFFFFF"/>
                </a:solidFill>
                <a:latin typeface="Calibri"/>
                <a:cs typeface="Calibri"/>
              </a:rPr>
              <a:t>V</a:t>
            </a:r>
            <a:r>
              <a:rPr sz="2400" b="1" spc="75" dirty="0">
                <a:solidFill>
                  <a:srgbClr val="FFFFFF"/>
                </a:solidFill>
                <a:latin typeface="Calibri"/>
                <a:cs typeface="Calibri"/>
              </a:rPr>
              <a:t>EN</a:t>
            </a:r>
            <a:r>
              <a:rPr sz="2400" b="1" spc="114" dirty="0">
                <a:solidFill>
                  <a:srgbClr val="FFFFFF"/>
                </a:solidFill>
                <a:latin typeface="Calibri"/>
                <a:cs typeface="Calibri"/>
              </a:rPr>
              <a:t>T</a:t>
            </a:r>
            <a:r>
              <a:rPr sz="2400" b="1" spc="90" dirty="0">
                <a:solidFill>
                  <a:srgbClr val="FFFFFF"/>
                </a:solidFill>
                <a:latin typeface="Calibri"/>
                <a:cs typeface="Calibri"/>
              </a:rPr>
              <a:t>T</a:t>
            </a:r>
            <a:r>
              <a:rPr sz="2400" b="1" spc="75" dirty="0">
                <a:solidFill>
                  <a:srgbClr val="FFFFFF"/>
                </a:solidFill>
                <a:latin typeface="Calibri"/>
                <a:cs typeface="Calibri"/>
              </a:rPr>
              <a:t>R</a:t>
            </a:r>
            <a:r>
              <a:rPr sz="2400" b="1" spc="50" dirty="0">
                <a:solidFill>
                  <a:srgbClr val="FFFFFF"/>
                </a:solidFill>
                <a:latin typeface="Calibri"/>
                <a:cs typeface="Calibri"/>
              </a:rPr>
              <a:t>A</a:t>
            </a:r>
            <a:r>
              <a:rPr sz="2400" b="1" spc="95" dirty="0">
                <a:solidFill>
                  <a:srgbClr val="FFFFFF"/>
                </a:solidFill>
                <a:latin typeface="Calibri"/>
                <a:cs typeface="Calibri"/>
              </a:rPr>
              <a:t>C</a:t>
            </a:r>
            <a:r>
              <a:rPr sz="2400" b="1" spc="70" dirty="0">
                <a:solidFill>
                  <a:srgbClr val="FFFFFF"/>
                </a:solidFill>
                <a:latin typeface="Calibri"/>
                <a:cs typeface="Calibri"/>
              </a:rPr>
              <a:t>K</a:t>
            </a:r>
            <a:r>
              <a:rPr sz="2400" b="1" spc="75" dirty="0">
                <a:solidFill>
                  <a:srgbClr val="FFFFFF"/>
                </a:solidFill>
                <a:latin typeface="Calibri"/>
                <a:cs typeface="Calibri"/>
              </a:rPr>
              <a:t>E</a:t>
            </a:r>
            <a:r>
              <a:rPr sz="2400" b="1" spc="-15" dirty="0">
                <a:solidFill>
                  <a:srgbClr val="FFFFFF"/>
                </a:solidFill>
                <a:latin typeface="Calibri"/>
                <a:cs typeface="Calibri"/>
              </a:rPr>
              <a:t>R</a:t>
            </a:r>
            <a:endParaRPr sz="2400" dirty="0">
              <a:latin typeface="Calibri"/>
              <a:cs typeface="Calibri"/>
            </a:endParaRPr>
          </a:p>
          <a:p>
            <a:pPr marL="12700">
              <a:lnSpc>
                <a:spcPct val="100000"/>
              </a:lnSpc>
              <a:spcBef>
                <a:spcPts val="35"/>
              </a:spcBef>
              <a:tabLst>
                <a:tab pos="2296160" algn="l"/>
              </a:tabLst>
            </a:pPr>
            <a:r>
              <a:rPr sz="1800" spc="15" dirty="0">
                <a:solidFill>
                  <a:srgbClr val="FFFFFF"/>
                </a:solidFill>
                <a:latin typeface="Calibri"/>
                <a:cs typeface="Calibri"/>
              </a:rPr>
              <a:t>T</a:t>
            </a:r>
            <a:r>
              <a:rPr sz="1800" spc="90" dirty="0">
                <a:solidFill>
                  <a:srgbClr val="FFFFFF"/>
                </a:solidFill>
                <a:latin typeface="Calibri"/>
                <a:cs typeface="Calibri"/>
              </a:rPr>
              <a:t>w</a:t>
            </a:r>
            <a:r>
              <a:rPr sz="1800" spc="85" dirty="0">
                <a:solidFill>
                  <a:srgbClr val="FFFFFF"/>
                </a:solidFill>
                <a:latin typeface="Calibri"/>
                <a:cs typeface="Calibri"/>
              </a:rPr>
              <a:t>i</a:t>
            </a:r>
            <a:r>
              <a:rPr sz="1800" spc="65" dirty="0">
                <a:solidFill>
                  <a:srgbClr val="FFFFFF"/>
                </a:solidFill>
                <a:latin typeface="Calibri"/>
                <a:cs typeface="Calibri"/>
              </a:rPr>
              <a:t>tt</a:t>
            </a:r>
            <a:r>
              <a:rPr sz="1800" spc="95" dirty="0">
                <a:solidFill>
                  <a:srgbClr val="FFFFFF"/>
                </a:solidFill>
                <a:latin typeface="Calibri"/>
                <a:cs typeface="Calibri"/>
              </a:rPr>
              <a:t>e</a:t>
            </a:r>
            <a:r>
              <a:rPr sz="1800" spc="85" dirty="0">
                <a:solidFill>
                  <a:srgbClr val="FFFFFF"/>
                </a:solidFill>
                <a:latin typeface="Calibri"/>
                <a:cs typeface="Calibri"/>
              </a:rPr>
              <a:t>r</a:t>
            </a:r>
            <a:r>
              <a:rPr sz="1800" spc="-5" dirty="0">
                <a:solidFill>
                  <a:srgbClr val="FFFFFF"/>
                </a:solidFill>
                <a:latin typeface="Calibri"/>
                <a:cs typeface="Calibri"/>
              </a:rPr>
              <a:t>:</a:t>
            </a:r>
            <a:r>
              <a:rPr sz="1800" dirty="0">
                <a:solidFill>
                  <a:srgbClr val="FFFFFF"/>
                </a:solidFill>
                <a:latin typeface="Calibri"/>
                <a:cs typeface="Calibri"/>
              </a:rPr>
              <a:t> </a:t>
            </a:r>
            <a:r>
              <a:rPr sz="1800" spc="-160" dirty="0">
                <a:solidFill>
                  <a:srgbClr val="FFFFFF"/>
                </a:solidFill>
                <a:latin typeface="Calibri"/>
                <a:cs typeface="Calibri"/>
              </a:rPr>
              <a:t> </a:t>
            </a:r>
            <a:r>
              <a:rPr sz="1800" spc="90" dirty="0">
                <a:solidFill>
                  <a:srgbClr val="FFFFFF"/>
                </a:solidFill>
                <a:latin typeface="Calibri"/>
                <a:cs typeface="Calibri"/>
              </a:rPr>
              <a:t>@Ch</a:t>
            </a:r>
            <a:r>
              <a:rPr sz="1800" spc="85" dirty="0">
                <a:solidFill>
                  <a:srgbClr val="FFFFFF"/>
                </a:solidFill>
                <a:latin typeface="Calibri"/>
                <a:cs typeface="Calibri"/>
              </a:rPr>
              <a:t>ri</a:t>
            </a:r>
            <a:r>
              <a:rPr sz="1800" spc="70" dirty="0">
                <a:solidFill>
                  <a:srgbClr val="FFFFFF"/>
                </a:solidFill>
                <a:latin typeface="Calibri"/>
                <a:cs typeface="Calibri"/>
              </a:rPr>
              <a:t>s</a:t>
            </a:r>
            <a:r>
              <a:rPr sz="1800" spc="90" dirty="0">
                <a:solidFill>
                  <a:srgbClr val="FFFFFF"/>
                </a:solidFill>
                <a:latin typeface="Calibri"/>
                <a:cs typeface="Calibri"/>
              </a:rPr>
              <a:t>t</a:t>
            </a:r>
            <a:r>
              <a:rPr sz="1800" spc="85" dirty="0">
                <a:solidFill>
                  <a:srgbClr val="FFFFFF"/>
                </a:solidFill>
                <a:latin typeface="Calibri"/>
                <a:cs typeface="Calibri"/>
              </a:rPr>
              <a:t>l</a:t>
            </a:r>
            <a:r>
              <a:rPr sz="1800" dirty="0">
                <a:solidFill>
                  <a:srgbClr val="FFFFFF"/>
                </a:solidFill>
                <a:latin typeface="Calibri"/>
                <a:cs typeface="Calibri"/>
              </a:rPr>
              <a:t>y	</a:t>
            </a:r>
            <a:r>
              <a:rPr sz="1800" spc="85" dirty="0">
                <a:solidFill>
                  <a:srgbClr val="FFFFFF"/>
                </a:solidFill>
                <a:latin typeface="Calibri"/>
                <a:cs typeface="Calibri"/>
              </a:rPr>
              <a:t>E</a:t>
            </a:r>
            <a:r>
              <a:rPr sz="1800" spc="90" dirty="0">
                <a:solidFill>
                  <a:srgbClr val="FFFFFF"/>
                </a:solidFill>
                <a:latin typeface="Calibri"/>
                <a:cs typeface="Calibri"/>
              </a:rPr>
              <a:t>m</a:t>
            </a:r>
            <a:r>
              <a:rPr sz="1800" spc="95" dirty="0">
                <a:solidFill>
                  <a:srgbClr val="FFFFFF"/>
                </a:solidFill>
                <a:latin typeface="Calibri"/>
                <a:cs typeface="Calibri"/>
              </a:rPr>
              <a:t>a</a:t>
            </a:r>
            <a:r>
              <a:rPr sz="1800" spc="85" dirty="0">
                <a:solidFill>
                  <a:srgbClr val="FFFFFF"/>
                </a:solidFill>
                <a:latin typeface="Calibri"/>
                <a:cs typeface="Calibri"/>
              </a:rPr>
              <a:t>il</a:t>
            </a:r>
            <a:r>
              <a:rPr sz="1800" spc="-5" dirty="0">
                <a:solidFill>
                  <a:srgbClr val="FFFFFF"/>
                </a:solidFill>
                <a:latin typeface="Calibri"/>
                <a:cs typeface="Calibri"/>
              </a:rPr>
              <a:t>:</a:t>
            </a:r>
            <a:r>
              <a:rPr sz="1800" dirty="0">
                <a:solidFill>
                  <a:srgbClr val="FFFFFF"/>
                </a:solidFill>
                <a:latin typeface="Calibri"/>
                <a:cs typeface="Calibri"/>
              </a:rPr>
              <a:t> </a:t>
            </a:r>
            <a:r>
              <a:rPr sz="1800" spc="-175" dirty="0">
                <a:solidFill>
                  <a:srgbClr val="FFFFFF"/>
                </a:solidFill>
                <a:latin typeface="Calibri"/>
                <a:cs typeface="Calibri"/>
              </a:rPr>
              <a:t> </a:t>
            </a:r>
            <a:r>
              <a:rPr sz="1800" spc="95" dirty="0">
                <a:solidFill>
                  <a:srgbClr val="FFFFFF"/>
                </a:solidFill>
                <a:latin typeface="Calibri"/>
                <a:cs typeface="Calibri"/>
              </a:rPr>
              <a:t>j</a:t>
            </a:r>
            <a:r>
              <a:rPr sz="1800" spc="85" dirty="0">
                <a:solidFill>
                  <a:srgbClr val="FFFFFF"/>
                </a:solidFill>
                <a:latin typeface="Calibri"/>
                <a:cs typeface="Calibri"/>
              </a:rPr>
              <a:t>c</a:t>
            </a:r>
            <a:r>
              <a:rPr sz="1800" spc="90" dirty="0">
                <a:solidFill>
                  <a:srgbClr val="FFFFFF"/>
                </a:solidFill>
                <a:latin typeface="Calibri"/>
                <a:cs typeface="Calibri"/>
              </a:rPr>
              <a:t>h</a:t>
            </a:r>
            <a:r>
              <a:rPr sz="1800" spc="85" dirty="0">
                <a:solidFill>
                  <a:srgbClr val="FFFFFF"/>
                </a:solidFill>
                <a:latin typeface="Calibri"/>
                <a:cs typeface="Calibri"/>
              </a:rPr>
              <a:t>ri</a:t>
            </a:r>
            <a:r>
              <a:rPr sz="1800" spc="70" dirty="0">
                <a:solidFill>
                  <a:srgbClr val="FFFFFF"/>
                </a:solidFill>
                <a:latin typeface="Calibri"/>
                <a:cs typeface="Calibri"/>
              </a:rPr>
              <a:t>s</a:t>
            </a:r>
            <a:r>
              <a:rPr sz="1800" spc="90" dirty="0">
                <a:solidFill>
                  <a:srgbClr val="FFFFFF"/>
                </a:solidFill>
                <a:latin typeface="Calibri"/>
                <a:cs typeface="Calibri"/>
              </a:rPr>
              <a:t>t</a:t>
            </a:r>
            <a:r>
              <a:rPr sz="1800" spc="85" dirty="0">
                <a:solidFill>
                  <a:srgbClr val="FFFFFF"/>
                </a:solidFill>
                <a:latin typeface="Calibri"/>
                <a:cs typeface="Calibri"/>
              </a:rPr>
              <a:t>l</a:t>
            </a:r>
            <a:r>
              <a:rPr sz="1800" spc="90" dirty="0">
                <a:solidFill>
                  <a:srgbClr val="FFFFFF"/>
                </a:solidFill>
                <a:latin typeface="Calibri"/>
                <a:cs typeface="Calibri"/>
              </a:rPr>
              <a:t>y@n</a:t>
            </a:r>
            <a:r>
              <a:rPr sz="1800" spc="85" dirty="0">
                <a:solidFill>
                  <a:srgbClr val="FFFFFF"/>
                </a:solidFill>
                <a:latin typeface="Calibri"/>
                <a:cs typeface="Calibri"/>
              </a:rPr>
              <a:t>e</a:t>
            </a:r>
            <a:r>
              <a:rPr sz="1800" spc="90" dirty="0">
                <a:solidFill>
                  <a:srgbClr val="FFFFFF"/>
                </a:solidFill>
                <a:latin typeface="Calibri"/>
                <a:cs typeface="Calibri"/>
              </a:rPr>
              <a:t>t</a:t>
            </a:r>
            <a:r>
              <a:rPr sz="1800" spc="95" dirty="0">
                <a:solidFill>
                  <a:srgbClr val="FFFFFF"/>
                </a:solidFill>
                <a:latin typeface="Calibri"/>
                <a:cs typeface="Calibri"/>
              </a:rPr>
              <a:t>s</a:t>
            </a:r>
            <a:r>
              <a:rPr sz="1800" spc="105" dirty="0">
                <a:solidFill>
                  <a:srgbClr val="FFFFFF"/>
                </a:solidFill>
                <a:latin typeface="Calibri"/>
                <a:cs typeface="Calibri"/>
              </a:rPr>
              <a:t>u</a:t>
            </a:r>
            <a:r>
              <a:rPr sz="1800" spc="85" dirty="0">
                <a:solidFill>
                  <a:srgbClr val="FFFFFF"/>
                </a:solidFill>
                <a:latin typeface="Calibri"/>
                <a:cs typeface="Calibri"/>
              </a:rPr>
              <a:t>r</a:t>
            </a:r>
            <a:r>
              <a:rPr sz="1800" spc="100" dirty="0">
                <a:solidFill>
                  <a:srgbClr val="FFFFFF"/>
                </a:solidFill>
                <a:latin typeface="Calibri"/>
                <a:cs typeface="Calibri"/>
              </a:rPr>
              <a:t>i</a:t>
            </a:r>
            <a:r>
              <a:rPr sz="1800" spc="90" dirty="0">
                <a:solidFill>
                  <a:srgbClr val="FFFFFF"/>
                </a:solidFill>
                <a:latin typeface="Calibri"/>
                <a:cs typeface="Calibri"/>
              </a:rPr>
              <a:t>on</a:t>
            </a:r>
            <a:r>
              <a:rPr sz="1800" spc="105" dirty="0">
                <a:solidFill>
                  <a:srgbClr val="FFFFFF"/>
                </a:solidFill>
                <a:latin typeface="Calibri"/>
                <a:cs typeface="Calibri"/>
              </a:rPr>
              <a:t>.</a:t>
            </a:r>
            <a:r>
              <a:rPr sz="1800" spc="75" dirty="0">
                <a:solidFill>
                  <a:srgbClr val="FFFFFF"/>
                </a:solidFill>
                <a:latin typeface="Calibri"/>
                <a:cs typeface="Calibri"/>
              </a:rPr>
              <a:t>c</a:t>
            </a:r>
            <a:r>
              <a:rPr sz="1800" spc="90" dirty="0">
                <a:solidFill>
                  <a:srgbClr val="FFFFFF"/>
                </a:solidFill>
                <a:latin typeface="Calibri"/>
                <a:cs typeface="Calibri"/>
              </a:rPr>
              <a:t>o</a:t>
            </a:r>
            <a:r>
              <a:rPr sz="1800" dirty="0">
                <a:solidFill>
                  <a:srgbClr val="FFFFFF"/>
                </a:solidFill>
                <a:latin typeface="Calibri"/>
                <a:cs typeface="Calibri"/>
              </a:rPr>
              <a:t>m</a:t>
            </a:r>
            <a:endParaRPr sz="1800" dirty="0">
              <a:latin typeface="Calibri"/>
              <a:cs typeface="Calibri"/>
            </a:endParaRPr>
          </a:p>
        </p:txBody>
      </p:sp>
      <p:sp>
        <p:nvSpPr>
          <p:cNvPr id="7" name="object 7"/>
          <p:cNvSpPr/>
          <p:nvPr/>
        </p:nvSpPr>
        <p:spPr>
          <a:xfrm>
            <a:off x="7545323" y="91439"/>
            <a:ext cx="1868424" cy="627887"/>
          </a:xfrm>
          <a:prstGeom prst="rect">
            <a:avLst/>
          </a:prstGeom>
          <a:blipFill>
            <a:blip r:embed="rId6" cstate="print"/>
            <a:stretch>
              <a:fillRect/>
            </a:stretch>
          </a:blipFill>
        </p:spPr>
        <p:txBody>
          <a:bodyPr wrap="square" lIns="0" tIns="0" rIns="0" bIns="0" rtlCol="0"/>
          <a:lstStyle/>
          <a:p>
            <a:endParaRPr dirty="0"/>
          </a:p>
        </p:txBody>
      </p:sp>
      <p:sp>
        <p:nvSpPr>
          <p:cNvPr id="8" name="object 8"/>
          <p:cNvSpPr/>
          <p:nvPr/>
        </p:nvSpPr>
        <p:spPr>
          <a:xfrm>
            <a:off x="9636252" y="251459"/>
            <a:ext cx="2333244" cy="464820"/>
          </a:xfrm>
          <a:prstGeom prst="rect">
            <a:avLst/>
          </a:prstGeom>
          <a:blipFill>
            <a:blip r:embed="rId7"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tx1"/>
            </a:solidFill>
          </a:ln>
        </p:spPr>
        <p:txBody>
          <a:bodyPr/>
          <a:lstStyle/>
          <a:p>
            <a:r>
              <a:rPr lang="en-US" dirty="0">
                <a:solidFill>
                  <a:schemeClr val="tx1"/>
                </a:solidFill>
              </a:rPr>
              <a:t>  Question #2</a:t>
            </a:r>
          </a:p>
        </p:txBody>
      </p:sp>
      <p:sp>
        <p:nvSpPr>
          <p:cNvPr id="3" name="Text Placeholder 2"/>
          <p:cNvSpPr>
            <a:spLocks noGrp="1"/>
          </p:cNvSpPr>
          <p:nvPr>
            <p:ph idx="1"/>
          </p:nvPr>
        </p:nvSpPr>
        <p:spPr/>
        <p:txBody>
          <a:bodyPr/>
          <a:lstStyle/>
          <a:p>
            <a:r>
              <a:rPr lang="en-US" b="1" u="sng" dirty="0"/>
              <a:t>The benefits of utilizing the cloud/SaaS include:</a:t>
            </a:r>
          </a:p>
          <a:p>
            <a:r>
              <a:rPr lang="en-US" dirty="0"/>
              <a:t>	a)	Weaker security</a:t>
            </a:r>
          </a:p>
          <a:p>
            <a:r>
              <a:rPr lang="en-US" dirty="0"/>
              <a:t>	b)	Access to updated technology</a:t>
            </a:r>
          </a:p>
          <a:p>
            <a:r>
              <a:rPr lang="en-US" dirty="0"/>
              <a:t>	c)	Increased staff work/time</a:t>
            </a:r>
          </a:p>
        </p:txBody>
      </p:sp>
      <p:sp>
        <p:nvSpPr>
          <p:cNvPr id="4" name="Slide Number Placeholder 3"/>
          <p:cNvSpPr>
            <a:spLocks noGrp="1"/>
          </p:cNvSpPr>
          <p:nvPr>
            <p:ph type="sldNum" sz="quarter" idx="10"/>
          </p:nvPr>
        </p:nvSpPr>
        <p:spPr/>
        <p:txBody>
          <a:bodyPr/>
          <a:lstStyle/>
          <a:p>
            <a:fld id="{2F461EE4-5C2D-457B-8B29-92FD8A53BC71}" type="slidenum">
              <a:rPr lang="en-US" smtClean="0"/>
              <a:t>10</a:t>
            </a:fld>
            <a:endParaRPr lang="en-US" dirty="0"/>
          </a:p>
        </p:txBody>
      </p:sp>
    </p:spTree>
    <p:extLst>
      <p:ext uri="{BB962C8B-B14F-4D97-AF65-F5344CB8AC3E}">
        <p14:creationId xmlns:p14="http://schemas.microsoft.com/office/powerpoint/2010/main" val="352452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12290"/>
            <a:ext cx="12191999" cy="602742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3640835" y="4995671"/>
            <a:ext cx="4276725" cy="817244"/>
          </a:xfrm>
          <a:custGeom>
            <a:avLst/>
            <a:gdLst/>
            <a:ahLst/>
            <a:cxnLst/>
            <a:rect l="l" t="t" r="r" b="b"/>
            <a:pathLst>
              <a:path w="4276725" h="817245">
                <a:moveTo>
                  <a:pt x="0" y="816863"/>
                </a:moveTo>
                <a:lnTo>
                  <a:pt x="4276344" y="816863"/>
                </a:lnTo>
                <a:lnTo>
                  <a:pt x="4276344" y="0"/>
                </a:lnTo>
                <a:lnTo>
                  <a:pt x="0" y="0"/>
                </a:lnTo>
                <a:lnTo>
                  <a:pt x="0" y="816863"/>
                </a:lnTo>
                <a:close/>
              </a:path>
            </a:pathLst>
          </a:custGeom>
          <a:solidFill>
            <a:srgbClr val="FAFAFA">
              <a:alpha val="90000"/>
            </a:srgbClr>
          </a:solidFill>
        </p:spPr>
        <p:txBody>
          <a:bodyPr wrap="square" lIns="0" tIns="0" rIns="0" bIns="0" rtlCol="0"/>
          <a:lstStyle/>
          <a:p>
            <a:endParaRPr dirty="0"/>
          </a:p>
        </p:txBody>
      </p:sp>
      <p:sp>
        <p:nvSpPr>
          <p:cNvPr id="4" name="object 4"/>
          <p:cNvSpPr/>
          <p:nvPr/>
        </p:nvSpPr>
        <p:spPr>
          <a:xfrm>
            <a:off x="3835400" y="5327650"/>
            <a:ext cx="2165350" cy="192024"/>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3640835" y="5929884"/>
            <a:ext cx="4276725" cy="817244"/>
          </a:xfrm>
          <a:custGeom>
            <a:avLst/>
            <a:gdLst/>
            <a:ahLst/>
            <a:cxnLst/>
            <a:rect l="l" t="t" r="r" b="b"/>
            <a:pathLst>
              <a:path w="4276725" h="817245">
                <a:moveTo>
                  <a:pt x="0" y="816863"/>
                </a:moveTo>
                <a:lnTo>
                  <a:pt x="4276344" y="816863"/>
                </a:lnTo>
                <a:lnTo>
                  <a:pt x="4276344" y="0"/>
                </a:lnTo>
                <a:lnTo>
                  <a:pt x="0" y="0"/>
                </a:lnTo>
                <a:lnTo>
                  <a:pt x="0" y="816863"/>
                </a:lnTo>
                <a:close/>
              </a:path>
            </a:pathLst>
          </a:custGeom>
          <a:solidFill>
            <a:srgbClr val="FAFAFA">
              <a:alpha val="90000"/>
            </a:srgbClr>
          </a:solidFill>
        </p:spPr>
        <p:txBody>
          <a:bodyPr wrap="square" lIns="0" tIns="0" rIns="0" bIns="0" rtlCol="0"/>
          <a:lstStyle/>
          <a:p>
            <a:endParaRPr dirty="0"/>
          </a:p>
        </p:txBody>
      </p:sp>
      <p:sp>
        <p:nvSpPr>
          <p:cNvPr id="6" name="object 6"/>
          <p:cNvSpPr/>
          <p:nvPr/>
        </p:nvSpPr>
        <p:spPr>
          <a:xfrm>
            <a:off x="3835400" y="6257721"/>
            <a:ext cx="3354279" cy="192862"/>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7935468" y="4066032"/>
            <a:ext cx="4255135" cy="815340"/>
          </a:xfrm>
          <a:custGeom>
            <a:avLst/>
            <a:gdLst/>
            <a:ahLst/>
            <a:cxnLst/>
            <a:rect l="l" t="t" r="r" b="b"/>
            <a:pathLst>
              <a:path w="4255134" h="815339">
                <a:moveTo>
                  <a:pt x="0" y="815339"/>
                </a:moveTo>
                <a:lnTo>
                  <a:pt x="4255008" y="815339"/>
                </a:lnTo>
                <a:lnTo>
                  <a:pt x="4255008" y="0"/>
                </a:lnTo>
                <a:lnTo>
                  <a:pt x="0" y="0"/>
                </a:lnTo>
                <a:lnTo>
                  <a:pt x="0" y="815339"/>
                </a:lnTo>
                <a:close/>
              </a:path>
            </a:pathLst>
          </a:custGeom>
          <a:solidFill>
            <a:srgbClr val="FAFAFA">
              <a:alpha val="90000"/>
            </a:srgbClr>
          </a:solidFill>
        </p:spPr>
        <p:txBody>
          <a:bodyPr wrap="square" lIns="0" tIns="0" rIns="0" bIns="0" rtlCol="0"/>
          <a:lstStyle/>
          <a:p>
            <a:endParaRPr dirty="0"/>
          </a:p>
        </p:txBody>
      </p:sp>
      <p:sp>
        <p:nvSpPr>
          <p:cNvPr id="8" name="object 8"/>
          <p:cNvSpPr/>
          <p:nvPr/>
        </p:nvSpPr>
        <p:spPr>
          <a:xfrm>
            <a:off x="7935468" y="4995671"/>
            <a:ext cx="4255135" cy="817244"/>
          </a:xfrm>
          <a:custGeom>
            <a:avLst/>
            <a:gdLst/>
            <a:ahLst/>
            <a:cxnLst/>
            <a:rect l="l" t="t" r="r" b="b"/>
            <a:pathLst>
              <a:path w="4255134" h="817245">
                <a:moveTo>
                  <a:pt x="0" y="816863"/>
                </a:moveTo>
                <a:lnTo>
                  <a:pt x="4255008" y="816863"/>
                </a:lnTo>
                <a:lnTo>
                  <a:pt x="4255008" y="0"/>
                </a:lnTo>
                <a:lnTo>
                  <a:pt x="0" y="0"/>
                </a:lnTo>
                <a:lnTo>
                  <a:pt x="0" y="816863"/>
                </a:lnTo>
                <a:close/>
              </a:path>
            </a:pathLst>
          </a:custGeom>
          <a:solidFill>
            <a:srgbClr val="FAFAFA">
              <a:alpha val="90000"/>
            </a:srgbClr>
          </a:solidFill>
        </p:spPr>
        <p:txBody>
          <a:bodyPr wrap="square" lIns="0" tIns="0" rIns="0" bIns="0" rtlCol="0"/>
          <a:lstStyle/>
          <a:p>
            <a:endParaRPr dirty="0"/>
          </a:p>
        </p:txBody>
      </p:sp>
      <p:sp>
        <p:nvSpPr>
          <p:cNvPr id="9" name="object 9"/>
          <p:cNvSpPr/>
          <p:nvPr/>
        </p:nvSpPr>
        <p:spPr>
          <a:xfrm>
            <a:off x="8130793" y="5202428"/>
            <a:ext cx="2518917" cy="192913"/>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10707460" y="5303520"/>
            <a:ext cx="109220" cy="1270"/>
          </a:xfrm>
          <a:custGeom>
            <a:avLst/>
            <a:gdLst/>
            <a:ahLst/>
            <a:cxnLst/>
            <a:rect l="l" t="t" r="r" b="b"/>
            <a:pathLst>
              <a:path w="109220" h="1270">
                <a:moveTo>
                  <a:pt x="0" y="1269"/>
                </a:moveTo>
                <a:lnTo>
                  <a:pt x="108712" y="1269"/>
                </a:lnTo>
                <a:lnTo>
                  <a:pt x="108712" y="0"/>
                </a:lnTo>
                <a:lnTo>
                  <a:pt x="0" y="0"/>
                </a:lnTo>
                <a:lnTo>
                  <a:pt x="0" y="1269"/>
                </a:lnTo>
                <a:close/>
              </a:path>
            </a:pathLst>
          </a:custGeom>
        </p:spPr>
        <p:txBody>
          <a:bodyPr wrap="square" lIns="0" tIns="0" rIns="0" bIns="0" rtlCol="0"/>
          <a:lstStyle/>
          <a:p>
            <a:endParaRPr dirty="0"/>
          </a:p>
        </p:txBody>
      </p:sp>
      <p:sp>
        <p:nvSpPr>
          <p:cNvPr id="11" name="object 11"/>
          <p:cNvSpPr/>
          <p:nvPr/>
        </p:nvSpPr>
        <p:spPr>
          <a:xfrm>
            <a:off x="10706451" y="5302250"/>
            <a:ext cx="111125" cy="1270"/>
          </a:xfrm>
          <a:custGeom>
            <a:avLst/>
            <a:gdLst/>
            <a:ahLst/>
            <a:cxnLst/>
            <a:rect l="l" t="t" r="r" b="b"/>
            <a:pathLst>
              <a:path w="111125" h="1270">
                <a:moveTo>
                  <a:pt x="0" y="1269"/>
                </a:moveTo>
                <a:lnTo>
                  <a:pt x="110675" y="1269"/>
                </a:lnTo>
                <a:lnTo>
                  <a:pt x="110675" y="0"/>
                </a:lnTo>
                <a:lnTo>
                  <a:pt x="0" y="0"/>
                </a:lnTo>
                <a:lnTo>
                  <a:pt x="0" y="1269"/>
                </a:lnTo>
                <a:close/>
              </a:path>
            </a:pathLst>
          </a:custGeom>
        </p:spPr>
        <p:txBody>
          <a:bodyPr wrap="square" lIns="0" tIns="0" rIns="0" bIns="0" rtlCol="0"/>
          <a:lstStyle/>
          <a:p>
            <a:endParaRPr dirty="0"/>
          </a:p>
        </p:txBody>
      </p:sp>
      <p:sp>
        <p:nvSpPr>
          <p:cNvPr id="12" name="object 12"/>
          <p:cNvSpPr/>
          <p:nvPr/>
        </p:nvSpPr>
        <p:spPr>
          <a:xfrm>
            <a:off x="10705882" y="5300979"/>
            <a:ext cx="112395" cy="1270"/>
          </a:xfrm>
          <a:custGeom>
            <a:avLst/>
            <a:gdLst/>
            <a:ahLst/>
            <a:cxnLst/>
            <a:rect l="l" t="t" r="r" b="b"/>
            <a:pathLst>
              <a:path w="112395" h="1270">
                <a:moveTo>
                  <a:pt x="0" y="1270"/>
                </a:moveTo>
                <a:lnTo>
                  <a:pt x="111814" y="1270"/>
                </a:lnTo>
                <a:lnTo>
                  <a:pt x="111814" y="0"/>
                </a:lnTo>
                <a:lnTo>
                  <a:pt x="0" y="0"/>
                </a:lnTo>
                <a:lnTo>
                  <a:pt x="0" y="1270"/>
                </a:lnTo>
                <a:close/>
              </a:path>
            </a:pathLst>
          </a:custGeom>
        </p:spPr>
        <p:txBody>
          <a:bodyPr wrap="square" lIns="0" tIns="0" rIns="0" bIns="0" rtlCol="0"/>
          <a:lstStyle/>
          <a:p>
            <a:endParaRPr dirty="0"/>
          </a:p>
        </p:txBody>
      </p:sp>
      <p:sp>
        <p:nvSpPr>
          <p:cNvPr id="13" name="object 13"/>
          <p:cNvSpPr/>
          <p:nvPr/>
        </p:nvSpPr>
        <p:spPr>
          <a:xfrm>
            <a:off x="10705165" y="5297170"/>
            <a:ext cx="113249" cy="3809"/>
          </a:xfrm>
          <a:prstGeom prst="rect">
            <a:avLst/>
          </a:prstGeom>
          <a:blipFill>
            <a:blip r:embed="rId7" cstate="print"/>
            <a:stretch>
              <a:fillRect/>
            </a:stretch>
          </a:blipFill>
        </p:spPr>
        <p:txBody>
          <a:bodyPr wrap="square" lIns="0" tIns="0" rIns="0" bIns="0" rtlCol="0"/>
          <a:lstStyle/>
          <a:p>
            <a:endParaRPr dirty="0"/>
          </a:p>
        </p:txBody>
      </p:sp>
      <p:sp>
        <p:nvSpPr>
          <p:cNvPr id="14" name="object 14"/>
          <p:cNvSpPr/>
          <p:nvPr/>
        </p:nvSpPr>
        <p:spPr>
          <a:xfrm>
            <a:off x="10704956" y="5290820"/>
            <a:ext cx="113665" cy="6350"/>
          </a:xfrm>
          <a:prstGeom prst="rect">
            <a:avLst/>
          </a:prstGeom>
          <a:blipFill>
            <a:blip r:embed="rId7" cstate="print"/>
            <a:stretch>
              <a:fillRect/>
            </a:stretch>
          </a:blipFill>
        </p:spPr>
        <p:txBody>
          <a:bodyPr wrap="square" lIns="0" tIns="0" rIns="0" bIns="0" rtlCol="0"/>
          <a:lstStyle/>
          <a:p>
            <a:endParaRPr dirty="0"/>
          </a:p>
        </p:txBody>
      </p:sp>
      <p:sp>
        <p:nvSpPr>
          <p:cNvPr id="15" name="object 15"/>
          <p:cNvSpPr/>
          <p:nvPr/>
        </p:nvSpPr>
        <p:spPr>
          <a:xfrm>
            <a:off x="10704956" y="5289550"/>
            <a:ext cx="113664" cy="1270"/>
          </a:xfrm>
          <a:custGeom>
            <a:avLst/>
            <a:gdLst/>
            <a:ahLst/>
            <a:cxnLst/>
            <a:rect l="l" t="t" r="r" b="b"/>
            <a:pathLst>
              <a:path w="113665" h="1270">
                <a:moveTo>
                  <a:pt x="0" y="1269"/>
                </a:moveTo>
                <a:lnTo>
                  <a:pt x="113573" y="1269"/>
                </a:lnTo>
                <a:lnTo>
                  <a:pt x="113573" y="0"/>
                </a:lnTo>
                <a:lnTo>
                  <a:pt x="0" y="0"/>
                </a:lnTo>
                <a:lnTo>
                  <a:pt x="0" y="1269"/>
                </a:lnTo>
                <a:close/>
              </a:path>
            </a:pathLst>
          </a:custGeom>
        </p:spPr>
        <p:txBody>
          <a:bodyPr wrap="square" lIns="0" tIns="0" rIns="0" bIns="0" rtlCol="0"/>
          <a:lstStyle/>
          <a:p>
            <a:endParaRPr dirty="0"/>
          </a:p>
        </p:txBody>
      </p:sp>
      <p:sp>
        <p:nvSpPr>
          <p:cNvPr id="16" name="object 16"/>
          <p:cNvSpPr/>
          <p:nvPr/>
        </p:nvSpPr>
        <p:spPr>
          <a:xfrm>
            <a:off x="10705023" y="5288279"/>
            <a:ext cx="113664" cy="1270"/>
          </a:xfrm>
          <a:custGeom>
            <a:avLst/>
            <a:gdLst/>
            <a:ahLst/>
            <a:cxnLst/>
            <a:rect l="l" t="t" r="r" b="b"/>
            <a:pathLst>
              <a:path w="113665" h="1270">
                <a:moveTo>
                  <a:pt x="0" y="1270"/>
                </a:moveTo>
                <a:lnTo>
                  <a:pt x="113405" y="1270"/>
                </a:lnTo>
                <a:lnTo>
                  <a:pt x="113405" y="0"/>
                </a:lnTo>
                <a:lnTo>
                  <a:pt x="0" y="0"/>
                </a:lnTo>
                <a:lnTo>
                  <a:pt x="0" y="1270"/>
                </a:lnTo>
                <a:close/>
              </a:path>
            </a:pathLst>
          </a:custGeom>
        </p:spPr>
        <p:txBody>
          <a:bodyPr wrap="square" lIns="0" tIns="0" rIns="0" bIns="0" rtlCol="0"/>
          <a:lstStyle/>
          <a:p>
            <a:endParaRPr dirty="0"/>
          </a:p>
        </p:txBody>
      </p:sp>
      <p:sp>
        <p:nvSpPr>
          <p:cNvPr id="17" name="object 17"/>
          <p:cNvSpPr/>
          <p:nvPr/>
        </p:nvSpPr>
        <p:spPr>
          <a:xfrm>
            <a:off x="10705189" y="5287009"/>
            <a:ext cx="113664" cy="1270"/>
          </a:xfrm>
          <a:custGeom>
            <a:avLst/>
            <a:gdLst/>
            <a:ahLst/>
            <a:cxnLst/>
            <a:rect l="l" t="t" r="r" b="b"/>
            <a:pathLst>
              <a:path w="113665" h="1270">
                <a:moveTo>
                  <a:pt x="0" y="1269"/>
                </a:moveTo>
                <a:lnTo>
                  <a:pt x="113083" y="1269"/>
                </a:lnTo>
                <a:lnTo>
                  <a:pt x="113083" y="0"/>
                </a:lnTo>
                <a:lnTo>
                  <a:pt x="0" y="0"/>
                </a:lnTo>
                <a:lnTo>
                  <a:pt x="0" y="1269"/>
                </a:lnTo>
                <a:close/>
              </a:path>
            </a:pathLst>
          </a:custGeom>
        </p:spPr>
        <p:txBody>
          <a:bodyPr wrap="square" lIns="0" tIns="0" rIns="0" bIns="0" rtlCol="0"/>
          <a:lstStyle/>
          <a:p>
            <a:endParaRPr dirty="0"/>
          </a:p>
        </p:txBody>
      </p:sp>
      <p:sp>
        <p:nvSpPr>
          <p:cNvPr id="18" name="object 18"/>
          <p:cNvSpPr/>
          <p:nvPr/>
        </p:nvSpPr>
        <p:spPr>
          <a:xfrm>
            <a:off x="10705392" y="5285740"/>
            <a:ext cx="112636" cy="1270"/>
          </a:xfrm>
          <a:prstGeom prst="rect">
            <a:avLst/>
          </a:prstGeom>
          <a:blipFill>
            <a:blip r:embed="rId7" cstate="print"/>
            <a:stretch>
              <a:fillRect/>
            </a:stretch>
          </a:blipFill>
        </p:spPr>
        <p:txBody>
          <a:bodyPr wrap="square" lIns="0" tIns="0" rIns="0" bIns="0" rtlCol="0"/>
          <a:lstStyle/>
          <a:p>
            <a:endParaRPr dirty="0"/>
          </a:p>
        </p:txBody>
      </p:sp>
      <p:sp>
        <p:nvSpPr>
          <p:cNvPr id="19" name="object 19"/>
          <p:cNvSpPr/>
          <p:nvPr/>
        </p:nvSpPr>
        <p:spPr>
          <a:xfrm>
            <a:off x="10705936" y="5284470"/>
            <a:ext cx="111760" cy="1270"/>
          </a:xfrm>
          <a:custGeom>
            <a:avLst/>
            <a:gdLst/>
            <a:ahLst/>
            <a:cxnLst/>
            <a:rect l="l" t="t" r="r" b="b"/>
            <a:pathLst>
              <a:path w="111759" h="1270">
                <a:moveTo>
                  <a:pt x="0" y="1269"/>
                </a:moveTo>
                <a:lnTo>
                  <a:pt x="111705" y="1269"/>
                </a:lnTo>
                <a:lnTo>
                  <a:pt x="111705" y="0"/>
                </a:lnTo>
                <a:lnTo>
                  <a:pt x="0" y="0"/>
                </a:lnTo>
                <a:lnTo>
                  <a:pt x="0" y="1269"/>
                </a:lnTo>
                <a:close/>
              </a:path>
            </a:pathLst>
          </a:custGeom>
        </p:spPr>
        <p:txBody>
          <a:bodyPr wrap="square" lIns="0" tIns="0" rIns="0" bIns="0" rtlCol="0"/>
          <a:lstStyle/>
          <a:p>
            <a:endParaRPr dirty="0"/>
          </a:p>
        </p:txBody>
      </p:sp>
      <p:sp>
        <p:nvSpPr>
          <p:cNvPr id="20" name="object 20"/>
          <p:cNvSpPr/>
          <p:nvPr/>
        </p:nvSpPr>
        <p:spPr>
          <a:xfrm>
            <a:off x="10706510" y="5283200"/>
            <a:ext cx="111125" cy="1270"/>
          </a:xfrm>
          <a:custGeom>
            <a:avLst/>
            <a:gdLst/>
            <a:ahLst/>
            <a:cxnLst/>
            <a:rect l="l" t="t" r="r" b="b"/>
            <a:pathLst>
              <a:path w="111125" h="1270">
                <a:moveTo>
                  <a:pt x="0" y="1269"/>
                </a:moveTo>
                <a:lnTo>
                  <a:pt x="110635" y="1269"/>
                </a:lnTo>
                <a:lnTo>
                  <a:pt x="110635" y="0"/>
                </a:lnTo>
                <a:lnTo>
                  <a:pt x="0" y="0"/>
                </a:lnTo>
                <a:lnTo>
                  <a:pt x="0" y="1269"/>
                </a:lnTo>
                <a:close/>
              </a:path>
            </a:pathLst>
          </a:custGeom>
        </p:spPr>
        <p:txBody>
          <a:bodyPr wrap="square" lIns="0" tIns="0" rIns="0" bIns="0" rtlCol="0"/>
          <a:lstStyle/>
          <a:p>
            <a:endParaRPr dirty="0"/>
          </a:p>
        </p:txBody>
      </p:sp>
      <p:sp>
        <p:nvSpPr>
          <p:cNvPr id="21" name="object 21"/>
          <p:cNvSpPr/>
          <p:nvPr/>
        </p:nvSpPr>
        <p:spPr>
          <a:xfrm>
            <a:off x="10707660" y="5281929"/>
            <a:ext cx="107950" cy="1270"/>
          </a:xfrm>
          <a:custGeom>
            <a:avLst/>
            <a:gdLst/>
            <a:ahLst/>
            <a:cxnLst/>
            <a:rect l="l" t="t" r="r" b="b"/>
            <a:pathLst>
              <a:path w="107950" h="1270">
                <a:moveTo>
                  <a:pt x="0" y="1270"/>
                </a:moveTo>
                <a:lnTo>
                  <a:pt x="107871" y="1270"/>
                </a:lnTo>
                <a:lnTo>
                  <a:pt x="107871" y="0"/>
                </a:lnTo>
                <a:lnTo>
                  <a:pt x="0" y="0"/>
                </a:lnTo>
                <a:lnTo>
                  <a:pt x="0" y="1270"/>
                </a:lnTo>
                <a:close/>
              </a:path>
            </a:pathLst>
          </a:custGeom>
        </p:spPr>
        <p:txBody>
          <a:bodyPr wrap="square" lIns="0" tIns="0" rIns="0" bIns="0" rtlCol="0"/>
          <a:lstStyle/>
          <a:p>
            <a:endParaRPr dirty="0"/>
          </a:p>
        </p:txBody>
      </p:sp>
      <p:sp>
        <p:nvSpPr>
          <p:cNvPr id="22" name="object 22"/>
          <p:cNvSpPr/>
          <p:nvPr/>
        </p:nvSpPr>
        <p:spPr>
          <a:xfrm>
            <a:off x="10881486" y="5203316"/>
            <a:ext cx="1064641" cy="192277"/>
          </a:xfrm>
          <a:prstGeom prst="rect">
            <a:avLst/>
          </a:prstGeom>
          <a:blipFill>
            <a:blip r:embed="rId8" cstate="print"/>
            <a:stretch>
              <a:fillRect/>
            </a:stretch>
          </a:blipFill>
        </p:spPr>
        <p:txBody>
          <a:bodyPr wrap="square" lIns="0" tIns="0" rIns="0" bIns="0" rtlCol="0"/>
          <a:lstStyle/>
          <a:p>
            <a:endParaRPr dirty="0"/>
          </a:p>
        </p:txBody>
      </p:sp>
      <p:sp>
        <p:nvSpPr>
          <p:cNvPr id="23" name="object 23"/>
          <p:cNvSpPr/>
          <p:nvPr/>
        </p:nvSpPr>
        <p:spPr>
          <a:xfrm>
            <a:off x="8129143" y="5445633"/>
            <a:ext cx="2289302" cy="191897"/>
          </a:xfrm>
          <a:prstGeom prst="rect">
            <a:avLst/>
          </a:prstGeom>
          <a:blipFill>
            <a:blip r:embed="rId9" cstate="print"/>
            <a:stretch>
              <a:fillRect/>
            </a:stretch>
          </a:blipFill>
        </p:spPr>
        <p:txBody>
          <a:bodyPr wrap="square" lIns="0" tIns="0" rIns="0" bIns="0" rtlCol="0"/>
          <a:lstStyle/>
          <a:p>
            <a:endParaRPr dirty="0"/>
          </a:p>
        </p:txBody>
      </p:sp>
      <p:sp>
        <p:nvSpPr>
          <p:cNvPr id="24" name="object 24"/>
          <p:cNvSpPr/>
          <p:nvPr/>
        </p:nvSpPr>
        <p:spPr>
          <a:xfrm>
            <a:off x="7935468" y="5929884"/>
            <a:ext cx="4257040" cy="817244"/>
          </a:xfrm>
          <a:custGeom>
            <a:avLst/>
            <a:gdLst/>
            <a:ahLst/>
            <a:cxnLst/>
            <a:rect l="l" t="t" r="r" b="b"/>
            <a:pathLst>
              <a:path w="4257040" h="817245">
                <a:moveTo>
                  <a:pt x="0" y="816863"/>
                </a:moveTo>
                <a:lnTo>
                  <a:pt x="4256532" y="816863"/>
                </a:lnTo>
                <a:lnTo>
                  <a:pt x="4256532" y="0"/>
                </a:lnTo>
                <a:lnTo>
                  <a:pt x="0" y="0"/>
                </a:lnTo>
                <a:lnTo>
                  <a:pt x="0" y="816863"/>
                </a:lnTo>
                <a:close/>
              </a:path>
            </a:pathLst>
          </a:custGeom>
          <a:solidFill>
            <a:srgbClr val="FAFAFA">
              <a:alpha val="90000"/>
            </a:srgbClr>
          </a:solidFill>
        </p:spPr>
        <p:txBody>
          <a:bodyPr wrap="square" lIns="0" tIns="0" rIns="0" bIns="0" rtlCol="0"/>
          <a:lstStyle/>
          <a:p>
            <a:endParaRPr dirty="0"/>
          </a:p>
        </p:txBody>
      </p:sp>
      <p:sp>
        <p:nvSpPr>
          <p:cNvPr id="25" name="object 25"/>
          <p:cNvSpPr/>
          <p:nvPr/>
        </p:nvSpPr>
        <p:spPr>
          <a:xfrm>
            <a:off x="8116696" y="6257721"/>
            <a:ext cx="2844292" cy="155663"/>
          </a:xfrm>
          <a:prstGeom prst="rect">
            <a:avLst/>
          </a:prstGeom>
          <a:blipFill>
            <a:blip r:embed="rId10" cstate="print"/>
            <a:stretch>
              <a:fillRect/>
            </a:stretch>
          </a:blipFill>
        </p:spPr>
        <p:txBody>
          <a:bodyPr wrap="square" lIns="0" tIns="0" rIns="0" bIns="0" rtlCol="0"/>
          <a:lstStyle/>
          <a:p>
            <a:endParaRPr dirty="0"/>
          </a:p>
        </p:txBody>
      </p:sp>
      <p:sp>
        <p:nvSpPr>
          <p:cNvPr id="26" name="object 26"/>
          <p:cNvSpPr/>
          <p:nvPr/>
        </p:nvSpPr>
        <p:spPr>
          <a:xfrm>
            <a:off x="3631691" y="1837944"/>
            <a:ext cx="4304030" cy="538480"/>
          </a:xfrm>
          <a:custGeom>
            <a:avLst/>
            <a:gdLst/>
            <a:ahLst/>
            <a:cxnLst/>
            <a:rect l="l" t="t" r="r" b="b"/>
            <a:pathLst>
              <a:path w="4304030" h="538480">
                <a:moveTo>
                  <a:pt x="0" y="537972"/>
                </a:moveTo>
                <a:lnTo>
                  <a:pt x="4303775" y="537972"/>
                </a:lnTo>
                <a:lnTo>
                  <a:pt x="4303775" y="0"/>
                </a:lnTo>
                <a:lnTo>
                  <a:pt x="0" y="0"/>
                </a:lnTo>
                <a:lnTo>
                  <a:pt x="0" y="537972"/>
                </a:lnTo>
                <a:close/>
              </a:path>
            </a:pathLst>
          </a:custGeom>
          <a:solidFill>
            <a:srgbClr val="7ADC52"/>
          </a:solidFill>
        </p:spPr>
        <p:txBody>
          <a:bodyPr wrap="square" lIns="0" tIns="0" rIns="0" bIns="0" rtlCol="0"/>
          <a:lstStyle/>
          <a:p>
            <a:endParaRPr dirty="0"/>
          </a:p>
        </p:txBody>
      </p:sp>
      <p:sp>
        <p:nvSpPr>
          <p:cNvPr id="27" name="object 27"/>
          <p:cNvSpPr/>
          <p:nvPr/>
        </p:nvSpPr>
        <p:spPr>
          <a:xfrm>
            <a:off x="3837940" y="1996185"/>
            <a:ext cx="717296" cy="226031"/>
          </a:xfrm>
          <a:prstGeom prst="rect">
            <a:avLst/>
          </a:prstGeom>
          <a:blipFill>
            <a:blip r:embed="rId11" cstate="print"/>
            <a:stretch>
              <a:fillRect/>
            </a:stretch>
          </a:blipFill>
        </p:spPr>
        <p:txBody>
          <a:bodyPr wrap="square" lIns="0" tIns="0" rIns="0" bIns="0" rtlCol="0"/>
          <a:lstStyle/>
          <a:p>
            <a:endParaRPr dirty="0"/>
          </a:p>
        </p:txBody>
      </p:sp>
      <p:sp>
        <p:nvSpPr>
          <p:cNvPr id="28" name="object 28"/>
          <p:cNvSpPr/>
          <p:nvPr/>
        </p:nvSpPr>
        <p:spPr>
          <a:xfrm>
            <a:off x="4661408" y="2007870"/>
            <a:ext cx="830199" cy="278256"/>
          </a:xfrm>
          <a:prstGeom prst="rect">
            <a:avLst/>
          </a:prstGeom>
          <a:blipFill>
            <a:blip r:embed="rId12" cstate="print"/>
            <a:stretch>
              <a:fillRect/>
            </a:stretch>
          </a:blipFill>
        </p:spPr>
        <p:txBody>
          <a:bodyPr wrap="square" lIns="0" tIns="0" rIns="0" bIns="0" rtlCol="0"/>
          <a:lstStyle/>
          <a:p>
            <a:endParaRPr dirty="0"/>
          </a:p>
        </p:txBody>
      </p:sp>
      <p:sp>
        <p:nvSpPr>
          <p:cNvPr id="29" name="object 29"/>
          <p:cNvSpPr/>
          <p:nvPr/>
        </p:nvSpPr>
        <p:spPr>
          <a:xfrm>
            <a:off x="0" y="1837944"/>
            <a:ext cx="3604260" cy="538480"/>
          </a:xfrm>
          <a:custGeom>
            <a:avLst/>
            <a:gdLst/>
            <a:ahLst/>
            <a:cxnLst/>
            <a:rect l="l" t="t" r="r" b="b"/>
            <a:pathLst>
              <a:path w="3604260" h="538480">
                <a:moveTo>
                  <a:pt x="0" y="537972"/>
                </a:moveTo>
                <a:lnTo>
                  <a:pt x="3604260" y="537972"/>
                </a:lnTo>
                <a:lnTo>
                  <a:pt x="3604260" y="0"/>
                </a:lnTo>
                <a:lnTo>
                  <a:pt x="0" y="0"/>
                </a:lnTo>
                <a:lnTo>
                  <a:pt x="0" y="537972"/>
                </a:lnTo>
                <a:close/>
              </a:path>
            </a:pathLst>
          </a:custGeom>
          <a:solidFill>
            <a:srgbClr val="7ADC52"/>
          </a:solidFill>
        </p:spPr>
        <p:txBody>
          <a:bodyPr wrap="square" lIns="0" tIns="0" rIns="0" bIns="0" rtlCol="0"/>
          <a:lstStyle/>
          <a:p>
            <a:endParaRPr dirty="0"/>
          </a:p>
        </p:txBody>
      </p:sp>
      <p:sp>
        <p:nvSpPr>
          <p:cNvPr id="30" name="object 30"/>
          <p:cNvSpPr/>
          <p:nvPr/>
        </p:nvSpPr>
        <p:spPr>
          <a:xfrm>
            <a:off x="195202" y="2004314"/>
            <a:ext cx="654145" cy="217956"/>
          </a:xfrm>
          <a:prstGeom prst="rect">
            <a:avLst/>
          </a:prstGeom>
          <a:blipFill>
            <a:blip r:embed="rId13" cstate="print"/>
            <a:stretch>
              <a:fillRect/>
            </a:stretch>
          </a:blipFill>
        </p:spPr>
        <p:txBody>
          <a:bodyPr wrap="square" lIns="0" tIns="0" rIns="0" bIns="0" rtlCol="0"/>
          <a:lstStyle/>
          <a:p>
            <a:endParaRPr dirty="0"/>
          </a:p>
        </p:txBody>
      </p:sp>
      <p:sp>
        <p:nvSpPr>
          <p:cNvPr id="31" name="object 31"/>
          <p:cNvSpPr/>
          <p:nvPr/>
        </p:nvSpPr>
        <p:spPr>
          <a:xfrm>
            <a:off x="1523" y="4066032"/>
            <a:ext cx="3622675" cy="812800"/>
          </a:xfrm>
          <a:custGeom>
            <a:avLst/>
            <a:gdLst/>
            <a:ahLst/>
            <a:cxnLst/>
            <a:rect l="l" t="t" r="r" b="b"/>
            <a:pathLst>
              <a:path w="3622675" h="812800">
                <a:moveTo>
                  <a:pt x="0" y="812292"/>
                </a:moveTo>
                <a:lnTo>
                  <a:pt x="3622548" y="812292"/>
                </a:lnTo>
                <a:lnTo>
                  <a:pt x="3622548" y="0"/>
                </a:lnTo>
                <a:lnTo>
                  <a:pt x="0" y="0"/>
                </a:lnTo>
                <a:lnTo>
                  <a:pt x="0" y="812292"/>
                </a:lnTo>
                <a:close/>
              </a:path>
            </a:pathLst>
          </a:custGeom>
          <a:solidFill>
            <a:srgbClr val="FAFAFA">
              <a:alpha val="90000"/>
            </a:srgbClr>
          </a:solidFill>
        </p:spPr>
        <p:txBody>
          <a:bodyPr wrap="square" lIns="0" tIns="0" rIns="0" bIns="0" rtlCol="0"/>
          <a:lstStyle/>
          <a:p>
            <a:endParaRPr dirty="0"/>
          </a:p>
        </p:txBody>
      </p:sp>
      <p:sp>
        <p:nvSpPr>
          <p:cNvPr id="32" name="object 32"/>
          <p:cNvSpPr/>
          <p:nvPr/>
        </p:nvSpPr>
        <p:spPr>
          <a:xfrm>
            <a:off x="199999" y="4385817"/>
            <a:ext cx="2025548" cy="202564"/>
          </a:xfrm>
          <a:prstGeom prst="rect">
            <a:avLst/>
          </a:prstGeom>
          <a:blipFill>
            <a:blip r:embed="rId14" cstate="print"/>
            <a:stretch>
              <a:fillRect/>
            </a:stretch>
          </a:blipFill>
        </p:spPr>
        <p:txBody>
          <a:bodyPr wrap="square" lIns="0" tIns="0" rIns="0" bIns="0" rtlCol="0"/>
          <a:lstStyle/>
          <a:p>
            <a:endParaRPr dirty="0"/>
          </a:p>
        </p:txBody>
      </p:sp>
      <p:sp>
        <p:nvSpPr>
          <p:cNvPr id="33" name="object 33"/>
          <p:cNvSpPr/>
          <p:nvPr/>
        </p:nvSpPr>
        <p:spPr>
          <a:xfrm>
            <a:off x="0" y="4995671"/>
            <a:ext cx="3604260" cy="818515"/>
          </a:xfrm>
          <a:custGeom>
            <a:avLst/>
            <a:gdLst/>
            <a:ahLst/>
            <a:cxnLst/>
            <a:rect l="l" t="t" r="r" b="b"/>
            <a:pathLst>
              <a:path w="3604260" h="818514">
                <a:moveTo>
                  <a:pt x="0" y="818387"/>
                </a:moveTo>
                <a:lnTo>
                  <a:pt x="3604260" y="818387"/>
                </a:lnTo>
                <a:lnTo>
                  <a:pt x="3604260" y="0"/>
                </a:lnTo>
                <a:lnTo>
                  <a:pt x="0" y="0"/>
                </a:lnTo>
                <a:lnTo>
                  <a:pt x="0" y="818387"/>
                </a:lnTo>
              </a:path>
            </a:pathLst>
          </a:custGeom>
          <a:solidFill>
            <a:srgbClr val="FAFAFA">
              <a:alpha val="90000"/>
            </a:srgbClr>
          </a:solidFill>
          <a:ln>
            <a:noFill/>
          </a:ln>
        </p:spPr>
        <p:txBody>
          <a:bodyPr wrap="square" lIns="0" tIns="0" rIns="0" bIns="0" rtlCol="0"/>
          <a:lstStyle/>
          <a:p>
            <a:endParaRPr dirty="0"/>
          </a:p>
        </p:txBody>
      </p:sp>
      <p:sp>
        <p:nvSpPr>
          <p:cNvPr id="34" name="object 34"/>
          <p:cNvSpPr/>
          <p:nvPr/>
        </p:nvSpPr>
        <p:spPr>
          <a:xfrm>
            <a:off x="180962" y="5317871"/>
            <a:ext cx="2619741" cy="202691"/>
          </a:xfrm>
          <a:prstGeom prst="rect">
            <a:avLst/>
          </a:prstGeom>
          <a:blipFill>
            <a:blip r:embed="rId15" cstate="print"/>
            <a:stretch>
              <a:fillRect/>
            </a:stretch>
          </a:blipFill>
        </p:spPr>
        <p:txBody>
          <a:bodyPr wrap="square" lIns="0" tIns="0" rIns="0" bIns="0" rtlCol="0"/>
          <a:lstStyle/>
          <a:p>
            <a:endParaRPr dirty="0"/>
          </a:p>
        </p:txBody>
      </p:sp>
      <p:sp>
        <p:nvSpPr>
          <p:cNvPr id="35" name="object 35"/>
          <p:cNvSpPr/>
          <p:nvPr/>
        </p:nvSpPr>
        <p:spPr>
          <a:xfrm>
            <a:off x="0" y="5929884"/>
            <a:ext cx="3622675" cy="818515"/>
          </a:xfrm>
          <a:custGeom>
            <a:avLst/>
            <a:gdLst/>
            <a:ahLst/>
            <a:cxnLst/>
            <a:rect l="l" t="t" r="r" b="b"/>
            <a:pathLst>
              <a:path w="3622675" h="818515">
                <a:moveTo>
                  <a:pt x="0" y="818387"/>
                </a:moveTo>
                <a:lnTo>
                  <a:pt x="3622548" y="818387"/>
                </a:lnTo>
                <a:lnTo>
                  <a:pt x="3622548" y="0"/>
                </a:lnTo>
                <a:lnTo>
                  <a:pt x="0" y="0"/>
                </a:lnTo>
                <a:lnTo>
                  <a:pt x="0" y="818387"/>
                </a:lnTo>
                <a:close/>
              </a:path>
            </a:pathLst>
          </a:custGeom>
          <a:solidFill>
            <a:srgbClr val="FAFAFA">
              <a:alpha val="90000"/>
            </a:srgbClr>
          </a:solidFill>
        </p:spPr>
        <p:txBody>
          <a:bodyPr wrap="square" lIns="0" tIns="0" rIns="0" bIns="0" rtlCol="0"/>
          <a:lstStyle/>
          <a:p>
            <a:endParaRPr dirty="0"/>
          </a:p>
        </p:txBody>
      </p:sp>
      <p:sp>
        <p:nvSpPr>
          <p:cNvPr id="36" name="object 36"/>
          <p:cNvSpPr/>
          <p:nvPr/>
        </p:nvSpPr>
        <p:spPr>
          <a:xfrm>
            <a:off x="174338" y="6127331"/>
            <a:ext cx="2922302" cy="193065"/>
          </a:xfrm>
          <a:prstGeom prst="rect">
            <a:avLst/>
          </a:prstGeom>
          <a:blipFill>
            <a:blip r:embed="rId16" cstate="print"/>
            <a:stretch>
              <a:fillRect/>
            </a:stretch>
          </a:blipFill>
        </p:spPr>
        <p:txBody>
          <a:bodyPr wrap="square" lIns="0" tIns="0" rIns="0" bIns="0" rtlCol="0"/>
          <a:lstStyle/>
          <a:p>
            <a:endParaRPr dirty="0"/>
          </a:p>
        </p:txBody>
      </p:sp>
      <p:sp>
        <p:nvSpPr>
          <p:cNvPr id="37" name="object 37"/>
          <p:cNvSpPr/>
          <p:nvPr/>
        </p:nvSpPr>
        <p:spPr>
          <a:xfrm>
            <a:off x="179311" y="6396431"/>
            <a:ext cx="1504454" cy="191858"/>
          </a:xfrm>
          <a:prstGeom prst="rect">
            <a:avLst/>
          </a:prstGeom>
          <a:blipFill>
            <a:blip r:embed="rId17" cstate="print"/>
            <a:stretch>
              <a:fillRect/>
            </a:stretch>
          </a:blipFill>
        </p:spPr>
        <p:txBody>
          <a:bodyPr wrap="square" lIns="0" tIns="0" rIns="0" bIns="0" rtlCol="0"/>
          <a:lstStyle/>
          <a:p>
            <a:endParaRPr dirty="0"/>
          </a:p>
        </p:txBody>
      </p:sp>
      <p:sp>
        <p:nvSpPr>
          <p:cNvPr id="38" name="object 38"/>
          <p:cNvSpPr/>
          <p:nvPr/>
        </p:nvSpPr>
        <p:spPr>
          <a:xfrm>
            <a:off x="7935468" y="1837944"/>
            <a:ext cx="4257040" cy="538480"/>
          </a:xfrm>
          <a:custGeom>
            <a:avLst/>
            <a:gdLst/>
            <a:ahLst/>
            <a:cxnLst/>
            <a:rect l="l" t="t" r="r" b="b"/>
            <a:pathLst>
              <a:path w="4257040" h="538480">
                <a:moveTo>
                  <a:pt x="0" y="537972"/>
                </a:moveTo>
                <a:lnTo>
                  <a:pt x="4256532" y="537972"/>
                </a:lnTo>
                <a:lnTo>
                  <a:pt x="4256532" y="0"/>
                </a:lnTo>
                <a:lnTo>
                  <a:pt x="0" y="0"/>
                </a:lnTo>
                <a:lnTo>
                  <a:pt x="0" y="537972"/>
                </a:lnTo>
                <a:close/>
              </a:path>
            </a:pathLst>
          </a:custGeom>
          <a:solidFill>
            <a:srgbClr val="7ADC52"/>
          </a:solidFill>
        </p:spPr>
        <p:txBody>
          <a:bodyPr wrap="square" lIns="0" tIns="0" rIns="0" bIns="0" rtlCol="0"/>
          <a:lstStyle/>
          <a:p>
            <a:endParaRPr dirty="0"/>
          </a:p>
        </p:txBody>
      </p:sp>
      <p:sp>
        <p:nvSpPr>
          <p:cNvPr id="39" name="object 39"/>
          <p:cNvSpPr/>
          <p:nvPr/>
        </p:nvSpPr>
        <p:spPr>
          <a:xfrm>
            <a:off x="8131377" y="1996185"/>
            <a:ext cx="1748320" cy="289940"/>
          </a:xfrm>
          <a:prstGeom prst="rect">
            <a:avLst/>
          </a:prstGeom>
          <a:blipFill>
            <a:blip r:embed="rId18" cstate="print"/>
            <a:stretch>
              <a:fillRect/>
            </a:stretch>
          </a:blipFill>
        </p:spPr>
        <p:txBody>
          <a:bodyPr wrap="square" lIns="0" tIns="0" rIns="0" bIns="0" rtlCol="0"/>
          <a:lstStyle/>
          <a:p>
            <a:endParaRPr dirty="0"/>
          </a:p>
        </p:txBody>
      </p:sp>
      <p:sp>
        <p:nvSpPr>
          <p:cNvPr id="40" name="object 40"/>
          <p:cNvSpPr/>
          <p:nvPr/>
        </p:nvSpPr>
        <p:spPr>
          <a:xfrm>
            <a:off x="12188952" y="1463039"/>
            <a:ext cx="1905" cy="88900"/>
          </a:xfrm>
          <a:custGeom>
            <a:avLst/>
            <a:gdLst/>
            <a:ahLst/>
            <a:cxnLst/>
            <a:rect l="l" t="t" r="r" b="b"/>
            <a:pathLst>
              <a:path w="1904" h="88900">
                <a:moveTo>
                  <a:pt x="0" y="88392"/>
                </a:moveTo>
                <a:lnTo>
                  <a:pt x="1524" y="88392"/>
                </a:lnTo>
                <a:lnTo>
                  <a:pt x="1524" y="0"/>
                </a:lnTo>
                <a:lnTo>
                  <a:pt x="0" y="0"/>
                </a:lnTo>
                <a:lnTo>
                  <a:pt x="0" y="88392"/>
                </a:lnTo>
                <a:close/>
              </a:path>
            </a:pathLst>
          </a:custGeom>
          <a:solidFill>
            <a:srgbClr val="5B9BD4"/>
          </a:solidFill>
        </p:spPr>
        <p:txBody>
          <a:bodyPr wrap="square" lIns="0" tIns="0" rIns="0" bIns="0" rtlCol="0"/>
          <a:lstStyle/>
          <a:p>
            <a:endParaRPr dirty="0"/>
          </a:p>
        </p:txBody>
      </p:sp>
      <p:sp>
        <p:nvSpPr>
          <p:cNvPr id="41" name="object 41"/>
          <p:cNvSpPr/>
          <p:nvPr/>
        </p:nvSpPr>
        <p:spPr>
          <a:xfrm>
            <a:off x="7917942" y="1552194"/>
            <a:ext cx="0" cy="5306060"/>
          </a:xfrm>
          <a:custGeom>
            <a:avLst/>
            <a:gdLst/>
            <a:ahLst/>
            <a:cxnLst/>
            <a:rect l="l" t="t" r="r" b="b"/>
            <a:pathLst>
              <a:path h="5306059">
                <a:moveTo>
                  <a:pt x="0" y="0"/>
                </a:moveTo>
                <a:lnTo>
                  <a:pt x="0" y="5305803"/>
                </a:lnTo>
              </a:path>
            </a:pathLst>
          </a:custGeom>
          <a:ln w="38100">
            <a:solidFill>
              <a:srgbClr val="FFFFFF"/>
            </a:solidFill>
          </a:ln>
        </p:spPr>
        <p:txBody>
          <a:bodyPr wrap="square" lIns="0" tIns="0" rIns="0" bIns="0" rtlCol="0"/>
          <a:lstStyle/>
          <a:p>
            <a:endParaRPr dirty="0"/>
          </a:p>
        </p:txBody>
      </p:sp>
      <p:sp>
        <p:nvSpPr>
          <p:cNvPr id="42" name="object 42"/>
          <p:cNvSpPr/>
          <p:nvPr/>
        </p:nvSpPr>
        <p:spPr>
          <a:xfrm>
            <a:off x="3623309" y="1552194"/>
            <a:ext cx="0" cy="5306060"/>
          </a:xfrm>
          <a:custGeom>
            <a:avLst/>
            <a:gdLst/>
            <a:ahLst/>
            <a:cxnLst/>
            <a:rect l="l" t="t" r="r" b="b"/>
            <a:pathLst>
              <a:path h="5306059">
                <a:moveTo>
                  <a:pt x="0" y="0"/>
                </a:moveTo>
                <a:lnTo>
                  <a:pt x="0" y="5305803"/>
                </a:lnTo>
              </a:path>
            </a:pathLst>
          </a:custGeom>
          <a:ln w="38100">
            <a:solidFill>
              <a:srgbClr val="FFFFFF"/>
            </a:solidFill>
          </a:ln>
        </p:spPr>
        <p:txBody>
          <a:bodyPr wrap="square" lIns="0" tIns="0" rIns="0" bIns="0" rtlCol="0"/>
          <a:lstStyle/>
          <a:p>
            <a:endParaRPr dirty="0"/>
          </a:p>
        </p:txBody>
      </p:sp>
      <p:sp>
        <p:nvSpPr>
          <p:cNvPr id="43" name="object 43"/>
          <p:cNvSpPr/>
          <p:nvPr/>
        </p:nvSpPr>
        <p:spPr>
          <a:xfrm>
            <a:off x="1523" y="1533144"/>
            <a:ext cx="12187555" cy="20320"/>
          </a:xfrm>
          <a:custGeom>
            <a:avLst/>
            <a:gdLst/>
            <a:ahLst/>
            <a:cxnLst/>
            <a:rect l="l" t="t" r="r" b="b"/>
            <a:pathLst>
              <a:path w="12187555" h="20319">
                <a:moveTo>
                  <a:pt x="0" y="19811"/>
                </a:moveTo>
                <a:lnTo>
                  <a:pt x="12187428" y="19811"/>
                </a:lnTo>
                <a:lnTo>
                  <a:pt x="12187428" y="0"/>
                </a:lnTo>
                <a:lnTo>
                  <a:pt x="0" y="0"/>
                </a:lnTo>
                <a:lnTo>
                  <a:pt x="0" y="19811"/>
                </a:lnTo>
                <a:close/>
              </a:path>
            </a:pathLst>
          </a:custGeom>
          <a:solidFill>
            <a:srgbClr val="FFFFFF"/>
          </a:solidFill>
        </p:spPr>
        <p:txBody>
          <a:bodyPr wrap="square" lIns="0" tIns="0" rIns="0" bIns="0" rtlCol="0"/>
          <a:lstStyle/>
          <a:p>
            <a:endParaRPr dirty="0"/>
          </a:p>
        </p:txBody>
      </p:sp>
      <p:sp>
        <p:nvSpPr>
          <p:cNvPr id="44" name="object 44"/>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46" name="object 46"/>
          <p:cNvSpPr txBox="1">
            <a:spLocks noGrp="1"/>
          </p:cNvSpPr>
          <p:nvPr>
            <p:ph type="title"/>
          </p:nvPr>
        </p:nvSpPr>
        <p:spPr>
          <a:prstGeom prst="rect">
            <a:avLst/>
          </a:prstGeom>
        </p:spPr>
        <p:txBody>
          <a:bodyPr vert="horz" wrap="square" lIns="0" tIns="383793" rIns="0" bIns="0" rtlCol="0">
            <a:spAutoFit/>
          </a:bodyPr>
          <a:lstStyle/>
          <a:p>
            <a:pPr marL="196850">
              <a:lnSpc>
                <a:spcPct val="100000"/>
              </a:lnSpc>
            </a:pPr>
            <a:r>
              <a:rPr dirty="0"/>
              <a:t>Impacts</a:t>
            </a:r>
            <a:r>
              <a:rPr spc="-5" dirty="0"/>
              <a:t> o</a:t>
            </a:r>
            <a:r>
              <a:rPr dirty="0"/>
              <a:t>f a </a:t>
            </a:r>
            <a:r>
              <a:rPr spc="-5" dirty="0"/>
              <a:t>b</a:t>
            </a:r>
            <a:r>
              <a:rPr spc="-60" dirty="0"/>
              <a:t>r</a:t>
            </a:r>
            <a:r>
              <a:rPr dirty="0"/>
              <a:t>each</a:t>
            </a:r>
          </a:p>
        </p:txBody>
      </p:sp>
      <p:sp>
        <p:nvSpPr>
          <p:cNvPr id="47" name="object 47"/>
          <p:cNvSpPr/>
          <p:nvPr/>
        </p:nvSpPr>
        <p:spPr>
          <a:xfrm>
            <a:off x="8138969" y="4383532"/>
            <a:ext cx="1771349" cy="158876"/>
          </a:xfrm>
          <a:prstGeom prst="rect">
            <a:avLst/>
          </a:prstGeom>
          <a:blipFill>
            <a:blip r:embed="rId19" cstate="print"/>
            <a:stretch>
              <a:fillRect/>
            </a:stretch>
          </a:blipFill>
        </p:spPr>
        <p:txBody>
          <a:bodyPr wrap="square" lIns="0" tIns="0" rIns="0" bIns="0" rtlCol="0"/>
          <a:lstStyle/>
          <a:p>
            <a:endParaRPr dirty="0"/>
          </a:p>
        </p:txBody>
      </p:sp>
      <p:sp>
        <p:nvSpPr>
          <p:cNvPr id="48" name="object 48"/>
          <p:cNvSpPr/>
          <p:nvPr/>
        </p:nvSpPr>
        <p:spPr>
          <a:xfrm>
            <a:off x="10565892" y="137160"/>
            <a:ext cx="1379220" cy="464820"/>
          </a:xfrm>
          <a:prstGeom prst="rect">
            <a:avLst/>
          </a:prstGeom>
          <a:blipFill>
            <a:blip r:embed="rId20" cstate="print"/>
            <a:stretch>
              <a:fillRect/>
            </a:stretch>
          </a:blipFill>
        </p:spPr>
        <p:txBody>
          <a:bodyPr wrap="square" lIns="0" tIns="0" rIns="0" bIns="0" rtlCol="0"/>
          <a:lstStyle/>
          <a:p>
            <a:endParaRPr dirty="0"/>
          </a:p>
        </p:txBody>
      </p:sp>
      <p:sp>
        <p:nvSpPr>
          <p:cNvPr id="49" name="object 49"/>
          <p:cNvSpPr/>
          <p:nvPr/>
        </p:nvSpPr>
        <p:spPr>
          <a:xfrm>
            <a:off x="10222992" y="723900"/>
            <a:ext cx="1722120" cy="342900"/>
          </a:xfrm>
          <a:prstGeom prst="rect">
            <a:avLst/>
          </a:prstGeom>
          <a:blipFill>
            <a:blip r:embed="rId21" cstate="print"/>
            <a:stretch>
              <a:fillRect/>
            </a:stretch>
          </a:blipFill>
        </p:spPr>
        <p:txBody>
          <a:bodyPr wrap="square" lIns="0" tIns="0" rIns="0" bIns="0" rtlCol="0"/>
          <a:lstStyle/>
          <a:p>
            <a:endParaRPr dirty="0"/>
          </a:p>
        </p:txBody>
      </p:sp>
      <p:sp>
        <p:nvSpPr>
          <p:cNvPr id="50" name="Slide Number Placeholder 49"/>
          <p:cNvSpPr>
            <a:spLocks noGrp="1"/>
          </p:cNvSpPr>
          <p:nvPr>
            <p:ph type="sldNum" sz="quarter" idx="10"/>
          </p:nvPr>
        </p:nvSpPr>
        <p:spPr/>
        <p:txBody>
          <a:bodyPr/>
          <a:lstStyle/>
          <a:p>
            <a:fld id="{2F461EE4-5C2D-457B-8B29-92FD8A53BC71}"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3" y="1552955"/>
            <a:ext cx="12189460" cy="18415"/>
          </a:xfrm>
          <a:custGeom>
            <a:avLst/>
            <a:gdLst/>
            <a:ahLst/>
            <a:cxnLst/>
            <a:rect l="l" t="t" r="r" b="b"/>
            <a:pathLst>
              <a:path w="12189460" h="18415">
                <a:moveTo>
                  <a:pt x="0" y="18288"/>
                </a:moveTo>
                <a:lnTo>
                  <a:pt x="12188952" y="18288"/>
                </a:lnTo>
                <a:lnTo>
                  <a:pt x="12188952" y="0"/>
                </a:lnTo>
                <a:lnTo>
                  <a:pt x="0" y="0"/>
                </a:lnTo>
                <a:lnTo>
                  <a:pt x="0" y="18288"/>
                </a:lnTo>
                <a:close/>
              </a:path>
            </a:pathLst>
          </a:custGeom>
          <a:solidFill>
            <a:srgbClr val="5B9BD4"/>
          </a:solidFill>
        </p:spPr>
        <p:txBody>
          <a:bodyPr wrap="square" lIns="0" tIns="0" rIns="0" bIns="0" rtlCol="0"/>
          <a:lstStyle/>
          <a:p>
            <a:endParaRPr dirty="0"/>
          </a:p>
        </p:txBody>
      </p:sp>
      <p:sp>
        <p:nvSpPr>
          <p:cNvPr id="3" name="object 3"/>
          <p:cNvSpPr txBox="1"/>
          <p:nvPr/>
        </p:nvSpPr>
        <p:spPr>
          <a:xfrm>
            <a:off x="6483858" y="2136927"/>
            <a:ext cx="5163185" cy="4109720"/>
          </a:xfrm>
          <a:prstGeom prst="rect">
            <a:avLst/>
          </a:prstGeom>
        </p:spPr>
        <p:txBody>
          <a:bodyPr vert="horz" wrap="square" lIns="0" tIns="0" rIns="0" bIns="0" rtlCol="0">
            <a:spAutoFit/>
          </a:bodyPr>
          <a:lstStyle/>
          <a:p>
            <a:pPr marL="12700">
              <a:lnSpc>
                <a:spcPct val="100000"/>
              </a:lnSpc>
            </a:pPr>
            <a:r>
              <a:rPr sz="3500" b="0" spc="-5" dirty="0">
                <a:solidFill>
                  <a:srgbClr val="003366"/>
                </a:solidFill>
                <a:latin typeface="Calibri Light"/>
                <a:cs typeface="Calibri Light"/>
              </a:rPr>
              <a:t>H</a:t>
            </a:r>
            <a:r>
              <a:rPr sz="3500" b="0" spc="-70" dirty="0">
                <a:solidFill>
                  <a:srgbClr val="003366"/>
                </a:solidFill>
                <a:latin typeface="Calibri Light"/>
                <a:cs typeface="Calibri Light"/>
              </a:rPr>
              <a:t>a</a:t>
            </a:r>
            <a:r>
              <a:rPr sz="3500" b="0" spc="-45" dirty="0">
                <a:solidFill>
                  <a:srgbClr val="003366"/>
                </a:solidFill>
                <a:latin typeface="Calibri Light"/>
                <a:cs typeface="Calibri Light"/>
              </a:rPr>
              <a:t>v</a:t>
            </a:r>
            <a:r>
              <a:rPr sz="3500" b="0" dirty="0">
                <a:solidFill>
                  <a:srgbClr val="003366"/>
                </a:solidFill>
                <a:latin typeface="Calibri Light"/>
                <a:cs typeface="Calibri Light"/>
              </a:rPr>
              <a:t>e</a:t>
            </a:r>
            <a:r>
              <a:rPr sz="3500" b="0" spc="25" dirty="0">
                <a:solidFill>
                  <a:srgbClr val="003366"/>
                </a:solidFill>
                <a:latin typeface="Calibri Light"/>
                <a:cs typeface="Calibri Light"/>
              </a:rPr>
              <a:t> </a:t>
            </a:r>
            <a:r>
              <a:rPr sz="3500" b="0" dirty="0">
                <a:solidFill>
                  <a:srgbClr val="003366"/>
                </a:solidFill>
                <a:latin typeface="Calibri Light"/>
                <a:cs typeface="Calibri Light"/>
              </a:rPr>
              <a:t>a</a:t>
            </a:r>
            <a:r>
              <a:rPr sz="3500" b="0" spc="5" dirty="0">
                <a:solidFill>
                  <a:srgbClr val="003366"/>
                </a:solidFill>
                <a:latin typeface="Calibri Light"/>
                <a:cs typeface="Calibri Light"/>
              </a:rPr>
              <a:t> </a:t>
            </a:r>
            <a:r>
              <a:rPr sz="3500" b="0" dirty="0">
                <a:solidFill>
                  <a:srgbClr val="003366"/>
                </a:solidFill>
                <a:latin typeface="Calibri Light"/>
                <a:cs typeface="Calibri Light"/>
              </a:rPr>
              <a:t>d</a:t>
            </a:r>
            <a:r>
              <a:rPr sz="3500" b="0" spc="-45" dirty="0">
                <a:solidFill>
                  <a:srgbClr val="003366"/>
                </a:solidFill>
                <a:latin typeface="Calibri Light"/>
                <a:cs typeface="Calibri Light"/>
              </a:rPr>
              <a:t>at</a:t>
            </a:r>
            <a:r>
              <a:rPr sz="3500" b="0" dirty="0">
                <a:solidFill>
                  <a:srgbClr val="003366"/>
                </a:solidFill>
                <a:latin typeface="Calibri Light"/>
                <a:cs typeface="Calibri Light"/>
              </a:rPr>
              <a:t>a</a:t>
            </a:r>
            <a:r>
              <a:rPr sz="3500" b="0" spc="5" dirty="0">
                <a:solidFill>
                  <a:srgbClr val="003366"/>
                </a:solidFill>
                <a:latin typeface="Calibri Light"/>
                <a:cs typeface="Calibri Light"/>
              </a:rPr>
              <a:t> </a:t>
            </a:r>
            <a:r>
              <a:rPr sz="3500" b="0" dirty="0">
                <a:solidFill>
                  <a:srgbClr val="003366"/>
                </a:solidFill>
                <a:latin typeface="Calibri Light"/>
                <a:cs typeface="Calibri Light"/>
              </a:rPr>
              <a:t>b</a:t>
            </a:r>
            <a:r>
              <a:rPr sz="3500" b="0" spc="-55" dirty="0">
                <a:solidFill>
                  <a:srgbClr val="003366"/>
                </a:solidFill>
                <a:latin typeface="Calibri Light"/>
                <a:cs typeface="Calibri Light"/>
              </a:rPr>
              <a:t>r</a:t>
            </a:r>
            <a:r>
              <a:rPr sz="3500" b="0" spc="-5" dirty="0">
                <a:solidFill>
                  <a:srgbClr val="003366"/>
                </a:solidFill>
                <a:latin typeface="Calibri Light"/>
                <a:cs typeface="Calibri Light"/>
              </a:rPr>
              <a:t>e</a:t>
            </a:r>
            <a:r>
              <a:rPr sz="3500" b="0" spc="-10" dirty="0">
                <a:solidFill>
                  <a:srgbClr val="003366"/>
                </a:solidFill>
                <a:latin typeface="Calibri Light"/>
                <a:cs typeface="Calibri Light"/>
              </a:rPr>
              <a:t>a</a:t>
            </a:r>
            <a:r>
              <a:rPr sz="3500" b="0" spc="-5" dirty="0">
                <a:solidFill>
                  <a:srgbClr val="003366"/>
                </a:solidFill>
                <a:latin typeface="Calibri Light"/>
                <a:cs typeface="Calibri Light"/>
              </a:rPr>
              <a:t>c</a:t>
            </a:r>
            <a:r>
              <a:rPr sz="3500" b="0" dirty="0">
                <a:solidFill>
                  <a:srgbClr val="003366"/>
                </a:solidFill>
                <a:latin typeface="Calibri Light"/>
                <a:cs typeface="Calibri Light"/>
              </a:rPr>
              <a:t>h</a:t>
            </a:r>
            <a:r>
              <a:rPr sz="3500" b="0" spc="20" dirty="0">
                <a:solidFill>
                  <a:srgbClr val="003366"/>
                </a:solidFill>
                <a:latin typeface="Calibri Light"/>
                <a:cs typeface="Calibri Light"/>
              </a:rPr>
              <a:t> </a:t>
            </a:r>
            <a:r>
              <a:rPr sz="3500" b="0" dirty="0">
                <a:solidFill>
                  <a:srgbClr val="003366"/>
                </a:solidFill>
                <a:latin typeface="Calibri Light"/>
                <a:cs typeface="Calibri Light"/>
              </a:rPr>
              <a:t>policy</a:t>
            </a:r>
            <a:endParaRPr sz="3500" dirty="0">
              <a:latin typeface="Calibri Light"/>
              <a:cs typeface="Calibri Light"/>
            </a:endParaRPr>
          </a:p>
          <a:p>
            <a:pPr>
              <a:lnSpc>
                <a:spcPct val="100000"/>
              </a:lnSpc>
            </a:pPr>
            <a:endParaRPr sz="3500" dirty="0">
              <a:latin typeface="Times New Roman"/>
              <a:cs typeface="Times New Roman"/>
            </a:endParaRPr>
          </a:p>
          <a:p>
            <a:pPr>
              <a:lnSpc>
                <a:spcPct val="100000"/>
              </a:lnSpc>
              <a:spcBef>
                <a:spcPts val="13"/>
              </a:spcBef>
            </a:pPr>
            <a:endParaRPr sz="4100" dirty="0">
              <a:latin typeface="Times New Roman"/>
              <a:cs typeface="Times New Roman"/>
            </a:endParaRPr>
          </a:p>
          <a:p>
            <a:pPr marL="12700">
              <a:lnSpc>
                <a:spcPct val="100000"/>
              </a:lnSpc>
            </a:pPr>
            <a:r>
              <a:rPr sz="3500" b="0" spc="-45" dirty="0">
                <a:solidFill>
                  <a:srgbClr val="003366"/>
                </a:solidFill>
                <a:latin typeface="Calibri Light"/>
                <a:cs typeface="Calibri Light"/>
              </a:rPr>
              <a:t>E</a:t>
            </a:r>
            <a:r>
              <a:rPr sz="3500" b="0" dirty="0">
                <a:solidFill>
                  <a:srgbClr val="003366"/>
                </a:solidFill>
                <a:latin typeface="Calibri Light"/>
                <a:cs typeface="Calibri Light"/>
              </a:rPr>
              <a:t>du</a:t>
            </a:r>
            <a:r>
              <a:rPr sz="3500" b="0" spc="-35" dirty="0">
                <a:solidFill>
                  <a:srgbClr val="003366"/>
                </a:solidFill>
                <a:latin typeface="Calibri Light"/>
                <a:cs typeface="Calibri Light"/>
              </a:rPr>
              <a:t>c</a:t>
            </a:r>
            <a:r>
              <a:rPr sz="3500" b="0" spc="-45" dirty="0">
                <a:solidFill>
                  <a:srgbClr val="003366"/>
                </a:solidFill>
                <a:latin typeface="Calibri Light"/>
                <a:cs typeface="Calibri Light"/>
              </a:rPr>
              <a:t>a</a:t>
            </a:r>
            <a:r>
              <a:rPr sz="3500" b="0" spc="-35" dirty="0">
                <a:solidFill>
                  <a:srgbClr val="003366"/>
                </a:solidFill>
                <a:latin typeface="Calibri Light"/>
                <a:cs typeface="Calibri Light"/>
              </a:rPr>
              <a:t>t</a:t>
            </a:r>
            <a:r>
              <a:rPr sz="3500" b="0" dirty="0">
                <a:solidFill>
                  <a:srgbClr val="003366"/>
                </a:solidFill>
                <a:latin typeface="Calibri Light"/>
                <a:cs typeface="Calibri Light"/>
              </a:rPr>
              <a:t>e</a:t>
            </a:r>
            <a:r>
              <a:rPr sz="3500" b="0" spc="15" dirty="0">
                <a:solidFill>
                  <a:srgbClr val="003366"/>
                </a:solidFill>
                <a:latin typeface="Calibri Light"/>
                <a:cs typeface="Calibri Light"/>
              </a:rPr>
              <a:t> </a:t>
            </a:r>
            <a:r>
              <a:rPr sz="3500" b="0" spc="-5" dirty="0">
                <a:solidFill>
                  <a:srgbClr val="003366"/>
                </a:solidFill>
                <a:latin typeface="Calibri Light"/>
                <a:cs typeface="Calibri Light"/>
              </a:rPr>
              <a:t>emplo</a:t>
            </a:r>
            <a:r>
              <a:rPr sz="3500" b="0" spc="-50" dirty="0">
                <a:solidFill>
                  <a:srgbClr val="003366"/>
                </a:solidFill>
                <a:latin typeface="Calibri Light"/>
                <a:cs typeface="Calibri Light"/>
              </a:rPr>
              <a:t>y</a:t>
            </a:r>
            <a:r>
              <a:rPr sz="3500" b="0" spc="-5" dirty="0">
                <a:solidFill>
                  <a:srgbClr val="003366"/>
                </a:solidFill>
                <a:latin typeface="Calibri Light"/>
                <a:cs typeface="Calibri Light"/>
              </a:rPr>
              <a:t>ees</a:t>
            </a:r>
            <a:endParaRPr sz="3500" dirty="0">
              <a:latin typeface="Calibri Light"/>
              <a:cs typeface="Calibri Light"/>
            </a:endParaRPr>
          </a:p>
          <a:p>
            <a:pPr>
              <a:lnSpc>
                <a:spcPct val="100000"/>
              </a:lnSpc>
            </a:pPr>
            <a:endParaRPr sz="3500" dirty="0">
              <a:latin typeface="Times New Roman"/>
              <a:cs typeface="Times New Roman"/>
            </a:endParaRPr>
          </a:p>
          <a:p>
            <a:pPr>
              <a:lnSpc>
                <a:spcPct val="100000"/>
              </a:lnSpc>
              <a:spcBef>
                <a:spcPts val="53"/>
              </a:spcBef>
            </a:pPr>
            <a:endParaRPr sz="3500" dirty="0">
              <a:latin typeface="Times New Roman"/>
              <a:cs typeface="Times New Roman"/>
            </a:endParaRPr>
          </a:p>
          <a:p>
            <a:pPr marL="12700" marR="5080">
              <a:lnSpc>
                <a:spcPts val="3820"/>
              </a:lnSpc>
            </a:pPr>
            <a:r>
              <a:rPr sz="3500" b="0" spc="-5" dirty="0">
                <a:solidFill>
                  <a:srgbClr val="003366"/>
                </a:solidFill>
                <a:latin typeface="Calibri Light"/>
                <a:cs typeface="Calibri Light"/>
              </a:rPr>
              <a:t>H</a:t>
            </a:r>
            <a:r>
              <a:rPr sz="3500" b="0" spc="-70" dirty="0">
                <a:solidFill>
                  <a:srgbClr val="003366"/>
                </a:solidFill>
                <a:latin typeface="Calibri Light"/>
                <a:cs typeface="Calibri Light"/>
              </a:rPr>
              <a:t>a</a:t>
            </a:r>
            <a:r>
              <a:rPr sz="3500" b="0" spc="-40" dirty="0">
                <a:solidFill>
                  <a:srgbClr val="003366"/>
                </a:solidFill>
                <a:latin typeface="Calibri Light"/>
                <a:cs typeface="Calibri Light"/>
              </a:rPr>
              <a:t>v</a:t>
            </a:r>
            <a:r>
              <a:rPr sz="3500" b="0" dirty="0">
                <a:solidFill>
                  <a:srgbClr val="003366"/>
                </a:solidFill>
                <a:latin typeface="Calibri Light"/>
                <a:cs typeface="Calibri Light"/>
              </a:rPr>
              <a:t>e</a:t>
            </a:r>
            <a:r>
              <a:rPr sz="3500" b="0" spc="30" dirty="0">
                <a:solidFill>
                  <a:srgbClr val="003366"/>
                </a:solidFill>
                <a:latin typeface="Calibri Light"/>
                <a:cs typeface="Calibri Light"/>
              </a:rPr>
              <a:t> </a:t>
            </a:r>
            <a:r>
              <a:rPr sz="3500" b="0" spc="-35" dirty="0">
                <a:solidFill>
                  <a:srgbClr val="003366"/>
                </a:solidFill>
                <a:latin typeface="Calibri Light"/>
                <a:cs typeface="Calibri Light"/>
              </a:rPr>
              <a:t>t</a:t>
            </a:r>
            <a:r>
              <a:rPr sz="3500" b="0" spc="-5" dirty="0">
                <a:solidFill>
                  <a:srgbClr val="003366"/>
                </a:solidFill>
                <a:latin typeface="Calibri Light"/>
                <a:cs typeface="Calibri Light"/>
              </a:rPr>
              <a:t>ool</a:t>
            </a:r>
            <a:r>
              <a:rPr sz="3500" b="0" dirty="0">
                <a:solidFill>
                  <a:srgbClr val="003366"/>
                </a:solidFill>
                <a:latin typeface="Calibri Light"/>
                <a:cs typeface="Calibri Light"/>
              </a:rPr>
              <a:t>s</a:t>
            </a:r>
            <a:r>
              <a:rPr sz="3500" b="0" spc="15" dirty="0">
                <a:solidFill>
                  <a:srgbClr val="003366"/>
                </a:solidFill>
                <a:latin typeface="Calibri Light"/>
                <a:cs typeface="Calibri Light"/>
              </a:rPr>
              <a:t> </a:t>
            </a:r>
            <a:r>
              <a:rPr sz="3500" b="0" dirty="0">
                <a:solidFill>
                  <a:srgbClr val="003366"/>
                </a:solidFill>
                <a:latin typeface="Calibri Light"/>
                <a:cs typeface="Calibri Light"/>
              </a:rPr>
              <a:t>th</a:t>
            </a:r>
            <a:r>
              <a:rPr sz="3500" b="0" spc="-45" dirty="0">
                <a:solidFill>
                  <a:srgbClr val="003366"/>
                </a:solidFill>
                <a:latin typeface="Calibri Light"/>
                <a:cs typeface="Calibri Light"/>
              </a:rPr>
              <a:t>a</a:t>
            </a:r>
            <a:r>
              <a:rPr sz="3500" b="0" dirty="0">
                <a:solidFill>
                  <a:srgbClr val="003366"/>
                </a:solidFill>
                <a:latin typeface="Calibri Light"/>
                <a:cs typeface="Calibri Light"/>
              </a:rPr>
              <a:t>t</a:t>
            </a:r>
            <a:r>
              <a:rPr sz="3500" b="0" spc="5" dirty="0">
                <a:solidFill>
                  <a:srgbClr val="003366"/>
                </a:solidFill>
                <a:latin typeface="Calibri Light"/>
                <a:cs typeface="Calibri Light"/>
              </a:rPr>
              <a:t> p</a:t>
            </a:r>
            <a:r>
              <a:rPr sz="3500" b="0" spc="-55" dirty="0">
                <a:solidFill>
                  <a:srgbClr val="003366"/>
                </a:solidFill>
                <a:latin typeface="Calibri Light"/>
                <a:cs typeface="Calibri Light"/>
              </a:rPr>
              <a:t>r</a:t>
            </a:r>
            <a:r>
              <a:rPr sz="3500" b="0" spc="-15" dirty="0">
                <a:solidFill>
                  <a:srgbClr val="003366"/>
                </a:solidFill>
                <a:latin typeface="Calibri Light"/>
                <a:cs typeface="Calibri Light"/>
              </a:rPr>
              <a:t>e</a:t>
            </a:r>
            <a:r>
              <a:rPr sz="3500" b="0" spc="-40" dirty="0">
                <a:solidFill>
                  <a:srgbClr val="003366"/>
                </a:solidFill>
                <a:latin typeface="Calibri Light"/>
                <a:cs typeface="Calibri Light"/>
              </a:rPr>
              <a:t>v</a:t>
            </a:r>
            <a:r>
              <a:rPr sz="3500" b="0" spc="-5" dirty="0">
                <a:solidFill>
                  <a:srgbClr val="003366"/>
                </a:solidFill>
                <a:latin typeface="Calibri Light"/>
                <a:cs typeface="Calibri Light"/>
              </a:rPr>
              <a:t>e</a:t>
            </a:r>
            <a:r>
              <a:rPr sz="3500" b="0" spc="-40" dirty="0">
                <a:solidFill>
                  <a:srgbClr val="003366"/>
                </a:solidFill>
                <a:latin typeface="Calibri Light"/>
                <a:cs typeface="Calibri Light"/>
              </a:rPr>
              <a:t>n</a:t>
            </a:r>
            <a:r>
              <a:rPr sz="3500" b="0" dirty="0">
                <a:solidFill>
                  <a:srgbClr val="003366"/>
                </a:solidFill>
                <a:latin typeface="Calibri Light"/>
                <a:cs typeface="Calibri Light"/>
              </a:rPr>
              <a:t>t</a:t>
            </a:r>
            <a:r>
              <a:rPr sz="3500" b="0" spc="25" dirty="0">
                <a:solidFill>
                  <a:srgbClr val="003366"/>
                </a:solidFill>
                <a:latin typeface="Calibri Light"/>
                <a:cs typeface="Calibri Light"/>
              </a:rPr>
              <a:t> </a:t>
            </a:r>
            <a:r>
              <a:rPr sz="3500" b="0" dirty="0">
                <a:solidFill>
                  <a:srgbClr val="003366"/>
                </a:solidFill>
                <a:latin typeface="Calibri Light"/>
                <a:cs typeface="Calibri Light"/>
              </a:rPr>
              <a:t>and im</a:t>
            </a:r>
            <a:r>
              <a:rPr sz="3500" b="0" spc="5" dirty="0">
                <a:solidFill>
                  <a:srgbClr val="003366"/>
                </a:solidFill>
                <a:latin typeface="Calibri Light"/>
                <a:cs typeface="Calibri Light"/>
              </a:rPr>
              <a:t>m</a:t>
            </a:r>
            <a:r>
              <a:rPr sz="3500" b="0" spc="-5" dirty="0">
                <a:solidFill>
                  <a:srgbClr val="003366"/>
                </a:solidFill>
                <a:latin typeface="Calibri Light"/>
                <a:cs typeface="Calibri Light"/>
              </a:rPr>
              <a:t>edi</a:t>
            </a:r>
            <a:r>
              <a:rPr sz="3500" b="0" spc="-40" dirty="0">
                <a:solidFill>
                  <a:srgbClr val="003366"/>
                </a:solidFill>
                <a:latin typeface="Calibri Light"/>
                <a:cs typeface="Calibri Light"/>
              </a:rPr>
              <a:t>a</a:t>
            </a:r>
            <a:r>
              <a:rPr sz="3500" b="0" spc="-35" dirty="0">
                <a:solidFill>
                  <a:srgbClr val="003366"/>
                </a:solidFill>
                <a:latin typeface="Calibri Light"/>
                <a:cs typeface="Calibri Light"/>
              </a:rPr>
              <a:t>t</a:t>
            </a:r>
            <a:r>
              <a:rPr sz="3500" b="0" spc="-5" dirty="0">
                <a:solidFill>
                  <a:srgbClr val="003366"/>
                </a:solidFill>
                <a:latin typeface="Calibri Light"/>
                <a:cs typeface="Calibri Light"/>
              </a:rPr>
              <a:t>el</a:t>
            </a:r>
            <a:r>
              <a:rPr sz="3500" b="0" dirty="0">
                <a:solidFill>
                  <a:srgbClr val="003366"/>
                </a:solidFill>
                <a:latin typeface="Calibri Light"/>
                <a:cs typeface="Calibri Light"/>
              </a:rPr>
              <a:t>y</a:t>
            </a:r>
            <a:r>
              <a:rPr sz="3500" b="0" spc="5" dirty="0">
                <a:solidFill>
                  <a:srgbClr val="003366"/>
                </a:solidFill>
                <a:latin typeface="Calibri Light"/>
                <a:cs typeface="Calibri Light"/>
              </a:rPr>
              <a:t> </a:t>
            </a:r>
            <a:r>
              <a:rPr sz="3500" b="0" dirty="0">
                <a:solidFill>
                  <a:srgbClr val="003366"/>
                </a:solidFill>
                <a:latin typeface="Calibri Light"/>
                <a:cs typeface="Calibri Light"/>
              </a:rPr>
              <a:t>d</a:t>
            </a:r>
            <a:r>
              <a:rPr sz="3500" b="0" spc="-20" dirty="0">
                <a:solidFill>
                  <a:srgbClr val="003366"/>
                </a:solidFill>
                <a:latin typeface="Calibri Light"/>
                <a:cs typeface="Calibri Light"/>
              </a:rPr>
              <a:t>e</a:t>
            </a:r>
            <a:r>
              <a:rPr sz="3500" b="0" spc="-35" dirty="0">
                <a:solidFill>
                  <a:srgbClr val="003366"/>
                </a:solidFill>
                <a:latin typeface="Calibri Light"/>
                <a:cs typeface="Calibri Light"/>
              </a:rPr>
              <a:t>t</a:t>
            </a:r>
            <a:r>
              <a:rPr sz="3500" b="0" spc="-5" dirty="0">
                <a:solidFill>
                  <a:srgbClr val="003366"/>
                </a:solidFill>
                <a:latin typeface="Calibri Light"/>
                <a:cs typeface="Calibri Light"/>
              </a:rPr>
              <a:t>ec</a:t>
            </a:r>
            <a:r>
              <a:rPr sz="3500" b="0" dirty="0">
                <a:solidFill>
                  <a:srgbClr val="003366"/>
                </a:solidFill>
                <a:latin typeface="Calibri Light"/>
                <a:cs typeface="Calibri Light"/>
              </a:rPr>
              <a:t>t</a:t>
            </a:r>
            <a:r>
              <a:rPr sz="3500" b="0" spc="25" dirty="0">
                <a:solidFill>
                  <a:srgbClr val="003366"/>
                </a:solidFill>
                <a:latin typeface="Calibri Light"/>
                <a:cs typeface="Calibri Light"/>
              </a:rPr>
              <a:t> </a:t>
            </a:r>
            <a:r>
              <a:rPr sz="3500" b="0" dirty="0">
                <a:solidFill>
                  <a:srgbClr val="003366"/>
                </a:solidFill>
                <a:latin typeface="Calibri Light"/>
                <a:cs typeface="Calibri Light"/>
              </a:rPr>
              <a:t>a</a:t>
            </a:r>
            <a:r>
              <a:rPr sz="3500" b="0" spc="5" dirty="0">
                <a:solidFill>
                  <a:srgbClr val="003366"/>
                </a:solidFill>
                <a:latin typeface="Calibri Light"/>
                <a:cs typeface="Calibri Light"/>
              </a:rPr>
              <a:t> </a:t>
            </a:r>
            <a:r>
              <a:rPr sz="3500" b="0" dirty="0">
                <a:solidFill>
                  <a:srgbClr val="003366"/>
                </a:solidFill>
                <a:latin typeface="Calibri Light"/>
                <a:cs typeface="Calibri Light"/>
              </a:rPr>
              <a:t>b</a:t>
            </a:r>
            <a:r>
              <a:rPr sz="3500" b="0" spc="-50" dirty="0">
                <a:solidFill>
                  <a:srgbClr val="003366"/>
                </a:solidFill>
                <a:latin typeface="Calibri Light"/>
                <a:cs typeface="Calibri Light"/>
              </a:rPr>
              <a:t>r</a:t>
            </a:r>
            <a:r>
              <a:rPr sz="3500" b="0" spc="-5" dirty="0">
                <a:solidFill>
                  <a:srgbClr val="003366"/>
                </a:solidFill>
                <a:latin typeface="Calibri Light"/>
                <a:cs typeface="Calibri Light"/>
              </a:rPr>
              <a:t>each</a:t>
            </a:r>
            <a:endParaRPr sz="3500" dirty="0">
              <a:latin typeface="Calibri Light"/>
              <a:cs typeface="Calibri Light"/>
            </a:endParaRPr>
          </a:p>
        </p:txBody>
      </p:sp>
      <p:sp>
        <p:nvSpPr>
          <p:cNvPr id="4" name="object 4"/>
          <p:cNvSpPr/>
          <p:nvPr/>
        </p:nvSpPr>
        <p:spPr>
          <a:xfrm>
            <a:off x="5070347" y="1822195"/>
            <a:ext cx="1057655" cy="1056639"/>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5102352" y="5226837"/>
            <a:ext cx="1057656" cy="1056639"/>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8" name="object 8"/>
          <p:cNvSpPr txBox="1">
            <a:spLocks noGrp="1"/>
          </p:cNvSpPr>
          <p:nvPr>
            <p:ph type="title"/>
          </p:nvPr>
        </p:nvSpPr>
        <p:spPr>
          <a:prstGeom prst="rect">
            <a:avLst/>
          </a:prstGeom>
        </p:spPr>
        <p:txBody>
          <a:bodyPr vert="horz" wrap="square" lIns="0" tIns="383793" rIns="0" bIns="0" rtlCol="0">
            <a:spAutoFit/>
          </a:bodyPr>
          <a:lstStyle/>
          <a:p>
            <a:pPr marL="196850">
              <a:lnSpc>
                <a:spcPct val="100000"/>
              </a:lnSpc>
            </a:pPr>
            <a:r>
              <a:rPr dirty="0"/>
              <a:t>B</a:t>
            </a:r>
            <a:r>
              <a:rPr spc="-60" dirty="0"/>
              <a:t>r</a:t>
            </a:r>
            <a:r>
              <a:rPr dirty="0"/>
              <a:t>each</a:t>
            </a:r>
            <a:r>
              <a:rPr spc="-10" dirty="0"/>
              <a:t> </a:t>
            </a:r>
            <a:r>
              <a:rPr spc="-90" dirty="0"/>
              <a:t>R</a:t>
            </a:r>
            <a:r>
              <a:rPr dirty="0"/>
              <a:t>emedi</a:t>
            </a:r>
            <a:r>
              <a:rPr spc="-45" dirty="0"/>
              <a:t>a</a:t>
            </a:r>
            <a:r>
              <a:rPr dirty="0"/>
              <a:t>tion</a:t>
            </a:r>
          </a:p>
        </p:txBody>
      </p:sp>
      <p:sp>
        <p:nvSpPr>
          <p:cNvPr id="9" name="object 9"/>
          <p:cNvSpPr/>
          <p:nvPr/>
        </p:nvSpPr>
        <p:spPr>
          <a:xfrm>
            <a:off x="5114544" y="3450335"/>
            <a:ext cx="1030224" cy="1030224"/>
          </a:xfrm>
          <a:prstGeom prst="rect">
            <a:avLst/>
          </a:prstGeom>
          <a:blipFill>
            <a:blip r:embed="rId5" cstate="print"/>
            <a:stretch>
              <a:fillRect/>
            </a:stretch>
          </a:blipFill>
        </p:spPr>
        <p:txBody>
          <a:bodyPr wrap="square" lIns="0" tIns="0" rIns="0" bIns="0" rtlCol="0"/>
          <a:lstStyle/>
          <a:p>
            <a:endParaRPr dirty="0"/>
          </a:p>
        </p:txBody>
      </p:sp>
      <p:sp>
        <p:nvSpPr>
          <p:cNvPr id="10" name="object 10"/>
          <p:cNvSpPr/>
          <p:nvPr/>
        </p:nvSpPr>
        <p:spPr>
          <a:xfrm>
            <a:off x="6095" y="1638298"/>
            <a:ext cx="4401312" cy="5212080"/>
          </a:xfrm>
          <a:prstGeom prst="rect">
            <a:avLst/>
          </a:prstGeom>
          <a:blipFill>
            <a:blip r:embed="rId6" cstate="print"/>
            <a:stretch>
              <a:fillRect/>
            </a:stretch>
          </a:blipFill>
        </p:spPr>
        <p:txBody>
          <a:bodyPr wrap="square" lIns="0" tIns="0" rIns="0" bIns="0" rtlCol="0"/>
          <a:lstStyle/>
          <a:p>
            <a:endParaRPr dirty="0"/>
          </a:p>
        </p:txBody>
      </p:sp>
      <p:sp>
        <p:nvSpPr>
          <p:cNvPr id="11" name="object 11"/>
          <p:cNvSpPr/>
          <p:nvPr/>
        </p:nvSpPr>
        <p:spPr>
          <a:xfrm>
            <a:off x="10565892" y="137160"/>
            <a:ext cx="1379220" cy="464820"/>
          </a:xfrm>
          <a:prstGeom prst="rect">
            <a:avLst/>
          </a:prstGeom>
          <a:blipFill>
            <a:blip r:embed="rId7" cstate="print"/>
            <a:stretch>
              <a:fillRect/>
            </a:stretch>
          </a:blipFill>
        </p:spPr>
        <p:txBody>
          <a:bodyPr wrap="square" lIns="0" tIns="0" rIns="0" bIns="0" rtlCol="0"/>
          <a:lstStyle/>
          <a:p>
            <a:endParaRPr dirty="0"/>
          </a:p>
        </p:txBody>
      </p:sp>
      <p:sp>
        <p:nvSpPr>
          <p:cNvPr id="12" name="object 12"/>
          <p:cNvSpPr/>
          <p:nvPr/>
        </p:nvSpPr>
        <p:spPr>
          <a:xfrm>
            <a:off x="10222992" y="723900"/>
            <a:ext cx="1722120" cy="342900"/>
          </a:xfrm>
          <a:prstGeom prst="rect">
            <a:avLst/>
          </a:prstGeom>
          <a:blipFill>
            <a:blip r:embed="rId8" cstate="print"/>
            <a:stretch>
              <a:fillRect/>
            </a:stretch>
          </a:blipFill>
        </p:spPr>
        <p:txBody>
          <a:bodyPr wrap="square" lIns="0" tIns="0" rIns="0" bIns="0" rtlCol="0"/>
          <a:lstStyle/>
          <a:p>
            <a:endParaRPr dirty="0"/>
          </a:p>
        </p:txBody>
      </p:sp>
      <p:sp>
        <p:nvSpPr>
          <p:cNvPr id="13" name="Slide Number Placeholder 12"/>
          <p:cNvSpPr>
            <a:spLocks noGrp="1"/>
          </p:cNvSpPr>
          <p:nvPr>
            <p:ph type="sldNum" sz="quarter" idx="10"/>
          </p:nvPr>
        </p:nvSpPr>
        <p:spPr>
          <a:xfrm>
            <a:off x="9100619" y="6447079"/>
            <a:ext cx="2743200" cy="365125"/>
          </a:xfrm>
        </p:spPr>
        <p:txBody>
          <a:bodyPr/>
          <a:lstStyle/>
          <a:p>
            <a:fld id="{2F461EE4-5C2D-457B-8B29-92FD8A53BC71}"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47817" y="2995701"/>
            <a:ext cx="1499235" cy="324485"/>
          </a:xfrm>
          <a:prstGeom prst="rect">
            <a:avLst/>
          </a:prstGeom>
        </p:spPr>
        <p:txBody>
          <a:bodyPr vert="horz" wrap="square" lIns="0" tIns="0" rIns="0" bIns="0" rtlCol="0">
            <a:spAutoFit/>
          </a:bodyPr>
          <a:lstStyle/>
          <a:p>
            <a:pPr marL="12700">
              <a:lnSpc>
                <a:spcPct val="100000"/>
              </a:lnSpc>
            </a:pPr>
            <a:r>
              <a:rPr sz="2350" spc="-5" dirty="0">
                <a:solidFill>
                  <a:srgbClr val="003366"/>
                </a:solidFill>
                <a:latin typeface="Calibri"/>
                <a:cs typeface="Calibri"/>
              </a:rPr>
              <a:t>Co</a:t>
            </a:r>
            <a:r>
              <a:rPr sz="2350" spc="-25" dirty="0">
                <a:solidFill>
                  <a:srgbClr val="003366"/>
                </a:solidFill>
                <a:latin typeface="Calibri"/>
                <a:cs typeface="Calibri"/>
              </a:rPr>
              <a:t>s</a:t>
            </a:r>
            <a:r>
              <a:rPr sz="2350" dirty="0">
                <a:solidFill>
                  <a:srgbClr val="003366"/>
                </a:solidFill>
                <a:latin typeface="Calibri"/>
                <a:cs typeface="Calibri"/>
              </a:rPr>
              <a:t>t </a:t>
            </a:r>
            <a:r>
              <a:rPr sz="2350" spc="-5" dirty="0">
                <a:solidFill>
                  <a:srgbClr val="003366"/>
                </a:solidFill>
                <a:latin typeface="Calibri"/>
                <a:cs typeface="Calibri"/>
              </a:rPr>
              <a:t>s</a:t>
            </a:r>
            <a:r>
              <a:rPr sz="2350" spc="-35" dirty="0">
                <a:solidFill>
                  <a:srgbClr val="003366"/>
                </a:solidFill>
                <a:latin typeface="Calibri"/>
                <a:cs typeface="Calibri"/>
              </a:rPr>
              <a:t>a</a:t>
            </a:r>
            <a:r>
              <a:rPr sz="2350" dirty="0">
                <a:solidFill>
                  <a:srgbClr val="003366"/>
                </a:solidFill>
                <a:latin typeface="Calibri"/>
                <a:cs typeface="Calibri"/>
              </a:rPr>
              <a:t>vings</a:t>
            </a:r>
            <a:endParaRPr sz="2350" dirty="0">
              <a:latin typeface="Calibri"/>
              <a:cs typeface="Calibri"/>
            </a:endParaRPr>
          </a:p>
        </p:txBody>
      </p:sp>
      <p:sp>
        <p:nvSpPr>
          <p:cNvPr id="3" name="object 3"/>
          <p:cNvSpPr/>
          <p:nvPr/>
        </p:nvSpPr>
        <p:spPr>
          <a:xfrm>
            <a:off x="3641597" y="4088129"/>
            <a:ext cx="3138170" cy="0"/>
          </a:xfrm>
          <a:custGeom>
            <a:avLst/>
            <a:gdLst/>
            <a:ahLst/>
            <a:cxnLst/>
            <a:rect l="l" t="t" r="r" b="b"/>
            <a:pathLst>
              <a:path w="3138170">
                <a:moveTo>
                  <a:pt x="0" y="0"/>
                </a:moveTo>
                <a:lnTo>
                  <a:pt x="3137916" y="0"/>
                </a:lnTo>
              </a:path>
            </a:pathLst>
          </a:custGeom>
          <a:ln w="28956">
            <a:solidFill>
              <a:srgbClr val="4471C4"/>
            </a:solidFill>
          </a:ln>
        </p:spPr>
        <p:txBody>
          <a:bodyPr wrap="square" lIns="0" tIns="0" rIns="0" bIns="0" rtlCol="0"/>
          <a:lstStyle/>
          <a:p>
            <a:endParaRPr dirty="0"/>
          </a:p>
        </p:txBody>
      </p:sp>
      <p:sp>
        <p:nvSpPr>
          <p:cNvPr id="4" name="object 4"/>
          <p:cNvSpPr/>
          <p:nvPr/>
        </p:nvSpPr>
        <p:spPr>
          <a:xfrm>
            <a:off x="3642359" y="3025139"/>
            <a:ext cx="405765" cy="405765"/>
          </a:xfrm>
          <a:custGeom>
            <a:avLst/>
            <a:gdLst/>
            <a:ahLst/>
            <a:cxnLst/>
            <a:rect l="l" t="t" r="r" b="b"/>
            <a:pathLst>
              <a:path w="405764" h="405764">
                <a:moveTo>
                  <a:pt x="202691" y="0"/>
                </a:moveTo>
                <a:lnTo>
                  <a:pt x="154001" y="5894"/>
                </a:lnTo>
                <a:lnTo>
                  <a:pt x="109568" y="22634"/>
                </a:lnTo>
                <a:lnTo>
                  <a:pt x="70805" y="48810"/>
                </a:lnTo>
                <a:lnTo>
                  <a:pt x="39124" y="83009"/>
                </a:lnTo>
                <a:lnTo>
                  <a:pt x="15936" y="123819"/>
                </a:lnTo>
                <a:lnTo>
                  <a:pt x="2654" y="169828"/>
                </a:lnTo>
                <a:lnTo>
                  <a:pt x="0" y="202692"/>
                </a:lnTo>
                <a:lnTo>
                  <a:pt x="672" y="219308"/>
                </a:lnTo>
                <a:lnTo>
                  <a:pt x="10338" y="266736"/>
                </a:lnTo>
                <a:lnTo>
                  <a:pt x="30381" y="309436"/>
                </a:lnTo>
                <a:lnTo>
                  <a:pt x="59388" y="345995"/>
                </a:lnTo>
                <a:lnTo>
                  <a:pt x="95947" y="375002"/>
                </a:lnTo>
                <a:lnTo>
                  <a:pt x="138647" y="395045"/>
                </a:lnTo>
                <a:lnTo>
                  <a:pt x="186075" y="404711"/>
                </a:lnTo>
                <a:lnTo>
                  <a:pt x="202691" y="405384"/>
                </a:lnTo>
                <a:lnTo>
                  <a:pt x="219308" y="404711"/>
                </a:lnTo>
                <a:lnTo>
                  <a:pt x="266736" y="395045"/>
                </a:lnTo>
                <a:lnTo>
                  <a:pt x="309436" y="375002"/>
                </a:lnTo>
                <a:lnTo>
                  <a:pt x="345995" y="345995"/>
                </a:lnTo>
                <a:lnTo>
                  <a:pt x="375002" y="309436"/>
                </a:lnTo>
                <a:lnTo>
                  <a:pt x="395045" y="266736"/>
                </a:lnTo>
                <a:lnTo>
                  <a:pt x="404711" y="219308"/>
                </a:lnTo>
                <a:lnTo>
                  <a:pt x="405384" y="202692"/>
                </a:lnTo>
                <a:lnTo>
                  <a:pt x="404711" y="186075"/>
                </a:lnTo>
                <a:lnTo>
                  <a:pt x="395045" y="138647"/>
                </a:lnTo>
                <a:lnTo>
                  <a:pt x="375002" y="95947"/>
                </a:lnTo>
                <a:lnTo>
                  <a:pt x="345995" y="59388"/>
                </a:lnTo>
                <a:lnTo>
                  <a:pt x="309436" y="30381"/>
                </a:lnTo>
                <a:lnTo>
                  <a:pt x="266736" y="10338"/>
                </a:lnTo>
                <a:lnTo>
                  <a:pt x="219308" y="672"/>
                </a:lnTo>
                <a:lnTo>
                  <a:pt x="202691" y="0"/>
                </a:lnTo>
                <a:close/>
              </a:path>
            </a:pathLst>
          </a:custGeom>
          <a:solidFill>
            <a:srgbClr val="FFFFFF"/>
          </a:solidFill>
        </p:spPr>
        <p:txBody>
          <a:bodyPr wrap="square" lIns="0" tIns="0" rIns="0" bIns="0" rtlCol="0"/>
          <a:lstStyle/>
          <a:p>
            <a:endParaRPr dirty="0"/>
          </a:p>
        </p:txBody>
      </p:sp>
      <p:sp>
        <p:nvSpPr>
          <p:cNvPr id="5" name="object 5"/>
          <p:cNvSpPr/>
          <p:nvPr/>
        </p:nvSpPr>
        <p:spPr>
          <a:xfrm>
            <a:off x="3634740" y="3563111"/>
            <a:ext cx="407034" cy="407034"/>
          </a:xfrm>
          <a:custGeom>
            <a:avLst/>
            <a:gdLst/>
            <a:ahLst/>
            <a:cxnLst/>
            <a:rect l="l" t="t" r="r" b="b"/>
            <a:pathLst>
              <a:path w="407035" h="407035">
                <a:moveTo>
                  <a:pt x="203454" y="0"/>
                </a:moveTo>
                <a:lnTo>
                  <a:pt x="154551" y="5911"/>
                </a:lnTo>
                <a:lnTo>
                  <a:pt x="109941" y="22703"/>
                </a:lnTo>
                <a:lnTo>
                  <a:pt x="71035" y="48964"/>
                </a:lnTo>
                <a:lnTo>
                  <a:pt x="39246" y="83283"/>
                </a:lnTo>
                <a:lnTo>
                  <a:pt x="15984" y="124247"/>
                </a:lnTo>
                <a:lnTo>
                  <a:pt x="2662" y="170445"/>
                </a:lnTo>
                <a:lnTo>
                  <a:pt x="0" y="203454"/>
                </a:lnTo>
                <a:lnTo>
                  <a:pt x="674" y="220144"/>
                </a:lnTo>
                <a:lnTo>
                  <a:pt x="10369" y="267772"/>
                </a:lnTo>
                <a:lnTo>
                  <a:pt x="30474" y="310638"/>
                </a:lnTo>
                <a:lnTo>
                  <a:pt x="59578" y="347329"/>
                </a:lnTo>
                <a:lnTo>
                  <a:pt x="96269" y="376433"/>
                </a:lnTo>
                <a:lnTo>
                  <a:pt x="139135" y="396538"/>
                </a:lnTo>
                <a:lnTo>
                  <a:pt x="186763" y="406233"/>
                </a:lnTo>
                <a:lnTo>
                  <a:pt x="203454" y="406907"/>
                </a:lnTo>
                <a:lnTo>
                  <a:pt x="220144" y="406233"/>
                </a:lnTo>
                <a:lnTo>
                  <a:pt x="267772" y="396538"/>
                </a:lnTo>
                <a:lnTo>
                  <a:pt x="310638" y="376433"/>
                </a:lnTo>
                <a:lnTo>
                  <a:pt x="347329" y="347329"/>
                </a:lnTo>
                <a:lnTo>
                  <a:pt x="376433" y="310638"/>
                </a:lnTo>
                <a:lnTo>
                  <a:pt x="396538" y="267772"/>
                </a:lnTo>
                <a:lnTo>
                  <a:pt x="406233" y="220144"/>
                </a:lnTo>
                <a:lnTo>
                  <a:pt x="406908" y="203454"/>
                </a:lnTo>
                <a:lnTo>
                  <a:pt x="406233" y="186763"/>
                </a:lnTo>
                <a:lnTo>
                  <a:pt x="396538" y="139135"/>
                </a:lnTo>
                <a:lnTo>
                  <a:pt x="376433" y="96269"/>
                </a:lnTo>
                <a:lnTo>
                  <a:pt x="347329" y="59578"/>
                </a:lnTo>
                <a:lnTo>
                  <a:pt x="310638" y="30474"/>
                </a:lnTo>
                <a:lnTo>
                  <a:pt x="267772" y="10369"/>
                </a:lnTo>
                <a:lnTo>
                  <a:pt x="220144" y="674"/>
                </a:lnTo>
                <a:lnTo>
                  <a:pt x="203454" y="0"/>
                </a:lnTo>
                <a:close/>
              </a:path>
            </a:pathLst>
          </a:custGeom>
          <a:solidFill>
            <a:srgbClr val="FFFFFF"/>
          </a:solidFill>
        </p:spPr>
        <p:txBody>
          <a:bodyPr wrap="square" lIns="0" tIns="0" rIns="0" bIns="0" rtlCol="0"/>
          <a:lstStyle/>
          <a:p>
            <a:endParaRPr dirty="0"/>
          </a:p>
        </p:txBody>
      </p:sp>
      <p:sp>
        <p:nvSpPr>
          <p:cNvPr id="6" name="object 6"/>
          <p:cNvSpPr txBox="1"/>
          <p:nvPr/>
        </p:nvSpPr>
        <p:spPr>
          <a:xfrm>
            <a:off x="8811894" y="2927985"/>
            <a:ext cx="1488440" cy="647700"/>
          </a:xfrm>
          <a:prstGeom prst="rect">
            <a:avLst/>
          </a:prstGeom>
        </p:spPr>
        <p:txBody>
          <a:bodyPr vert="horz" wrap="square" lIns="0" tIns="0" rIns="0" bIns="0" rtlCol="0">
            <a:spAutoFit/>
          </a:bodyPr>
          <a:lstStyle/>
          <a:p>
            <a:pPr marL="12700" marR="5080" indent="289560">
              <a:lnSpc>
                <a:spcPts val="2540"/>
              </a:lnSpc>
            </a:pPr>
            <a:r>
              <a:rPr sz="2350" dirty="0">
                <a:solidFill>
                  <a:srgbClr val="003366"/>
                </a:solidFill>
                <a:latin typeface="Calibri"/>
                <a:cs typeface="Calibri"/>
              </a:rPr>
              <a:t>Inc</a:t>
            </a:r>
            <a:r>
              <a:rPr sz="2350" spc="-45" dirty="0">
                <a:solidFill>
                  <a:srgbClr val="003366"/>
                </a:solidFill>
                <a:latin typeface="Calibri"/>
                <a:cs typeface="Calibri"/>
              </a:rPr>
              <a:t>r</a:t>
            </a:r>
            <a:r>
              <a:rPr sz="2350" dirty="0">
                <a:solidFill>
                  <a:srgbClr val="003366"/>
                </a:solidFill>
                <a:latin typeface="Calibri"/>
                <a:cs typeface="Calibri"/>
              </a:rPr>
              <a:t>ea</a:t>
            </a:r>
            <a:r>
              <a:rPr sz="2350" spc="5" dirty="0">
                <a:solidFill>
                  <a:srgbClr val="003366"/>
                </a:solidFill>
                <a:latin typeface="Calibri"/>
                <a:cs typeface="Calibri"/>
              </a:rPr>
              <a:t>s</a:t>
            </a:r>
            <a:r>
              <a:rPr sz="2350" dirty="0">
                <a:solidFill>
                  <a:srgbClr val="003366"/>
                </a:solidFill>
                <a:latin typeface="Calibri"/>
                <a:cs typeface="Calibri"/>
              </a:rPr>
              <a:t>ed </a:t>
            </a:r>
            <a:r>
              <a:rPr sz="2350" spc="-5" dirty="0">
                <a:solidFill>
                  <a:srgbClr val="003366"/>
                </a:solidFill>
                <a:latin typeface="Calibri"/>
                <a:cs typeface="Calibri"/>
              </a:rPr>
              <a:t>p</a:t>
            </a:r>
            <a:r>
              <a:rPr sz="2350" spc="-40" dirty="0">
                <a:solidFill>
                  <a:srgbClr val="003366"/>
                </a:solidFill>
                <a:latin typeface="Calibri"/>
                <a:cs typeface="Calibri"/>
              </a:rPr>
              <a:t>r</a:t>
            </a:r>
            <a:r>
              <a:rPr sz="2350" spc="-5" dirty="0">
                <a:solidFill>
                  <a:srgbClr val="003366"/>
                </a:solidFill>
                <a:latin typeface="Calibri"/>
                <a:cs typeface="Calibri"/>
              </a:rPr>
              <a:t>oducti</a:t>
            </a:r>
            <a:r>
              <a:rPr sz="2350" spc="5" dirty="0">
                <a:solidFill>
                  <a:srgbClr val="003366"/>
                </a:solidFill>
                <a:latin typeface="Calibri"/>
                <a:cs typeface="Calibri"/>
              </a:rPr>
              <a:t>v</a:t>
            </a:r>
            <a:r>
              <a:rPr sz="2350" dirty="0">
                <a:solidFill>
                  <a:srgbClr val="003366"/>
                </a:solidFill>
                <a:latin typeface="Calibri"/>
                <a:cs typeface="Calibri"/>
              </a:rPr>
              <a:t>ity</a:t>
            </a:r>
            <a:endParaRPr sz="2350" dirty="0">
              <a:latin typeface="Calibri"/>
              <a:cs typeface="Calibri"/>
            </a:endParaRPr>
          </a:p>
        </p:txBody>
      </p:sp>
      <p:sp>
        <p:nvSpPr>
          <p:cNvPr id="7" name="object 7"/>
          <p:cNvSpPr/>
          <p:nvPr/>
        </p:nvSpPr>
        <p:spPr>
          <a:xfrm>
            <a:off x="7206233" y="4088129"/>
            <a:ext cx="3138170" cy="0"/>
          </a:xfrm>
          <a:custGeom>
            <a:avLst/>
            <a:gdLst/>
            <a:ahLst/>
            <a:cxnLst/>
            <a:rect l="l" t="t" r="r" b="b"/>
            <a:pathLst>
              <a:path w="3138170">
                <a:moveTo>
                  <a:pt x="0" y="0"/>
                </a:moveTo>
                <a:lnTo>
                  <a:pt x="3137916" y="0"/>
                </a:lnTo>
              </a:path>
            </a:pathLst>
          </a:custGeom>
          <a:ln w="28956">
            <a:solidFill>
              <a:srgbClr val="4471C4"/>
            </a:solidFill>
          </a:ln>
        </p:spPr>
        <p:txBody>
          <a:bodyPr wrap="square" lIns="0" tIns="0" rIns="0" bIns="0" rtlCol="0"/>
          <a:lstStyle/>
          <a:p>
            <a:endParaRPr dirty="0"/>
          </a:p>
        </p:txBody>
      </p:sp>
      <p:sp>
        <p:nvSpPr>
          <p:cNvPr id="8" name="object 8"/>
          <p:cNvSpPr/>
          <p:nvPr/>
        </p:nvSpPr>
        <p:spPr>
          <a:xfrm>
            <a:off x="6789419" y="3889247"/>
            <a:ext cx="390525" cy="391795"/>
          </a:xfrm>
          <a:custGeom>
            <a:avLst/>
            <a:gdLst/>
            <a:ahLst/>
            <a:cxnLst/>
            <a:rect l="l" t="t" r="r" b="b"/>
            <a:pathLst>
              <a:path w="390525" h="391795">
                <a:moveTo>
                  <a:pt x="195072" y="0"/>
                </a:moveTo>
                <a:lnTo>
                  <a:pt x="148206" y="5688"/>
                </a:lnTo>
                <a:lnTo>
                  <a:pt x="105442" y="21849"/>
                </a:lnTo>
                <a:lnTo>
                  <a:pt x="68137" y="47124"/>
                </a:lnTo>
                <a:lnTo>
                  <a:pt x="37648" y="80156"/>
                </a:lnTo>
                <a:lnTo>
                  <a:pt x="15335" y="119586"/>
                </a:lnTo>
                <a:lnTo>
                  <a:pt x="2554" y="164057"/>
                </a:lnTo>
                <a:lnTo>
                  <a:pt x="0" y="195833"/>
                </a:lnTo>
                <a:lnTo>
                  <a:pt x="646" y="211901"/>
                </a:lnTo>
                <a:lnTo>
                  <a:pt x="9948" y="257751"/>
                </a:lnTo>
                <a:lnTo>
                  <a:pt x="29235" y="299012"/>
                </a:lnTo>
                <a:lnTo>
                  <a:pt x="57150" y="334327"/>
                </a:lnTo>
                <a:lnTo>
                  <a:pt x="92333" y="362339"/>
                </a:lnTo>
                <a:lnTo>
                  <a:pt x="133429" y="381688"/>
                </a:lnTo>
                <a:lnTo>
                  <a:pt x="179078" y="391019"/>
                </a:lnTo>
                <a:lnTo>
                  <a:pt x="195072" y="391668"/>
                </a:lnTo>
                <a:lnTo>
                  <a:pt x="211065" y="391019"/>
                </a:lnTo>
                <a:lnTo>
                  <a:pt x="256714" y="381688"/>
                </a:lnTo>
                <a:lnTo>
                  <a:pt x="297810" y="362339"/>
                </a:lnTo>
                <a:lnTo>
                  <a:pt x="332994" y="334327"/>
                </a:lnTo>
                <a:lnTo>
                  <a:pt x="360908" y="299012"/>
                </a:lnTo>
                <a:lnTo>
                  <a:pt x="380195" y="257751"/>
                </a:lnTo>
                <a:lnTo>
                  <a:pt x="389497" y="211901"/>
                </a:lnTo>
                <a:lnTo>
                  <a:pt x="390144" y="195833"/>
                </a:lnTo>
                <a:lnTo>
                  <a:pt x="389497" y="179766"/>
                </a:lnTo>
                <a:lnTo>
                  <a:pt x="380195" y="133916"/>
                </a:lnTo>
                <a:lnTo>
                  <a:pt x="360908" y="92655"/>
                </a:lnTo>
                <a:lnTo>
                  <a:pt x="332994" y="57340"/>
                </a:lnTo>
                <a:lnTo>
                  <a:pt x="297810" y="29328"/>
                </a:lnTo>
                <a:lnTo>
                  <a:pt x="256714" y="9979"/>
                </a:lnTo>
                <a:lnTo>
                  <a:pt x="211065" y="648"/>
                </a:lnTo>
                <a:lnTo>
                  <a:pt x="195072" y="0"/>
                </a:lnTo>
                <a:close/>
              </a:path>
            </a:pathLst>
          </a:custGeom>
          <a:solidFill>
            <a:srgbClr val="FFFFFF"/>
          </a:solidFill>
        </p:spPr>
        <p:txBody>
          <a:bodyPr wrap="square" lIns="0" tIns="0" rIns="0" bIns="0" rtlCol="0"/>
          <a:lstStyle/>
          <a:p>
            <a:endParaRPr dirty="0"/>
          </a:p>
        </p:txBody>
      </p:sp>
      <p:sp>
        <p:nvSpPr>
          <p:cNvPr id="9" name="object 9"/>
          <p:cNvSpPr/>
          <p:nvPr/>
        </p:nvSpPr>
        <p:spPr>
          <a:xfrm>
            <a:off x="403859" y="2845306"/>
            <a:ext cx="2810256" cy="3992879"/>
          </a:xfrm>
          <a:prstGeom prst="rect">
            <a:avLst/>
          </a:prstGeom>
          <a:blipFill>
            <a:blip r:embed="rId3" cstate="print"/>
            <a:stretch>
              <a:fillRect/>
            </a:stretch>
          </a:blipFill>
        </p:spPr>
        <p:txBody>
          <a:bodyPr wrap="square" lIns="0" tIns="0" rIns="0" bIns="0" rtlCol="0"/>
          <a:lstStyle/>
          <a:p>
            <a:endParaRPr dirty="0"/>
          </a:p>
        </p:txBody>
      </p:sp>
      <p:sp>
        <p:nvSpPr>
          <p:cNvPr id="10" name="object 10"/>
          <p:cNvSpPr/>
          <p:nvPr/>
        </p:nvSpPr>
        <p:spPr>
          <a:xfrm>
            <a:off x="1523" y="1552955"/>
            <a:ext cx="12189460" cy="18415"/>
          </a:xfrm>
          <a:custGeom>
            <a:avLst/>
            <a:gdLst/>
            <a:ahLst/>
            <a:cxnLst/>
            <a:rect l="l" t="t" r="r" b="b"/>
            <a:pathLst>
              <a:path w="12189460" h="18415">
                <a:moveTo>
                  <a:pt x="0" y="18288"/>
                </a:moveTo>
                <a:lnTo>
                  <a:pt x="12188952" y="18288"/>
                </a:lnTo>
                <a:lnTo>
                  <a:pt x="12188952" y="0"/>
                </a:lnTo>
                <a:lnTo>
                  <a:pt x="0" y="0"/>
                </a:lnTo>
                <a:lnTo>
                  <a:pt x="0" y="18288"/>
                </a:lnTo>
                <a:close/>
              </a:path>
            </a:pathLst>
          </a:custGeom>
          <a:solidFill>
            <a:srgbClr val="5B9BD4"/>
          </a:solidFill>
        </p:spPr>
        <p:txBody>
          <a:bodyPr wrap="square" lIns="0" tIns="0" rIns="0" bIns="0" rtlCol="0"/>
          <a:lstStyle/>
          <a:p>
            <a:endParaRPr dirty="0"/>
          </a:p>
        </p:txBody>
      </p:sp>
      <p:sp>
        <p:nvSpPr>
          <p:cNvPr id="11" name="object 11"/>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14" name="object 14"/>
          <p:cNvSpPr txBox="1"/>
          <p:nvPr/>
        </p:nvSpPr>
        <p:spPr>
          <a:xfrm>
            <a:off x="820801" y="128624"/>
            <a:ext cx="8238490" cy="1255395"/>
          </a:xfrm>
          <a:prstGeom prst="rect">
            <a:avLst/>
          </a:prstGeom>
        </p:spPr>
        <p:txBody>
          <a:bodyPr vert="horz" wrap="square" lIns="0" tIns="0" rIns="0" bIns="0" rtlCol="0">
            <a:spAutoFit/>
          </a:bodyPr>
          <a:lstStyle/>
          <a:p>
            <a:pPr marL="12700" marR="5080">
              <a:lnSpc>
                <a:spcPct val="100000"/>
              </a:lnSpc>
            </a:pPr>
            <a:r>
              <a:rPr sz="4400" dirty="0">
                <a:solidFill>
                  <a:srgbClr val="FADB64"/>
                </a:solidFill>
                <a:latin typeface="Calibri"/>
                <a:cs typeface="Calibri"/>
              </a:rPr>
              <a:t>Mo</a:t>
            </a:r>
            <a:r>
              <a:rPr sz="4400" spc="5" dirty="0">
                <a:solidFill>
                  <a:srgbClr val="FADB64"/>
                </a:solidFill>
                <a:latin typeface="Calibri"/>
                <a:cs typeface="Calibri"/>
              </a:rPr>
              <a:t>b</a:t>
            </a:r>
            <a:r>
              <a:rPr sz="4400" dirty="0">
                <a:solidFill>
                  <a:srgbClr val="FADB64"/>
                </a:solidFill>
                <a:latin typeface="Calibri"/>
                <a:cs typeface="Calibri"/>
              </a:rPr>
              <a:t>ile</a:t>
            </a:r>
            <a:r>
              <a:rPr sz="4400" spc="-20" dirty="0">
                <a:solidFill>
                  <a:srgbClr val="FADB64"/>
                </a:solidFill>
                <a:latin typeface="Calibri"/>
                <a:cs typeface="Calibri"/>
              </a:rPr>
              <a:t> </a:t>
            </a:r>
            <a:r>
              <a:rPr sz="4400" spc="-5" dirty="0">
                <a:solidFill>
                  <a:srgbClr val="FADB64"/>
                </a:solidFill>
                <a:latin typeface="Calibri"/>
                <a:cs typeface="Calibri"/>
              </a:rPr>
              <a:t>d</a:t>
            </a:r>
            <a:r>
              <a:rPr sz="4400" spc="-20" dirty="0">
                <a:solidFill>
                  <a:srgbClr val="FADB64"/>
                </a:solidFill>
                <a:latin typeface="Calibri"/>
                <a:cs typeface="Calibri"/>
              </a:rPr>
              <a:t>e</a:t>
            </a:r>
            <a:r>
              <a:rPr sz="4400" dirty="0">
                <a:solidFill>
                  <a:srgbClr val="FADB64"/>
                </a:solidFill>
                <a:latin typeface="Calibri"/>
                <a:cs typeface="Calibri"/>
              </a:rPr>
              <a:t>vices</a:t>
            </a:r>
            <a:r>
              <a:rPr sz="4400" spc="-10" dirty="0">
                <a:solidFill>
                  <a:srgbClr val="FADB64"/>
                </a:solidFill>
                <a:latin typeface="Calibri"/>
                <a:cs typeface="Calibri"/>
              </a:rPr>
              <a:t> </a:t>
            </a:r>
            <a:r>
              <a:rPr sz="4400" spc="-5" dirty="0">
                <a:solidFill>
                  <a:srgbClr val="FADB64"/>
                </a:solidFill>
                <a:latin typeface="Calibri"/>
                <a:cs typeface="Calibri"/>
              </a:rPr>
              <a:t>supp</a:t>
            </a:r>
            <a:r>
              <a:rPr sz="4400" spc="5" dirty="0">
                <a:solidFill>
                  <a:srgbClr val="FADB64"/>
                </a:solidFill>
                <a:latin typeface="Calibri"/>
                <a:cs typeface="Calibri"/>
              </a:rPr>
              <a:t>o</a:t>
            </a:r>
            <a:r>
              <a:rPr sz="4400" dirty="0">
                <a:solidFill>
                  <a:srgbClr val="FADB64"/>
                </a:solidFill>
                <a:latin typeface="Calibri"/>
                <a:cs typeface="Calibri"/>
              </a:rPr>
              <a:t>rt</a:t>
            </a:r>
            <a:r>
              <a:rPr sz="4400" spc="-5" dirty="0">
                <a:solidFill>
                  <a:srgbClr val="FADB64"/>
                </a:solidFill>
                <a:latin typeface="Calibri"/>
                <a:cs typeface="Calibri"/>
              </a:rPr>
              <a:t> </a:t>
            </a:r>
            <a:r>
              <a:rPr sz="4400" spc="-35" dirty="0">
                <a:solidFill>
                  <a:srgbClr val="FADB64"/>
                </a:solidFill>
                <a:latin typeface="Calibri"/>
                <a:cs typeface="Calibri"/>
              </a:rPr>
              <a:t>g</a:t>
            </a:r>
            <a:r>
              <a:rPr sz="4400" spc="-20" dirty="0">
                <a:solidFill>
                  <a:srgbClr val="FADB64"/>
                </a:solidFill>
                <a:latin typeface="Calibri"/>
                <a:cs typeface="Calibri"/>
              </a:rPr>
              <a:t>o</a:t>
            </a:r>
            <a:r>
              <a:rPr sz="4400" spc="-50" dirty="0">
                <a:solidFill>
                  <a:srgbClr val="FADB64"/>
                </a:solidFill>
                <a:latin typeface="Calibri"/>
                <a:cs typeface="Calibri"/>
              </a:rPr>
              <a:t>v</a:t>
            </a:r>
            <a:r>
              <a:rPr sz="4400" dirty="0">
                <a:solidFill>
                  <a:srgbClr val="FADB64"/>
                </a:solidFill>
                <a:latin typeface="Calibri"/>
                <a:cs typeface="Calibri"/>
              </a:rPr>
              <a:t>ernme</a:t>
            </a:r>
            <a:r>
              <a:rPr sz="4400" spc="-35" dirty="0">
                <a:solidFill>
                  <a:srgbClr val="FADB64"/>
                </a:solidFill>
                <a:latin typeface="Calibri"/>
                <a:cs typeface="Calibri"/>
              </a:rPr>
              <a:t>n</a:t>
            </a:r>
            <a:r>
              <a:rPr sz="4400" dirty="0">
                <a:solidFill>
                  <a:srgbClr val="FADB64"/>
                </a:solidFill>
                <a:latin typeface="Calibri"/>
                <a:cs typeface="Calibri"/>
              </a:rPr>
              <a:t>t </a:t>
            </a:r>
            <a:r>
              <a:rPr sz="4400" spc="-5" dirty="0">
                <a:solidFill>
                  <a:srgbClr val="FADB64"/>
                </a:solidFill>
                <a:latin typeface="Calibri"/>
                <a:cs typeface="Calibri"/>
              </a:rPr>
              <a:t>priorities:</a:t>
            </a:r>
            <a:endParaRPr sz="4400" dirty="0">
              <a:latin typeface="Calibri"/>
              <a:cs typeface="Calibri"/>
            </a:endParaRPr>
          </a:p>
        </p:txBody>
      </p:sp>
      <p:sp>
        <p:nvSpPr>
          <p:cNvPr id="15" name="object 15"/>
          <p:cNvSpPr/>
          <p:nvPr/>
        </p:nvSpPr>
        <p:spPr>
          <a:xfrm>
            <a:off x="3620261" y="2599182"/>
            <a:ext cx="1074420" cy="1074420"/>
          </a:xfrm>
          <a:custGeom>
            <a:avLst/>
            <a:gdLst/>
            <a:ahLst/>
            <a:cxnLst/>
            <a:rect l="l" t="t" r="r" b="b"/>
            <a:pathLst>
              <a:path w="1074420" h="1074420">
                <a:moveTo>
                  <a:pt x="537210" y="0"/>
                </a:moveTo>
                <a:lnTo>
                  <a:pt x="493153" y="1780"/>
                </a:lnTo>
                <a:lnTo>
                  <a:pt x="450076" y="7031"/>
                </a:lnTo>
                <a:lnTo>
                  <a:pt x="408119" y="15613"/>
                </a:lnTo>
                <a:lnTo>
                  <a:pt x="367418" y="27389"/>
                </a:lnTo>
                <a:lnTo>
                  <a:pt x="328112" y="42219"/>
                </a:lnTo>
                <a:lnTo>
                  <a:pt x="290340" y="59966"/>
                </a:lnTo>
                <a:lnTo>
                  <a:pt x="254239" y="80491"/>
                </a:lnTo>
                <a:lnTo>
                  <a:pt x="219949" y="103656"/>
                </a:lnTo>
                <a:lnTo>
                  <a:pt x="187608" y="129323"/>
                </a:lnTo>
                <a:lnTo>
                  <a:pt x="157352" y="157352"/>
                </a:lnTo>
                <a:lnTo>
                  <a:pt x="129323" y="187608"/>
                </a:lnTo>
                <a:lnTo>
                  <a:pt x="103656" y="219949"/>
                </a:lnTo>
                <a:lnTo>
                  <a:pt x="80491" y="254239"/>
                </a:lnTo>
                <a:lnTo>
                  <a:pt x="59966" y="290340"/>
                </a:lnTo>
                <a:lnTo>
                  <a:pt x="42219" y="328112"/>
                </a:lnTo>
                <a:lnTo>
                  <a:pt x="27389" y="367418"/>
                </a:lnTo>
                <a:lnTo>
                  <a:pt x="15613" y="408119"/>
                </a:lnTo>
                <a:lnTo>
                  <a:pt x="7031" y="450076"/>
                </a:lnTo>
                <a:lnTo>
                  <a:pt x="1780" y="493153"/>
                </a:lnTo>
                <a:lnTo>
                  <a:pt x="0" y="537209"/>
                </a:lnTo>
                <a:lnTo>
                  <a:pt x="1780" y="581266"/>
                </a:lnTo>
                <a:lnTo>
                  <a:pt x="7031" y="624343"/>
                </a:lnTo>
                <a:lnTo>
                  <a:pt x="15613" y="666300"/>
                </a:lnTo>
                <a:lnTo>
                  <a:pt x="27389" y="707001"/>
                </a:lnTo>
                <a:lnTo>
                  <a:pt x="42219" y="746307"/>
                </a:lnTo>
                <a:lnTo>
                  <a:pt x="59966" y="784079"/>
                </a:lnTo>
                <a:lnTo>
                  <a:pt x="80491" y="820180"/>
                </a:lnTo>
                <a:lnTo>
                  <a:pt x="103656" y="854470"/>
                </a:lnTo>
                <a:lnTo>
                  <a:pt x="129323" y="886811"/>
                </a:lnTo>
                <a:lnTo>
                  <a:pt x="157352" y="917066"/>
                </a:lnTo>
                <a:lnTo>
                  <a:pt x="187608" y="945096"/>
                </a:lnTo>
                <a:lnTo>
                  <a:pt x="219949" y="970763"/>
                </a:lnTo>
                <a:lnTo>
                  <a:pt x="254239" y="993928"/>
                </a:lnTo>
                <a:lnTo>
                  <a:pt x="290340" y="1014453"/>
                </a:lnTo>
                <a:lnTo>
                  <a:pt x="328112" y="1032200"/>
                </a:lnTo>
                <a:lnTo>
                  <a:pt x="367418" y="1047030"/>
                </a:lnTo>
                <a:lnTo>
                  <a:pt x="408119" y="1058806"/>
                </a:lnTo>
                <a:lnTo>
                  <a:pt x="450076" y="1067388"/>
                </a:lnTo>
                <a:lnTo>
                  <a:pt x="493153" y="1072639"/>
                </a:lnTo>
                <a:lnTo>
                  <a:pt x="537210" y="1074419"/>
                </a:lnTo>
                <a:lnTo>
                  <a:pt x="581266" y="1072639"/>
                </a:lnTo>
                <a:lnTo>
                  <a:pt x="624343" y="1067388"/>
                </a:lnTo>
                <a:lnTo>
                  <a:pt x="666300" y="1058806"/>
                </a:lnTo>
                <a:lnTo>
                  <a:pt x="707001" y="1047030"/>
                </a:lnTo>
                <a:lnTo>
                  <a:pt x="746307" y="1032200"/>
                </a:lnTo>
                <a:lnTo>
                  <a:pt x="784079" y="1014453"/>
                </a:lnTo>
                <a:lnTo>
                  <a:pt x="820180" y="993928"/>
                </a:lnTo>
                <a:lnTo>
                  <a:pt x="854470" y="970763"/>
                </a:lnTo>
                <a:lnTo>
                  <a:pt x="886811" y="945096"/>
                </a:lnTo>
                <a:lnTo>
                  <a:pt x="917067" y="917066"/>
                </a:lnTo>
                <a:lnTo>
                  <a:pt x="945096" y="886811"/>
                </a:lnTo>
                <a:lnTo>
                  <a:pt x="970763" y="854470"/>
                </a:lnTo>
                <a:lnTo>
                  <a:pt x="993928" y="820180"/>
                </a:lnTo>
                <a:lnTo>
                  <a:pt x="1014453" y="784079"/>
                </a:lnTo>
                <a:lnTo>
                  <a:pt x="1032200" y="746307"/>
                </a:lnTo>
                <a:lnTo>
                  <a:pt x="1047030" y="707001"/>
                </a:lnTo>
                <a:lnTo>
                  <a:pt x="1058806" y="666300"/>
                </a:lnTo>
                <a:lnTo>
                  <a:pt x="1067388" y="624343"/>
                </a:lnTo>
                <a:lnTo>
                  <a:pt x="1072639" y="581266"/>
                </a:lnTo>
                <a:lnTo>
                  <a:pt x="1074420" y="537209"/>
                </a:lnTo>
                <a:lnTo>
                  <a:pt x="1072639" y="493153"/>
                </a:lnTo>
                <a:lnTo>
                  <a:pt x="1067388" y="450076"/>
                </a:lnTo>
                <a:lnTo>
                  <a:pt x="1058806" y="408119"/>
                </a:lnTo>
                <a:lnTo>
                  <a:pt x="1047030" y="367418"/>
                </a:lnTo>
                <a:lnTo>
                  <a:pt x="1032200" y="328112"/>
                </a:lnTo>
                <a:lnTo>
                  <a:pt x="1014453" y="290340"/>
                </a:lnTo>
                <a:lnTo>
                  <a:pt x="993928" y="254239"/>
                </a:lnTo>
                <a:lnTo>
                  <a:pt x="970763" y="219949"/>
                </a:lnTo>
                <a:lnTo>
                  <a:pt x="945096" y="187608"/>
                </a:lnTo>
                <a:lnTo>
                  <a:pt x="917066" y="157352"/>
                </a:lnTo>
                <a:lnTo>
                  <a:pt x="886811" y="129323"/>
                </a:lnTo>
                <a:lnTo>
                  <a:pt x="854470" y="103656"/>
                </a:lnTo>
                <a:lnTo>
                  <a:pt x="820180" y="80491"/>
                </a:lnTo>
                <a:lnTo>
                  <a:pt x="784079" y="59966"/>
                </a:lnTo>
                <a:lnTo>
                  <a:pt x="746307" y="42219"/>
                </a:lnTo>
                <a:lnTo>
                  <a:pt x="707001" y="27389"/>
                </a:lnTo>
                <a:lnTo>
                  <a:pt x="666300" y="15613"/>
                </a:lnTo>
                <a:lnTo>
                  <a:pt x="624343" y="7031"/>
                </a:lnTo>
                <a:lnTo>
                  <a:pt x="581266" y="1780"/>
                </a:lnTo>
                <a:lnTo>
                  <a:pt x="537210" y="0"/>
                </a:lnTo>
                <a:close/>
              </a:path>
            </a:pathLst>
          </a:custGeom>
          <a:solidFill>
            <a:srgbClr val="FFFFFF"/>
          </a:solidFill>
        </p:spPr>
        <p:txBody>
          <a:bodyPr wrap="square" lIns="0" tIns="0" rIns="0" bIns="0" rtlCol="0"/>
          <a:lstStyle/>
          <a:p>
            <a:endParaRPr dirty="0"/>
          </a:p>
        </p:txBody>
      </p:sp>
      <p:sp>
        <p:nvSpPr>
          <p:cNvPr id="16" name="object 16"/>
          <p:cNvSpPr/>
          <p:nvPr/>
        </p:nvSpPr>
        <p:spPr>
          <a:xfrm>
            <a:off x="3620261" y="2599182"/>
            <a:ext cx="1074420" cy="1074420"/>
          </a:xfrm>
          <a:custGeom>
            <a:avLst/>
            <a:gdLst/>
            <a:ahLst/>
            <a:cxnLst/>
            <a:rect l="l" t="t" r="r" b="b"/>
            <a:pathLst>
              <a:path w="1074420" h="1074420">
                <a:moveTo>
                  <a:pt x="0" y="537209"/>
                </a:moveTo>
                <a:lnTo>
                  <a:pt x="1780" y="493153"/>
                </a:lnTo>
                <a:lnTo>
                  <a:pt x="7031" y="450076"/>
                </a:lnTo>
                <a:lnTo>
                  <a:pt x="15613" y="408119"/>
                </a:lnTo>
                <a:lnTo>
                  <a:pt x="27389" y="367418"/>
                </a:lnTo>
                <a:lnTo>
                  <a:pt x="42219" y="328112"/>
                </a:lnTo>
                <a:lnTo>
                  <a:pt x="59966" y="290340"/>
                </a:lnTo>
                <a:lnTo>
                  <a:pt x="80491" y="254239"/>
                </a:lnTo>
                <a:lnTo>
                  <a:pt x="103656" y="219949"/>
                </a:lnTo>
                <a:lnTo>
                  <a:pt x="129323" y="187608"/>
                </a:lnTo>
                <a:lnTo>
                  <a:pt x="157352" y="157352"/>
                </a:lnTo>
                <a:lnTo>
                  <a:pt x="187608" y="129323"/>
                </a:lnTo>
                <a:lnTo>
                  <a:pt x="219949" y="103656"/>
                </a:lnTo>
                <a:lnTo>
                  <a:pt x="254239" y="80491"/>
                </a:lnTo>
                <a:lnTo>
                  <a:pt x="290340" y="59966"/>
                </a:lnTo>
                <a:lnTo>
                  <a:pt x="328112" y="42219"/>
                </a:lnTo>
                <a:lnTo>
                  <a:pt x="367418" y="27389"/>
                </a:lnTo>
                <a:lnTo>
                  <a:pt x="408119" y="15613"/>
                </a:lnTo>
                <a:lnTo>
                  <a:pt x="450076" y="7031"/>
                </a:lnTo>
                <a:lnTo>
                  <a:pt x="493153" y="1780"/>
                </a:lnTo>
                <a:lnTo>
                  <a:pt x="537210" y="0"/>
                </a:lnTo>
                <a:lnTo>
                  <a:pt x="581266" y="1780"/>
                </a:lnTo>
                <a:lnTo>
                  <a:pt x="624343" y="7031"/>
                </a:lnTo>
                <a:lnTo>
                  <a:pt x="666300" y="15613"/>
                </a:lnTo>
                <a:lnTo>
                  <a:pt x="707001" y="27389"/>
                </a:lnTo>
                <a:lnTo>
                  <a:pt x="746307" y="42219"/>
                </a:lnTo>
                <a:lnTo>
                  <a:pt x="784079" y="59966"/>
                </a:lnTo>
                <a:lnTo>
                  <a:pt x="820180" y="80491"/>
                </a:lnTo>
                <a:lnTo>
                  <a:pt x="854470" y="103656"/>
                </a:lnTo>
                <a:lnTo>
                  <a:pt x="886811" y="129323"/>
                </a:lnTo>
                <a:lnTo>
                  <a:pt x="917066" y="157352"/>
                </a:lnTo>
                <a:lnTo>
                  <a:pt x="945096" y="187608"/>
                </a:lnTo>
                <a:lnTo>
                  <a:pt x="970763" y="219949"/>
                </a:lnTo>
                <a:lnTo>
                  <a:pt x="993928" y="254239"/>
                </a:lnTo>
                <a:lnTo>
                  <a:pt x="1014453" y="290340"/>
                </a:lnTo>
                <a:lnTo>
                  <a:pt x="1032200" y="328112"/>
                </a:lnTo>
                <a:lnTo>
                  <a:pt x="1047030" y="367418"/>
                </a:lnTo>
                <a:lnTo>
                  <a:pt x="1058806" y="408119"/>
                </a:lnTo>
                <a:lnTo>
                  <a:pt x="1067388" y="450076"/>
                </a:lnTo>
                <a:lnTo>
                  <a:pt x="1072639" y="493153"/>
                </a:lnTo>
                <a:lnTo>
                  <a:pt x="1074420" y="537209"/>
                </a:lnTo>
                <a:lnTo>
                  <a:pt x="1072639" y="581266"/>
                </a:lnTo>
                <a:lnTo>
                  <a:pt x="1067388" y="624343"/>
                </a:lnTo>
                <a:lnTo>
                  <a:pt x="1058806" y="666300"/>
                </a:lnTo>
                <a:lnTo>
                  <a:pt x="1047030" y="707001"/>
                </a:lnTo>
                <a:lnTo>
                  <a:pt x="1032200" y="746307"/>
                </a:lnTo>
                <a:lnTo>
                  <a:pt x="1014453" y="784079"/>
                </a:lnTo>
                <a:lnTo>
                  <a:pt x="993928" y="820180"/>
                </a:lnTo>
                <a:lnTo>
                  <a:pt x="970763" y="854470"/>
                </a:lnTo>
                <a:lnTo>
                  <a:pt x="945096" y="886811"/>
                </a:lnTo>
                <a:lnTo>
                  <a:pt x="917067" y="917066"/>
                </a:lnTo>
                <a:lnTo>
                  <a:pt x="886811" y="945096"/>
                </a:lnTo>
                <a:lnTo>
                  <a:pt x="854470" y="970763"/>
                </a:lnTo>
                <a:lnTo>
                  <a:pt x="820180" y="993928"/>
                </a:lnTo>
                <a:lnTo>
                  <a:pt x="784079" y="1014453"/>
                </a:lnTo>
                <a:lnTo>
                  <a:pt x="746307" y="1032200"/>
                </a:lnTo>
                <a:lnTo>
                  <a:pt x="707001" y="1047030"/>
                </a:lnTo>
                <a:lnTo>
                  <a:pt x="666300" y="1058806"/>
                </a:lnTo>
                <a:lnTo>
                  <a:pt x="624343" y="1067388"/>
                </a:lnTo>
                <a:lnTo>
                  <a:pt x="581266" y="1072639"/>
                </a:lnTo>
                <a:lnTo>
                  <a:pt x="537210" y="1074419"/>
                </a:lnTo>
                <a:lnTo>
                  <a:pt x="493153" y="1072639"/>
                </a:lnTo>
                <a:lnTo>
                  <a:pt x="450076" y="1067388"/>
                </a:lnTo>
                <a:lnTo>
                  <a:pt x="408119" y="1058806"/>
                </a:lnTo>
                <a:lnTo>
                  <a:pt x="367418" y="1047030"/>
                </a:lnTo>
                <a:lnTo>
                  <a:pt x="328112" y="1032200"/>
                </a:lnTo>
                <a:lnTo>
                  <a:pt x="290340" y="1014453"/>
                </a:lnTo>
                <a:lnTo>
                  <a:pt x="254239" y="993928"/>
                </a:lnTo>
                <a:lnTo>
                  <a:pt x="219949" y="970763"/>
                </a:lnTo>
                <a:lnTo>
                  <a:pt x="187608" y="945096"/>
                </a:lnTo>
                <a:lnTo>
                  <a:pt x="157352" y="917066"/>
                </a:lnTo>
                <a:lnTo>
                  <a:pt x="129323" y="886811"/>
                </a:lnTo>
                <a:lnTo>
                  <a:pt x="103656" y="854470"/>
                </a:lnTo>
                <a:lnTo>
                  <a:pt x="80491" y="820180"/>
                </a:lnTo>
                <a:lnTo>
                  <a:pt x="59966" y="784079"/>
                </a:lnTo>
                <a:lnTo>
                  <a:pt x="42219" y="746307"/>
                </a:lnTo>
                <a:lnTo>
                  <a:pt x="27389" y="707001"/>
                </a:lnTo>
                <a:lnTo>
                  <a:pt x="15613" y="666300"/>
                </a:lnTo>
                <a:lnTo>
                  <a:pt x="7031" y="624343"/>
                </a:lnTo>
                <a:lnTo>
                  <a:pt x="1780" y="581266"/>
                </a:lnTo>
                <a:lnTo>
                  <a:pt x="0" y="537209"/>
                </a:lnTo>
                <a:close/>
              </a:path>
            </a:pathLst>
          </a:custGeom>
          <a:ln w="38100">
            <a:solidFill>
              <a:srgbClr val="1E5B7C"/>
            </a:solidFill>
          </a:ln>
        </p:spPr>
        <p:txBody>
          <a:bodyPr wrap="square" lIns="0" tIns="0" rIns="0" bIns="0" rtlCol="0"/>
          <a:lstStyle/>
          <a:p>
            <a:endParaRPr dirty="0"/>
          </a:p>
        </p:txBody>
      </p:sp>
      <p:sp>
        <p:nvSpPr>
          <p:cNvPr id="17" name="object 17"/>
          <p:cNvSpPr/>
          <p:nvPr/>
        </p:nvSpPr>
        <p:spPr>
          <a:xfrm>
            <a:off x="3912108" y="2715767"/>
            <a:ext cx="489584" cy="840105"/>
          </a:xfrm>
          <a:custGeom>
            <a:avLst/>
            <a:gdLst/>
            <a:ahLst/>
            <a:cxnLst/>
            <a:rect l="l" t="t" r="r" b="b"/>
            <a:pathLst>
              <a:path w="489585" h="840104">
                <a:moveTo>
                  <a:pt x="49528" y="527604"/>
                </a:moveTo>
                <a:lnTo>
                  <a:pt x="0" y="693546"/>
                </a:lnTo>
                <a:lnTo>
                  <a:pt x="19176" y="703071"/>
                </a:lnTo>
                <a:lnTo>
                  <a:pt x="28777" y="707691"/>
                </a:lnTo>
                <a:lnTo>
                  <a:pt x="73312" y="724896"/>
                </a:lnTo>
                <a:lnTo>
                  <a:pt x="111541" y="734943"/>
                </a:lnTo>
                <a:lnTo>
                  <a:pt x="152181" y="740915"/>
                </a:lnTo>
                <a:lnTo>
                  <a:pt x="176149" y="741933"/>
                </a:lnTo>
                <a:lnTo>
                  <a:pt x="176149" y="839723"/>
                </a:lnTo>
                <a:lnTo>
                  <a:pt x="323070" y="839723"/>
                </a:lnTo>
                <a:lnTo>
                  <a:pt x="323087" y="732425"/>
                </a:lnTo>
                <a:lnTo>
                  <a:pt x="337513" y="729036"/>
                </a:lnTo>
                <a:lnTo>
                  <a:pt x="377866" y="713908"/>
                </a:lnTo>
                <a:lnTo>
                  <a:pt x="413216" y="691951"/>
                </a:lnTo>
                <a:lnTo>
                  <a:pt x="442769" y="663958"/>
                </a:lnTo>
                <a:lnTo>
                  <a:pt x="465730" y="630718"/>
                </a:lnTo>
                <a:lnTo>
                  <a:pt x="481303" y="593026"/>
                </a:lnTo>
                <a:lnTo>
                  <a:pt x="483160" y="585723"/>
                </a:lnTo>
                <a:lnTo>
                  <a:pt x="225043" y="585723"/>
                </a:lnTo>
                <a:lnTo>
                  <a:pt x="208101" y="585140"/>
                </a:lnTo>
                <a:lnTo>
                  <a:pt x="160713" y="577755"/>
                </a:lnTo>
                <a:lnTo>
                  <a:pt x="120676" y="565503"/>
                </a:lnTo>
                <a:lnTo>
                  <a:pt x="83606" y="549561"/>
                </a:lnTo>
                <a:lnTo>
                  <a:pt x="78104" y="546861"/>
                </a:lnTo>
                <a:lnTo>
                  <a:pt x="49528" y="527604"/>
                </a:lnTo>
                <a:close/>
              </a:path>
              <a:path w="489585" h="840104">
                <a:moveTo>
                  <a:pt x="176166" y="0"/>
                </a:moveTo>
                <a:lnTo>
                  <a:pt x="176149" y="97344"/>
                </a:lnTo>
                <a:lnTo>
                  <a:pt x="161669" y="102079"/>
                </a:lnTo>
                <a:lnTo>
                  <a:pt x="147662" y="107384"/>
                </a:lnTo>
                <a:lnTo>
                  <a:pt x="108771" y="126653"/>
                </a:lnTo>
                <a:lnTo>
                  <a:pt x="75187" y="150814"/>
                </a:lnTo>
                <a:lnTo>
                  <a:pt x="47695" y="179691"/>
                </a:lnTo>
                <a:lnTo>
                  <a:pt x="27085" y="213109"/>
                </a:lnTo>
                <a:lnTo>
                  <a:pt x="14208" y="250633"/>
                </a:lnTo>
                <a:lnTo>
                  <a:pt x="9651" y="292861"/>
                </a:lnTo>
                <a:lnTo>
                  <a:pt x="10443" y="309956"/>
                </a:lnTo>
                <a:lnTo>
                  <a:pt x="21556" y="355446"/>
                </a:lnTo>
                <a:lnTo>
                  <a:pt x="43768" y="393011"/>
                </a:lnTo>
                <a:lnTo>
                  <a:pt x="74501" y="423640"/>
                </a:lnTo>
                <a:lnTo>
                  <a:pt x="111174" y="448319"/>
                </a:lnTo>
                <a:lnTo>
                  <a:pt x="151209" y="468036"/>
                </a:lnTo>
                <a:lnTo>
                  <a:pt x="192025" y="483779"/>
                </a:lnTo>
                <a:lnTo>
                  <a:pt x="205358" y="488314"/>
                </a:lnTo>
                <a:lnTo>
                  <a:pt x="230747" y="498455"/>
                </a:lnTo>
                <a:lnTo>
                  <a:pt x="266130" y="516195"/>
                </a:lnTo>
                <a:lnTo>
                  <a:pt x="293447" y="545662"/>
                </a:lnTo>
                <a:lnTo>
                  <a:pt x="293496" y="546861"/>
                </a:lnTo>
                <a:lnTo>
                  <a:pt x="290639" y="559514"/>
                </a:lnTo>
                <a:lnTo>
                  <a:pt x="257708" y="581640"/>
                </a:lnTo>
                <a:lnTo>
                  <a:pt x="225043" y="585723"/>
                </a:lnTo>
                <a:lnTo>
                  <a:pt x="483160" y="585723"/>
                </a:lnTo>
                <a:lnTo>
                  <a:pt x="484715" y="579609"/>
                </a:lnTo>
                <a:lnTo>
                  <a:pt x="487189" y="565814"/>
                </a:lnTo>
                <a:lnTo>
                  <a:pt x="488695" y="551671"/>
                </a:lnTo>
                <a:lnTo>
                  <a:pt x="489203" y="537209"/>
                </a:lnTo>
                <a:lnTo>
                  <a:pt x="488833" y="522847"/>
                </a:lnTo>
                <a:lnTo>
                  <a:pt x="483100" y="483033"/>
                </a:lnTo>
                <a:lnTo>
                  <a:pt x="463848" y="436794"/>
                </a:lnTo>
                <a:lnTo>
                  <a:pt x="439929" y="406506"/>
                </a:lnTo>
                <a:lnTo>
                  <a:pt x="407222" y="379344"/>
                </a:lnTo>
                <a:lnTo>
                  <a:pt x="365129" y="354734"/>
                </a:lnTo>
                <a:lnTo>
                  <a:pt x="296794" y="325567"/>
                </a:lnTo>
                <a:lnTo>
                  <a:pt x="280946" y="319021"/>
                </a:lnTo>
                <a:lnTo>
                  <a:pt x="239904" y="299344"/>
                </a:lnTo>
                <a:lnTo>
                  <a:pt x="215391" y="273176"/>
                </a:lnTo>
                <a:lnTo>
                  <a:pt x="218490" y="259236"/>
                </a:lnTo>
                <a:lnTo>
                  <a:pt x="254657" y="244287"/>
                </a:lnTo>
                <a:lnTo>
                  <a:pt x="436429" y="243966"/>
                </a:lnTo>
                <a:lnTo>
                  <a:pt x="470026" y="127000"/>
                </a:lnTo>
                <a:lnTo>
                  <a:pt x="431905" y="111308"/>
                </a:lnTo>
                <a:lnTo>
                  <a:pt x="386775" y="99908"/>
                </a:lnTo>
                <a:lnTo>
                  <a:pt x="344044" y="91374"/>
                </a:lnTo>
                <a:lnTo>
                  <a:pt x="323088" y="87756"/>
                </a:lnTo>
                <a:lnTo>
                  <a:pt x="323088" y="200"/>
                </a:lnTo>
                <a:lnTo>
                  <a:pt x="176166" y="0"/>
                </a:lnTo>
                <a:close/>
              </a:path>
              <a:path w="489585" h="840104">
                <a:moveTo>
                  <a:pt x="436429" y="243966"/>
                </a:moveTo>
                <a:lnTo>
                  <a:pt x="273812" y="243966"/>
                </a:lnTo>
                <a:lnTo>
                  <a:pt x="290409" y="244497"/>
                </a:lnTo>
                <a:lnTo>
                  <a:pt x="305951" y="245978"/>
                </a:lnTo>
                <a:lnTo>
                  <a:pt x="346779" y="254485"/>
                </a:lnTo>
                <a:lnTo>
                  <a:pt x="389670" y="269173"/>
                </a:lnTo>
                <a:lnTo>
                  <a:pt x="398685" y="272347"/>
                </a:lnTo>
                <a:lnTo>
                  <a:pt x="401192" y="273176"/>
                </a:lnTo>
                <a:lnTo>
                  <a:pt x="420739" y="292850"/>
                </a:lnTo>
                <a:lnTo>
                  <a:pt x="430727" y="263814"/>
                </a:lnTo>
                <a:lnTo>
                  <a:pt x="436429" y="243966"/>
                </a:lnTo>
                <a:close/>
              </a:path>
            </a:pathLst>
          </a:custGeom>
          <a:solidFill>
            <a:srgbClr val="1E5B7C"/>
          </a:solidFill>
        </p:spPr>
        <p:txBody>
          <a:bodyPr wrap="square" lIns="0" tIns="0" rIns="0" bIns="0" rtlCol="0"/>
          <a:lstStyle/>
          <a:p>
            <a:endParaRPr dirty="0"/>
          </a:p>
        </p:txBody>
      </p:sp>
      <p:sp>
        <p:nvSpPr>
          <p:cNvPr id="18" name="object 18"/>
          <p:cNvSpPr/>
          <p:nvPr/>
        </p:nvSpPr>
        <p:spPr>
          <a:xfrm>
            <a:off x="3679697" y="4409694"/>
            <a:ext cx="1074420" cy="1073150"/>
          </a:xfrm>
          <a:custGeom>
            <a:avLst/>
            <a:gdLst/>
            <a:ahLst/>
            <a:cxnLst/>
            <a:rect l="l" t="t" r="r" b="b"/>
            <a:pathLst>
              <a:path w="1074420" h="1073150">
                <a:moveTo>
                  <a:pt x="537210" y="0"/>
                </a:moveTo>
                <a:lnTo>
                  <a:pt x="493153" y="1778"/>
                </a:lnTo>
                <a:lnTo>
                  <a:pt x="450076" y="7020"/>
                </a:lnTo>
                <a:lnTo>
                  <a:pt x="408119" y="15589"/>
                </a:lnTo>
                <a:lnTo>
                  <a:pt x="367418" y="27346"/>
                </a:lnTo>
                <a:lnTo>
                  <a:pt x="328112" y="42154"/>
                </a:lnTo>
                <a:lnTo>
                  <a:pt x="290340" y="59873"/>
                </a:lnTo>
                <a:lnTo>
                  <a:pt x="254239" y="80367"/>
                </a:lnTo>
                <a:lnTo>
                  <a:pt x="219949" y="103497"/>
                </a:lnTo>
                <a:lnTo>
                  <a:pt x="187608" y="129126"/>
                </a:lnTo>
                <a:lnTo>
                  <a:pt x="157352" y="157114"/>
                </a:lnTo>
                <a:lnTo>
                  <a:pt x="129323" y="187325"/>
                </a:lnTo>
                <a:lnTo>
                  <a:pt x="103656" y="219620"/>
                </a:lnTo>
                <a:lnTo>
                  <a:pt x="80491" y="253861"/>
                </a:lnTo>
                <a:lnTo>
                  <a:pt x="59966" y="289910"/>
                </a:lnTo>
                <a:lnTo>
                  <a:pt x="42219" y="327630"/>
                </a:lnTo>
                <a:lnTo>
                  <a:pt x="27389" y="366881"/>
                </a:lnTo>
                <a:lnTo>
                  <a:pt x="15613" y="407527"/>
                </a:lnTo>
                <a:lnTo>
                  <a:pt x="7031" y="449428"/>
                </a:lnTo>
                <a:lnTo>
                  <a:pt x="1780" y="492448"/>
                </a:lnTo>
                <a:lnTo>
                  <a:pt x="0" y="536447"/>
                </a:lnTo>
                <a:lnTo>
                  <a:pt x="1780" y="580447"/>
                </a:lnTo>
                <a:lnTo>
                  <a:pt x="7031" y="623467"/>
                </a:lnTo>
                <a:lnTo>
                  <a:pt x="15613" y="665368"/>
                </a:lnTo>
                <a:lnTo>
                  <a:pt x="27389" y="706014"/>
                </a:lnTo>
                <a:lnTo>
                  <a:pt x="42219" y="745265"/>
                </a:lnTo>
                <a:lnTo>
                  <a:pt x="59966" y="782985"/>
                </a:lnTo>
                <a:lnTo>
                  <a:pt x="80491" y="819034"/>
                </a:lnTo>
                <a:lnTo>
                  <a:pt x="103656" y="853275"/>
                </a:lnTo>
                <a:lnTo>
                  <a:pt x="129323" y="885570"/>
                </a:lnTo>
                <a:lnTo>
                  <a:pt x="157352" y="915781"/>
                </a:lnTo>
                <a:lnTo>
                  <a:pt x="187608" y="943769"/>
                </a:lnTo>
                <a:lnTo>
                  <a:pt x="219949" y="969398"/>
                </a:lnTo>
                <a:lnTo>
                  <a:pt x="254239" y="992528"/>
                </a:lnTo>
                <a:lnTo>
                  <a:pt x="290340" y="1013022"/>
                </a:lnTo>
                <a:lnTo>
                  <a:pt x="328112" y="1030741"/>
                </a:lnTo>
                <a:lnTo>
                  <a:pt x="367418" y="1045549"/>
                </a:lnTo>
                <a:lnTo>
                  <a:pt x="408119" y="1057306"/>
                </a:lnTo>
                <a:lnTo>
                  <a:pt x="450076" y="1065875"/>
                </a:lnTo>
                <a:lnTo>
                  <a:pt x="493153" y="1071117"/>
                </a:lnTo>
                <a:lnTo>
                  <a:pt x="537210" y="1072895"/>
                </a:lnTo>
                <a:lnTo>
                  <a:pt x="581266" y="1071117"/>
                </a:lnTo>
                <a:lnTo>
                  <a:pt x="624343" y="1065875"/>
                </a:lnTo>
                <a:lnTo>
                  <a:pt x="666300" y="1057306"/>
                </a:lnTo>
                <a:lnTo>
                  <a:pt x="707001" y="1045549"/>
                </a:lnTo>
                <a:lnTo>
                  <a:pt x="746307" y="1030741"/>
                </a:lnTo>
                <a:lnTo>
                  <a:pt x="784079" y="1013022"/>
                </a:lnTo>
                <a:lnTo>
                  <a:pt x="820180" y="992528"/>
                </a:lnTo>
                <a:lnTo>
                  <a:pt x="854470" y="969398"/>
                </a:lnTo>
                <a:lnTo>
                  <a:pt x="886811" y="943769"/>
                </a:lnTo>
                <a:lnTo>
                  <a:pt x="917066" y="915781"/>
                </a:lnTo>
                <a:lnTo>
                  <a:pt x="945096" y="885570"/>
                </a:lnTo>
                <a:lnTo>
                  <a:pt x="970763" y="853275"/>
                </a:lnTo>
                <a:lnTo>
                  <a:pt x="993928" y="819034"/>
                </a:lnTo>
                <a:lnTo>
                  <a:pt x="1014453" y="782985"/>
                </a:lnTo>
                <a:lnTo>
                  <a:pt x="1032200" y="745265"/>
                </a:lnTo>
                <a:lnTo>
                  <a:pt x="1047030" y="706014"/>
                </a:lnTo>
                <a:lnTo>
                  <a:pt x="1058806" y="665368"/>
                </a:lnTo>
                <a:lnTo>
                  <a:pt x="1067388" y="623467"/>
                </a:lnTo>
                <a:lnTo>
                  <a:pt x="1072639" y="580447"/>
                </a:lnTo>
                <a:lnTo>
                  <a:pt x="1074419" y="536447"/>
                </a:lnTo>
                <a:lnTo>
                  <a:pt x="1072639" y="492448"/>
                </a:lnTo>
                <a:lnTo>
                  <a:pt x="1067388" y="449428"/>
                </a:lnTo>
                <a:lnTo>
                  <a:pt x="1058806" y="407527"/>
                </a:lnTo>
                <a:lnTo>
                  <a:pt x="1047030" y="366881"/>
                </a:lnTo>
                <a:lnTo>
                  <a:pt x="1032200" y="327630"/>
                </a:lnTo>
                <a:lnTo>
                  <a:pt x="1014453" y="289910"/>
                </a:lnTo>
                <a:lnTo>
                  <a:pt x="993928" y="253861"/>
                </a:lnTo>
                <a:lnTo>
                  <a:pt x="970763" y="219620"/>
                </a:lnTo>
                <a:lnTo>
                  <a:pt x="945096" y="187325"/>
                </a:lnTo>
                <a:lnTo>
                  <a:pt x="917066" y="157114"/>
                </a:lnTo>
                <a:lnTo>
                  <a:pt x="886811" y="129126"/>
                </a:lnTo>
                <a:lnTo>
                  <a:pt x="854470" y="103497"/>
                </a:lnTo>
                <a:lnTo>
                  <a:pt x="820180" y="80367"/>
                </a:lnTo>
                <a:lnTo>
                  <a:pt x="784079" y="59873"/>
                </a:lnTo>
                <a:lnTo>
                  <a:pt x="746307" y="42154"/>
                </a:lnTo>
                <a:lnTo>
                  <a:pt x="707001" y="27346"/>
                </a:lnTo>
                <a:lnTo>
                  <a:pt x="666300" y="15589"/>
                </a:lnTo>
                <a:lnTo>
                  <a:pt x="624343" y="7020"/>
                </a:lnTo>
                <a:lnTo>
                  <a:pt x="581266" y="1778"/>
                </a:lnTo>
                <a:lnTo>
                  <a:pt x="537210" y="0"/>
                </a:lnTo>
                <a:close/>
              </a:path>
            </a:pathLst>
          </a:custGeom>
          <a:solidFill>
            <a:srgbClr val="FFFFFF"/>
          </a:solidFill>
        </p:spPr>
        <p:txBody>
          <a:bodyPr wrap="square" lIns="0" tIns="0" rIns="0" bIns="0" rtlCol="0"/>
          <a:lstStyle/>
          <a:p>
            <a:endParaRPr dirty="0"/>
          </a:p>
        </p:txBody>
      </p:sp>
      <p:sp>
        <p:nvSpPr>
          <p:cNvPr id="19" name="object 19"/>
          <p:cNvSpPr/>
          <p:nvPr/>
        </p:nvSpPr>
        <p:spPr>
          <a:xfrm>
            <a:off x="3679697" y="4409694"/>
            <a:ext cx="1074420" cy="1073150"/>
          </a:xfrm>
          <a:custGeom>
            <a:avLst/>
            <a:gdLst/>
            <a:ahLst/>
            <a:cxnLst/>
            <a:rect l="l" t="t" r="r" b="b"/>
            <a:pathLst>
              <a:path w="1074420" h="1073150">
                <a:moveTo>
                  <a:pt x="0" y="536447"/>
                </a:moveTo>
                <a:lnTo>
                  <a:pt x="1780" y="492448"/>
                </a:lnTo>
                <a:lnTo>
                  <a:pt x="7031" y="449428"/>
                </a:lnTo>
                <a:lnTo>
                  <a:pt x="15613" y="407527"/>
                </a:lnTo>
                <a:lnTo>
                  <a:pt x="27389" y="366881"/>
                </a:lnTo>
                <a:lnTo>
                  <a:pt x="42219" y="327630"/>
                </a:lnTo>
                <a:lnTo>
                  <a:pt x="59966" y="289910"/>
                </a:lnTo>
                <a:lnTo>
                  <a:pt x="80491" y="253861"/>
                </a:lnTo>
                <a:lnTo>
                  <a:pt x="103656" y="219620"/>
                </a:lnTo>
                <a:lnTo>
                  <a:pt x="129323" y="187325"/>
                </a:lnTo>
                <a:lnTo>
                  <a:pt x="157352" y="157114"/>
                </a:lnTo>
                <a:lnTo>
                  <a:pt x="187608" y="129126"/>
                </a:lnTo>
                <a:lnTo>
                  <a:pt x="219949" y="103497"/>
                </a:lnTo>
                <a:lnTo>
                  <a:pt x="254239" y="80367"/>
                </a:lnTo>
                <a:lnTo>
                  <a:pt x="290340" y="59873"/>
                </a:lnTo>
                <a:lnTo>
                  <a:pt x="328112" y="42154"/>
                </a:lnTo>
                <a:lnTo>
                  <a:pt x="367418" y="27346"/>
                </a:lnTo>
                <a:lnTo>
                  <a:pt x="408119" y="15589"/>
                </a:lnTo>
                <a:lnTo>
                  <a:pt x="450076" y="7020"/>
                </a:lnTo>
                <a:lnTo>
                  <a:pt x="493153" y="1778"/>
                </a:lnTo>
                <a:lnTo>
                  <a:pt x="537210" y="0"/>
                </a:lnTo>
                <a:lnTo>
                  <a:pt x="581266" y="1778"/>
                </a:lnTo>
                <a:lnTo>
                  <a:pt x="624343" y="7020"/>
                </a:lnTo>
                <a:lnTo>
                  <a:pt x="666300" y="15589"/>
                </a:lnTo>
                <a:lnTo>
                  <a:pt x="707001" y="27346"/>
                </a:lnTo>
                <a:lnTo>
                  <a:pt x="746307" y="42154"/>
                </a:lnTo>
                <a:lnTo>
                  <a:pt x="784079" y="59873"/>
                </a:lnTo>
                <a:lnTo>
                  <a:pt x="820180" y="80367"/>
                </a:lnTo>
                <a:lnTo>
                  <a:pt x="854470" y="103497"/>
                </a:lnTo>
                <a:lnTo>
                  <a:pt x="886811" y="129126"/>
                </a:lnTo>
                <a:lnTo>
                  <a:pt x="917066" y="157114"/>
                </a:lnTo>
                <a:lnTo>
                  <a:pt x="945096" y="187325"/>
                </a:lnTo>
                <a:lnTo>
                  <a:pt x="970763" y="219620"/>
                </a:lnTo>
                <a:lnTo>
                  <a:pt x="993928" y="253861"/>
                </a:lnTo>
                <a:lnTo>
                  <a:pt x="1014453" y="289910"/>
                </a:lnTo>
                <a:lnTo>
                  <a:pt x="1032200" y="327630"/>
                </a:lnTo>
                <a:lnTo>
                  <a:pt x="1047030" y="366881"/>
                </a:lnTo>
                <a:lnTo>
                  <a:pt x="1058806" y="407527"/>
                </a:lnTo>
                <a:lnTo>
                  <a:pt x="1067388" y="449428"/>
                </a:lnTo>
                <a:lnTo>
                  <a:pt x="1072639" y="492448"/>
                </a:lnTo>
                <a:lnTo>
                  <a:pt x="1074419" y="536447"/>
                </a:lnTo>
                <a:lnTo>
                  <a:pt x="1072639" y="580447"/>
                </a:lnTo>
                <a:lnTo>
                  <a:pt x="1067388" y="623467"/>
                </a:lnTo>
                <a:lnTo>
                  <a:pt x="1058806" y="665368"/>
                </a:lnTo>
                <a:lnTo>
                  <a:pt x="1047030" y="706014"/>
                </a:lnTo>
                <a:lnTo>
                  <a:pt x="1032200" y="745265"/>
                </a:lnTo>
                <a:lnTo>
                  <a:pt x="1014453" y="782985"/>
                </a:lnTo>
                <a:lnTo>
                  <a:pt x="993928" y="819034"/>
                </a:lnTo>
                <a:lnTo>
                  <a:pt x="970763" y="853275"/>
                </a:lnTo>
                <a:lnTo>
                  <a:pt x="945096" y="885570"/>
                </a:lnTo>
                <a:lnTo>
                  <a:pt x="917066" y="915781"/>
                </a:lnTo>
                <a:lnTo>
                  <a:pt x="886811" y="943769"/>
                </a:lnTo>
                <a:lnTo>
                  <a:pt x="854470" y="969398"/>
                </a:lnTo>
                <a:lnTo>
                  <a:pt x="820180" y="992528"/>
                </a:lnTo>
                <a:lnTo>
                  <a:pt x="784079" y="1013022"/>
                </a:lnTo>
                <a:lnTo>
                  <a:pt x="746307" y="1030741"/>
                </a:lnTo>
                <a:lnTo>
                  <a:pt x="707001" y="1045549"/>
                </a:lnTo>
                <a:lnTo>
                  <a:pt x="666300" y="1057306"/>
                </a:lnTo>
                <a:lnTo>
                  <a:pt x="624343" y="1065875"/>
                </a:lnTo>
                <a:lnTo>
                  <a:pt x="581266" y="1071117"/>
                </a:lnTo>
                <a:lnTo>
                  <a:pt x="537210" y="1072895"/>
                </a:lnTo>
                <a:lnTo>
                  <a:pt x="493153" y="1071117"/>
                </a:lnTo>
                <a:lnTo>
                  <a:pt x="450076" y="1065875"/>
                </a:lnTo>
                <a:lnTo>
                  <a:pt x="408119" y="1057306"/>
                </a:lnTo>
                <a:lnTo>
                  <a:pt x="367418" y="1045549"/>
                </a:lnTo>
                <a:lnTo>
                  <a:pt x="328112" y="1030741"/>
                </a:lnTo>
                <a:lnTo>
                  <a:pt x="290340" y="1013022"/>
                </a:lnTo>
                <a:lnTo>
                  <a:pt x="254239" y="992528"/>
                </a:lnTo>
                <a:lnTo>
                  <a:pt x="219949" y="969398"/>
                </a:lnTo>
                <a:lnTo>
                  <a:pt x="187608" y="943769"/>
                </a:lnTo>
                <a:lnTo>
                  <a:pt x="157352" y="915781"/>
                </a:lnTo>
                <a:lnTo>
                  <a:pt x="129323" y="885570"/>
                </a:lnTo>
                <a:lnTo>
                  <a:pt x="103656" y="853275"/>
                </a:lnTo>
                <a:lnTo>
                  <a:pt x="80491" y="819034"/>
                </a:lnTo>
                <a:lnTo>
                  <a:pt x="59966" y="782985"/>
                </a:lnTo>
                <a:lnTo>
                  <a:pt x="42219" y="745265"/>
                </a:lnTo>
                <a:lnTo>
                  <a:pt x="27389" y="706014"/>
                </a:lnTo>
                <a:lnTo>
                  <a:pt x="15613" y="665368"/>
                </a:lnTo>
                <a:lnTo>
                  <a:pt x="7031" y="623467"/>
                </a:lnTo>
                <a:lnTo>
                  <a:pt x="1780" y="580447"/>
                </a:lnTo>
                <a:lnTo>
                  <a:pt x="0" y="536447"/>
                </a:lnTo>
                <a:close/>
              </a:path>
            </a:pathLst>
          </a:custGeom>
          <a:ln w="38099">
            <a:solidFill>
              <a:srgbClr val="1E5B7C"/>
            </a:solidFill>
          </a:ln>
        </p:spPr>
        <p:txBody>
          <a:bodyPr wrap="square" lIns="0" tIns="0" rIns="0" bIns="0" rtlCol="0"/>
          <a:lstStyle/>
          <a:p>
            <a:endParaRPr dirty="0"/>
          </a:p>
        </p:txBody>
      </p:sp>
      <p:sp>
        <p:nvSpPr>
          <p:cNvPr id="20" name="object 20"/>
          <p:cNvSpPr/>
          <p:nvPr/>
        </p:nvSpPr>
        <p:spPr>
          <a:xfrm>
            <a:off x="4336828" y="4636008"/>
            <a:ext cx="334645" cy="498475"/>
          </a:xfrm>
          <a:custGeom>
            <a:avLst/>
            <a:gdLst/>
            <a:ahLst/>
            <a:cxnLst/>
            <a:rect l="l" t="t" r="r" b="b"/>
            <a:pathLst>
              <a:path w="334645" h="498475">
                <a:moveTo>
                  <a:pt x="238092" y="236855"/>
                </a:moveTo>
                <a:lnTo>
                  <a:pt x="11524" y="236855"/>
                </a:lnTo>
                <a:lnTo>
                  <a:pt x="23970" y="239776"/>
                </a:lnTo>
                <a:lnTo>
                  <a:pt x="70170" y="254966"/>
                </a:lnTo>
                <a:lnTo>
                  <a:pt x="70706" y="277368"/>
                </a:lnTo>
                <a:lnTo>
                  <a:pt x="59807" y="282214"/>
                </a:lnTo>
                <a:lnTo>
                  <a:pt x="48528" y="291823"/>
                </a:lnTo>
                <a:lnTo>
                  <a:pt x="45687" y="299085"/>
                </a:lnTo>
                <a:lnTo>
                  <a:pt x="42766" y="305435"/>
                </a:lnTo>
                <a:lnTo>
                  <a:pt x="39337" y="308229"/>
                </a:lnTo>
                <a:lnTo>
                  <a:pt x="55195" y="315784"/>
                </a:lnTo>
                <a:lnTo>
                  <a:pt x="90740" y="341661"/>
                </a:lnTo>
                <a:lnTo>
                  <a:pt x="107826" y="377120"/>
                </a:lnTo>
                <a:lnTo>
                  <a:pt x="110031" y="386532"/>
                </a:lnTo>
                <a:lnTo>
                  <a:pt x="113174" y="398923"/>
                </a:lnTo>
                <a:lnTo>
                  <a:pt x="121041" y="429196"/>
                </a:lnTo>
                <a:lnTo>
                  <a:pt x="125149" y="445356"/>
                </a:lnTo>
                <a:lnTo>
                  <a:pt x="128963" y="461049"/>
                </a:lnTo>
                <a:lnTo>
                  <a:pt x="132175" y="475416"/>
                </a:lnTo>
                <a:lnTo>
                  <a:pt x="134476" y="487594"/>
                </a:lnTo>
                <a:lnTo>
                  <a:pt x="135559" y="496723"/>
                </a:lnTo>
                <a:lnTo>
                  <a:pt x="334217" y="498347"/>
                </a:lnTo>
                <a:lnTo>
                  <a:pt x="328010" y="376836"/>
                </a:lnTo>
                <a:lnTo>
                  <a:pt x="289521" y="344460"/>
                </a:lnTo>
                <a:lnTo>
                  <a:pt x="275620" y="340518"/>
                </a:lnTo>
                <a:lnTo>
                  <a:pt x="263073" y="336160"/>
                </a:lnTo>
                <a:lnTo>
                  <a:pt x="252813" y="331281"/>
                </a:lnTo>
                <a:lnTo>
                  <a:pt x="240793" y="324100"/>
                </a:lnTo>
                <a:lnTo>
                  <a:pt x="228064" y="317378"/>
                </a:lnTo>
                <a:lnTo>
                  <a:pt x="218085" y="312467"/>
                </a:lnTo>
                <a:lnTo>
                  <a:pt x="210152" y="311658"/>
                </a:lnTo>
                <a:lnTo>
                  <a:pt x="203929" y="299085"/>
                </a:lnTo>
                <a:lnTo>
                  <a:pt x="201008" y="295656"/>
                </a:lnTo>
                <a:lnTo>
                  <a:pt x="192795" y="285364"/>
                </a:lnTo>
                <a:lnTo>
                  <a:pt x="180741" y="277727"/>
                </a:lnTo>
                <a:lnTo>
                  <a:pt x="179418" y="255143"/>
                </a:lnTo>
                <a:lnTo>
                  <a:pt x="225055" y="239930"/>
                </a:lnTo>
                <a:lnTo>
                  <a:pt x="238092" y="236855"/>
                </a:lnTo>
                <a:close/>
              </a:path>
              <a:path w="334645" h="498475">
                <a:moveTo>
                  <a:pt x="225519" y="205486"/>
                </a:moveTo>
                <a:lnTo>
                  <a:pt x="20541" y="205486"/>
                </a:lnTo>
                <a:lnTo>
                  <a:pt x="17747" y="224282"/>
                </a:lnTo>
                <a:lnTo>
                  <a:pt x="14826" y="224282"/>
                </a:lnTo>
                <a:lnTo>
                  <a:pt x="14826" y="227203"/>
                </a:lnTo>
                <a:lnTo>
                  <a:pt x="8603" y="236855"/>
                </a:lnTo>
                <a:lnTo>
                  <a:pt x="241394" y="236855"/>
                </a:lnTo>
                <a:lnTo>
                  <a:pt x="231742" y="227203"/>
                </a:lnTo>
                <a:lnTo>
                  <a:pt x="231742" y="220980"/>
                </a:lnTo>
                <a:lnTo>
                  <a:pt x="225519" y="205486"/>
                </a:lnTo>
                <a:close/>
              </a:path>
              <a:path w="334645" h="498475">
                <a:moveTo>
                  <a:pt x="123030" y="0"/>
                </a:moveTo>
                <a:lnTo>
                  <a:pt x="82775" y="10678"/>
                </a:lnTo>
                <a:lnTo>
                  <a:pt x="51166" y="35684"/>
                </a:lnTo>
                <a:lnTo>
                  <a:pt x="34766" y="87181"/>
                </a:lnTo>
                <a:lnTo>
                  <a:pt x="27736" y="129984"/>
                </a:lnTo>
                <a:lnTo>
                  <a:pt x="26295" y="143373"/>
                </a:lnTo>
                <a:lnTo>
                  <a:pt x="24413" y="155990"/>
                </a:lnTo>
                <a:lnTo>
                  <a:pt x="9953" y="204645"/>
                </a:lnTo>
                <a:lnTo>
                  <a:pt x="0" y="225296"/>
                </a:lnTo>
                <a:lnTo>
                  <a:pt x="10711" y="216601"/>
                </a:lnTo>
                <a:lnTo>
                  <a:pt x="20018" y="206119"/>
                </a:lnTo>
                <a:lnTo>
                  <a:pt x="20541" y="205486"/>
                </a:lnTo>
                <a:lnTo>
                  <a:pt x="239782" y="205486"/>
                </a:lnTo>
                <a:lnTo>
                  <a:pt x="225001" y="154901"/>
                </a:lnTo>
                <a:lnTo>
                  <a:pt x="222437" y="136216"/>
                </a:lnTo>
                <a:lnTo>
                  <a:pt x="220867" y="124306"/>
                </a:lnTo>
                <a:lnTo>
                  <a:pt x="213196" y="76946"/>
                </a:lnTo>
                <a:lnTo>
                  <a:pt x="195157" y="31611"/>
                </a:lnTo>
                <a:lnTo>
                  <a:pt x="153710" y="5136"/>
                </a:lnTo>
                <a:lnTo>
                  <a:pt x="127119" y="3"/>
                </a:lnTo>
                <a:lnTo>
                  <a:pt x="123030" y="0"/>
                </a:lnTo>
                <a:close/>
              </a:path>
              <a:path w="334645" h="498475">
                <a:moveTo>
                  <a:pt x="239782" y="205486"/>
                </a:moveTo>
                <a:lnTo>
                  <a:pt x="225519" y="205486"/>
                </a:lnTo>
                <a:lnTo>
                  <a:pt x="232038" y="211819"/>
                </a:lnTo>
                <a:lnTo>
                  <a:pt x="244528" y="223006"/>
                </a:lnTo>
                <a:lnTo>
                  <a:pt x="245725" y="221458"/>
                </a:lnTo>
                <a:lnTo>
                  <a:pt x="242741" y="213024"/>
                </a:lnTo>
                <a:lnTo>
                  <a:pt x="239782" y="205486"/>
                </a:lnTo>
                <a:close/>
              </a:path>
            </a:pathLst>
          </a:custGeom>
          <a:solidFill>
            <a:srgbClr val="1E5B7C"/>
          </a:solidFill>
        </p:spPr>
        <p:txBody>
          <a:bodyPr wrap="square" lIns="0" tIns="0" rIns="0" bIns="0" rtlCol="0"/>
          <a:lstStyle/>
          <a:p>
            <a:endParaRPr dirty="0"/>
          </a:p>
        </p:txBody>
      </p:sp>
      <p:sp>
        <p:nvSpPr>
          <p:cNvPr id="21" name="object 21"/>
          <p:cNvSpPr/>
          <p:nvPr/>
        </p:nvSpPr>
        <p:spPr>
          <a:xfrm>
            <a:off x="3739319" y="4617720"/>
            <a:ext cx="325755" cy="504825"/>
          </a:xfrm>
          <a:custGeom>
            <a:avLst/>
            <a:gdLst/>
            <a:ahLst/>
            <a:cxnLst/>
            <a:rect l="l" t="t" r="r" b="b"/>
            <a:pathLst>
              <a:path w="325754" h="504825">
                <a:moveTo>
                  <a:pt x="209618" y="12572"/>
                </a:moveTo>
                <a:lnTo>
                  <a:pt x="208524" y="13556"/>
                </a:lnTo>
                <a:lnTo>
                  <a:pt x="203071" y="17734"/>
                </a:lnTo>
                <a:lnTo>
                  <a:pt x="190004" y="26946"/>
                </a:lnTo>
                <a:lnTo>
                  <a:pt x="172587" y="39689"/>
                </a:lnTo>
                <a:lnTo>
                  <a:pt x="145467" y="74706"/>
                </a:lnTo>
                <a:lnTo>
                  <a:pt x="140973" y="103032"/>
                </a:lnTo>
                <a:lnTo>
                  <a:pt x="141148" y="110362"/>
                </a:lnTo>
                <a:lnTo>
                  <a:pt x="141165" y="124713"/>
                </a:lnTo>
                <a:lnTo>
                  <a:pt x="144086" y="134365"/>
                </a:lnTo>
                <a:lnTo>
                  <a:pt x="136093" y="140666"/>
                </a:lnTo>
                <a:lnTo>
                  <a:pt x="135407" y="149757"/>
                </a:lnTo>
                <a:lnTo>
                  <a:pt x="137300" y="162988"/>
                </a:lnTo>
                <a:lnTo>
                  <a:pt x="141035" y="186198"/>
                </a:lnTo>
                <a:lnTo>
                  <a:pt x="148060" y="195120"/>
                </a:lnTo>
                <a:lnTo>
                  <a:pt x="153280" y="196511"/>
                </a:lnTo>
                <a:lnTo>
                  <a:pt x="158185" y="216363"/>
                </a:lnTo>
                <a:lnTo>
                  <a:pt x="164455" y="232921"/>
                </a:lnTo>
                <a:lnTo>
                  <a:pt x="170818" y="245726"/>
                </a:lnTo>
                <a:lnTo>
                  <a:pt x="176001" y="254320"/>
                </a:lnTo>
                <a:lnTo>
                  <a:pt x="178732" y="258245"/>
                </a:lnTo>
                <a:lnTo>
                  <a:pt x="174615" y="282841"/>
                </a:lnTo>
                <a:lnTo>
                  <a:pt x="172638" y="297058"/>
                </a:lnTo>
                <a:lnTo>
                  <a:pt x="167124" y="299361"/>
                </a:lnTo>
                <a:lnTo>
                  <a:pt x="158852" y="303570"/>
                </a:lnTo>
                <a:lnTo>
                  <a:pt x="115813" y="324310"/>
                </a:lnTo>
                <a:lnTo>
                  <a:pt x="75140" y="337420"/>
                </a:lnTo>
                <a:lnTo>
                  <a:pt x="69514" y="339222"/>
                </a:lnTo>
                <a:lnTo>
                  <a:pt x="30500" y="365530"/>
                </a:lnTo>
                <a:lnTo>
                  <a:pt x="9461" y="407661"/>
                </a:lnTo>
                <a:lnTo>
                  <a:pt x="1153" y="453367"/>
                </a:lnTo>
                <a:lnTo>
                  <a:pt x="0" y="479519"/>
                </a:lnTo>
                <a:lnTo>
                  <a:pt x="133" y="489881"/>
                </a:lnTo>
                <a:lnTo>
                  <a:pt x="471" y="497803"/>
                </a:lnTo>
                <a:lnTo>
                  <a:pt x="813" y="502813"/>
                </a:lnTo>
                <a:lnTo>
                  <a:pt x="187878" y="504443"/>
                </a:lnTo>
                <a:lnTo>
                  <a:pt x="209618" y="417321"/>
                </a:lnTo>
                <a:lnTo>
                  <a:pt x="209618" y="414527"/>
                </a:lnTo>
                <a:lnTo>
                  <a:pt x="213868" y="400957"/>
                </a:lnTo>
                <a:lnTo>
                  <a:pt x="237232" y="367538"/>
                </a:lnTo>
                <a:lnTo>
                  <a:pt x="270449" y="343317"/>
                </a:lnTo>
                <a:lnTo>
                  <a:pt x="305724" y="326049"/>
                </a:lnTo>
                <a:lnTo>
                  <a:pt x="325442" y="317753"/>
                </a:lnTo>
                <a:lnTo>
                  <a:pt x="309069" y="308565"/>
                </a:lnTo>
                <a:lnTo>
                  <a:pt x="296748" y="302440"/>
                </a:lnTo>
                <a:lnTo>
                  <a:pt x="288091" y="299361"/>
                </a:lnTo>
                <a:lnTo>
                  <a:pt x="284613" y="287421"/>
                </a:lnTo>
                <a:lnTo>
                  <a:pt x="280967" y="270659"/>
                </a:lnTo>
                <a:lnTo>
                  <a:pt x="278736" y="259282"/>
                </a:lnTo>
                <a:lnTo>
                  <a:pt x="285925" y="251572"/>
                </a:lnTo>
                <a:lnTo>
                  <a:pt x="293041" y="242379"/>
                </a:lnTo>
                <a:lnTo>
                  <a:pt x="300741" y="229470"/>
                </a:lnTo>
                <a:lnTo>
                  <a:pt x="307700" y="212730"/>
                </a:lnTo>
                <a:lnTo>
                  <a:pt x="312594" y="192040"/>
                </a:lnTo>
                <a:lnTo>
                  <a:pt x="315642" y="192008"/>
                </a:lnTo>
                <a:lnTo>
                  <a:pt x="321333" y="189781"/>
                </a:lnTo>
                <a:lnTo>
                  <a:pt x="325254" y="176816"/>
                </a:lnTo>
                <a:lnTo>
                  <a:pt x="325631" y="157906"/>
                </a:lnTo>
                <a:lnTo>
                  <a:pt x="324851" y="145492"/>
                </a:lnTo>
                <a:lnTo>
                  <a:pt x="320525" y="137577"/>
                </a:lnTo>
                <a:lnTo>
                  <a:pt x="316732" y="129719"/>
                </a:lnTo>
                <a:lnTo>
                  <a:pt x="315706" y="115298"/>
                </a:lnTo>
                <a:lnTo>
                  <a:pt x="315959" y="103032"/>
                </a:lnTo>
                <a:lnTo>
                  <a:pt x="316124" y="91139"/>
                </a:lnTo>
                <a:lnTo>
                  <a:pt x="296857" y="47615"/>
                </a:lnTo>
                <a:lnTo>
                  <a:pt x="282946" y="38303"/>
                </a:lnTo>
                <a:lnTo>
                  <a:pt x="268531" y="28355"/>
                </a:lnTo>
                <a:lnTo>
                  <a:pt x="206897" y="28355"/>
                </a:lnTo>
                <a:lnTo>
                  <a:pt x="209618" y="12572"/>
                </a:lnTo>
                <a:close/>
              </a:path>
              <a:path w="325754" h="504825">
                <a:moveTo>
                  <a:pt x="234764" y="0"/>
                </a:moveTo>
                <a:lnTo>
                  <a:pt x="221190" y="12398"/>
                </a:lnTo>
                <a:lnTo>
                  <a:pt x="211187" y="23218"/>
                </a:lnTo>
                <a:lnTo>
                  <a:pt x="206897" y="28355"/>
                </a:lnTo>
                <a:lnTo>
                  <a:pt x="268531" y="28355"/>
                </a:lnTo>
                <a:lnTo>
                  <a:pt x="261192" y="23218"/>
                </a:lnTo>
                <a:lnTo>
                  <a:pt x="258706" y="22224"/>
                </a:lnTo>
                <a:lnTo>
                  <a:pt x="238193" y="22224"/>
                </a:lnTo>
                <a:lnTo>
                  <a:pt x="234764" y="18795"/>
                </a:lnTo>
                <a:lnTo>
                  <a:pt x="234764" y="0"/>
                </a:lnTo>
                <a:close/>
              </a:path>
              <a:path w="325754" h="504825">
                <a:moveTo>
                  <a:pt x="238193" y="16001"/>
                </a:moveTo>
                <a:lnTo>
                  <a:pt x="238193" y="22224"/>
                </a:lnTo>
                <a:lnTo>
                  <a:pt x="258706" y="22224"/>
                </a:lnTo>
                <a:lnTo>
                  <a:pt x="250131" y="18795"/>
                </a:lnTo>
                <a:lnTo>
                  <a:pt x="238193" y="16001"/>
                </a:lnTo>
                <a:close/>
              </a:path>
            </a:pathLst>
          </a:custGeom>
          <a:solidFill>
            <a:srgbClr val="1E5B7C"/>
          </a:solidFill>
        </p:spPr>
        <p:txBody>
          <a:bodyPr wrap="square" lIns="0" tIns="0" rIns="0" bIns="0" rtlCol="0"/>
          <a:lstStyle/>
          <a:p>
            <a:endParaRPr dirty="0"/>
          </a:p>
        </p:txBody>
      </p:sp>
      <p:sp>
        <p:nvSpPr>
          <p:cNvPr id="22" name="object 22"/>
          <p:cNvSpPr/>
          <p:nvPr/>
        </p:nvSpPr>
        <p:spPr>
          <a:xfrm>
            <a:off x="3936494" y="4606163"/>
            <a:ext cx="527685" cy="596900"/>
          </a:xfrm>
          <a:custGeom>
            <a:avLst/>
            <a:gdLst/>
            <a:ahLst/>
            <a:cxnLst/>
            <a:rect l="l" t="t" r="r" b="b"/>
            <a:pathLst>
              <a:path w="527685" h="596900">
                <a:moveTo>
                  <a:pt x="263555" y="0"/>
                </a:moveTo>
                <a:lnTo>
                  <a:pt x="219691" y="5716"/>
                </a:lnTo>
                <a:lnTo>
                  <a:pt x="198784" y="21268"/>
                </a:lnTo>
                <a:lnTo>
                  <a:pt x="199250" y="25988"/>
                </a:lnTo>
                <a:lnTo>
                  <a:pt x="186430" y="27733"/>
                </a:lnTo>
                <a:lnTo>
                  <a:pt x="165237" y="59778"/>
                </a:lnTo>
                <a:lnTo>
                  <a:pt x="161048" y="105369"/>
                </a:lnTo>
                <a:lnTo>
                  <a:pt x="161453" y="117650"/>
                </a:lnTo>
                <a:lnTo>
                  <a:pt x="162052" y="126356"/>
                </a:lnTo>
                <a:lnTo>
                  <a:pt x="162420" y="130217"/>
                </a:lnTo>
                <a:lnTo>
                  <a:pt x="171549" y="158166"/>
                </a:lnTo>
                <a:lnTo>
                  <a:pt x="163475" y="166940"/>
                </a:lnTo>
                <a:lnTo>
                  <a:pt x="161739" y="176644"/>
                </a:lnTo>
                <a:lnTo>
                  <a:pt x="163838" y="187193"/>
                </a:lnTo>
                <a:lnTo>
                  <a:pt x="167266" y="198502"/>
                </a:lnTo>
                <a:lnTo>
                  <a:pt x="171419" y="219466"/>
                </a:lnTo>
                <a:lnTo>
                  <a:pt x="178295" y="226760"/>
                </a:lnTo>
                <a:lnTo>
                  <a:pt x="183509" y="227248"/>
                </a:lnTo>
                <a:lnTo>
                  <a:pt x="188569" y="252576"/>
                </a:lnTo>
                <a:lnTo>
                  <a:pt x="196316" y="267350"/>
                </a:lnTo>
                <a:lnTo>
                  <a:pt x="203959" y="274387"/>
                </a:lnTo>
                <a:lnTo>
                  <a:pt x="208703" y="276504"/>
                </a:lnTo>
                <a:lnTo>
                  <a:pt x="210326" y="297597"/>
                </a:lnTo>
                <a:lnTo>
                  <a:pt x="209425" y="301821"/>
                </a:lnTo>
                <a:lnTo>
                  <a:pt x="190370" y="304545"/>
                </a:lnTo>
                <a:lnTo>
                  <a:pt x="190370" y="310895"/>
                </a:lnTo>
                <a:lnTo>
                  <a:pt x="187576" y="323341"/>
                </a:lnTo>
                <a:lnTo>
                  <a:pt x="174507" y="329196"/>
                </a:lnTo>
                <a:lnTo>
                  <a:pt x="164170" y="334557"/>
                </a:lnTo>
                <a:lnTo>
                  <a:pt x="154367" y="339836"/>
                </a:lnTo>
                <a:lnTo>
                  <a:pt x="142900" y="345446"/>
                </a:lnTo>
                <a:lnTo>
                  <a:pt x="128489" y="352327"/>
                </a:lnTo>
                <a:lnTo>
                  <a:pt x="114519" y="359249"/>
                </a:lnTo>
                <a:lnTo>
                  <a:pt x="76801" y="380733"/>
                </a:lnTo>
                <a:lnTo>
                  <a:pt x="42093" y="412818"/>
                </a:lnTo>
                <a:lnTo>
                  <a:pt x="28102" y="458478"/>
                </a:lnTo>
                <a:lnTo>
                  <a:pt x="17632" y="507285"/>
                </a:lnTo>
                <a:lnTo>
                  <a:pt x="8037" y="555063"/>
                </a:lnTo>
                <a:lnTo>
                  <a:pt x="0" y="596756"/>
                </a:lnTo>
                <a:lnTo>
                  <a:pt x="527301" y="596772"/>
                </a:lnTo>
                <a:lnTo>
                  <a:pt x="520205" y="549447"/>
                </a:lnTo>
                <a:lnTo>
                  <a:pt x="509091" y="499417"/>
                </a:lnTo>
                <a:lnTo>
                  <a:pt x="497322" y="451295"/>
                </a:lnTo>
                <a:lnTo>
                  <a:pt x="486788" y="410463"/>
                </a:lnTo>
                <a:lnTo>
                  <a:pt x="485432" y="402389"/>
                </a:lnTo>
                <a:lnTo>
                  <a:pt x="454110" y="371007"/>
                </a:lnTo>
                <a:lnTo>
                  <a:pt x="405485" y="352658"/>
                </a:lnTo>
                <a:lnTo>
                  <a:pt x="386443" y="345988"/>
                </a:lnTo>
                <a:lnTo>
                  <a:pt x="370365" y="339044"/>
                </a:lnTo>
                <a:lnTo>
                  <a:pt x="357919" y="332798"/>
                </a:lnTo>
                <a:lnTo>
                  <a:pt x="349775" y="328217"/>
                </a:lnTo>
                <a:lnTo>
                  <a:pt x="346599" y="326274"/>
                </a:lnTo>
                <a:lnTo>
                  <a:pt x="340357" y="323341"/>
                </a:lnTo>
                <a:lnTo>
                  <a:pt x="343151" y="304545"/>
                </a:lnTo>
                <a:lnTo>
                  <a:pt x="324355" y="301751"/>
                </a:lnTo>
                <a:lnTo>
                  <a:pt x="324261" y="297597"/>
                </a:lnTo>
                <a:lnTo>
                  <a:pt x="321561" y="276605"/>
                </a:lnTo>
                <a:lnTo>
                  <a:pt x="333487" y="267114"/>
                </a:lnTo>
                <a:lnTo>
                  <a:pt x="339938" y="251594"/>
                </a:lnTo>
                <a:lnTo>
                  <a:pt x="342597" y="236309"/>
                </a:lnTo>
                <a:lnTo>
                  <a:pt x="343146" y="227522"/>
                </a:lnTo>
                <a:lnTo>
                  <a:pt x="352893" y="224270"/>
                </a:lnTo>
                <a:lnTo>
                  <a:pt x="360367" y="212146"/>
                </a:lnTo>
                <a:lnTo>
                  <a:pt x="364677" y="200903"/>
                </a:lnTo>
                <a:lnTo>
                  <a:pt x="369844" y="178203"/>
                </a:lnTo>
                <a:lnTo>
                  <a:pt x="368800" y="164615"/>
                </a:lnTo>
                <a:lnTo>
                  <a:pt x="364293" y="157818"/>
                </a:lnTo>
                <a:lnTo>
                  <a:pt x="359070" y="155488"/>
                </a:lnTo>
                <a:lnTo>
                  <a:pt x="355881" y="155303"/>
                </a:lnTo>
                <a:lnTo>
                  <a:pt x="358856" y="139778"/>
                </a:lnTo>
                <a:lnTo>
                  <a:pt x="360000" y="123208"/>
                </a:lnTo>
                <a:lnTo>
                  <a:pt x="359812" y="106836"/>
                </a:lnTo>
                <a:lnTo>
                  <a:pt x="358791" y="91906"/>
                </a:lnTo>
                <a:lnTo>
                  <a:pt x="348274" y="42126"/>
                </a:lnTo>
                <a:lnTo>
                  <a:pt x="312407" y="10132"/>
                </a:lnTo>
                <a:lnTo>
                  <a:pt x="276003" y="812"/>
                </a:lnTo>
                <a:lnTo>
                  <a:pt x="263555" y="0"/>
                </a:lnTo>
                <a:close/>
              </a:path>
            </a:pathLst>
          </a:custGeom>
          <a:solidFill>
            <a:srgbClr val="1E5B7C"/>
          </a:solidFill>
        </p:spPr>
        <p:txBody>
          <a:bodyPr wrap="square" lIns="0" tIns="0" rIns="0" bIns="0" rtlCol="0"/>
          <a:lstStyle/>
          <a:p>
            <a:endParaRPr dirty="0"/>
          </a:p>
        </p:txBody>
      </p:sp>
      <p:sp>
        <p:nvSpPr>
          <p:cNvPr id="23" name="object 23"/>
          <p:cNvSpPr txBox="1"/>
          <p:nvPr/>
        </p:nvSpPr>
        <p:spPr>
          <a:xfrm>
            <a:off x="5026533" y="4846065"/>
            <a:ext cx="1757680" cy="324485"/>
          </a:xfrm>
          <a:prstGeom prst="rect">
            <a:avLst/>
          </a:prstGeom>
        </p:spPr>
        <p:txBody>
          <a:bodyPr vert="horz" wrap="square" lIns="0" tIns="0" rIns="0" bIns="0" rtlCol="0">
            <a:spAutoFit/>
          </a:bodyPr>
          <a:lstStyle/>
          <a:p>
            <a:pPr marL="12700">
              <a:lnSpc>
                <a:spcPct val="100000"/>
              </a:lnSpc>
            </a:pPr>
            <a:r>
              <a:rPr sz="2350" spc="-5" dirty="0">
                <a:solidFill>
                  <a:srgbClr val="003366"/>
                </a:solidFill>
                <a:latin typeface="Calibri"/>
                <a:cs typeface="Calibri"/>
              </a:rPr>
              <a:t>Ci</a:t>
            </a:r>
            <a:r>
              <a:rPr sz="2350" spc="5" dirty="0">
                <a:solidFill>
                  <a:srgbClr val="003366"/>
                </a:solidFill>
                <a:latin typeface="Calibri"/>
                <a:cs typeface="Calibri"/>
              </a:rPr>
              <a:t>t</a:t>
            </a:r>
            <a:r>
              <a:rPr sz="2350" dirty="0">
                <a:solidFill>
                  <a:srgbClr val="003366"/>
                </a:solidFill>
                <a:latin typeface="Calibri"/>
                <a:cs typeface="Calibri"/>
              </a:rPr>
              <a:t>i</a:t>
            </a:r>
            <a:r>
              <a:rPr sz="2350" spc="-55" dirty="0">
                <a:solidFill>
                  <a:srgbClr val="003366"/>
                </a:solidFill>
                <a:latin typeface="Calibri"/>
                <a:cs typeface="Calibri"/>
              </a:rPr>
              <a:t>z</a:t>
            </a:r>
            <a:r>
              <a:rPr sz="2350" dirty="0">
                <a:solidFill>
                  <a:srgbClr val="003366"/>
                </a:solidFill>
                <a:latin typeface="Calibri"/>
                <a:cs typeface="Calibri"/>
              </a:rPr>
              <a:t>en</a:t>
            </a:r>
            <a:r>
              <a:rPr sz="2350" spc="-15" dirty="0">
                <a:solidFill>
                  <a:srgbClr val="003366"/>
                </a:solidFill>
                <a:latin typeface="Calibri"/>
                <a:cs typeface="Calibri"/>
              </a:rPr>
              <a:t> </a:t>
            </a:r>
            <a:r>
              <a:rPr sz="2350" spc="-5" dirty="0">
                <a:solidFill>
                  <a:srgbClr val="003366"/>
                </a:solidFill>
                <a:latin typeface="Calibri"/>
                <a:cs typeface="Calibri"/>
              </a:rPr>
              <a:t>s</a:t>
            </a:r>
            <a:r>
              <a:rPr sz="2350" spc="5" dirty="0">
                <a:solidFill>
                  <a:srgbClr val="003366"/>
                </a:solidFill>
                <a:latin typeface="Calibri"/>
                <a:cs typeface="Calibri"/>
              </a:rPr>
              <a:t>e</a:t>
            </a:r>
            <a:r>
              <a:rPr sz="2350" spc="0" dirty="0">
                <a:solidFill>
                  <a:srgbClr val="003366"/>
                </a:solidFill>
                <a:latin typeface="Calibri"/>
                <a:cs typeface="Calibri"/>
              </a:rPr>
              <a:t>r</a:t>
            </a:r>
            <a:r>
              <a:rPr sz="2350" dirty="0">
                <a:solidFill>
                  <a:srgbClr val="003366"/>
                </a:solidFill>
                <a:latin typeface="Calibri"/>
                <a:cs typeface="Calibri"/>
              </a:rPr>
              <a:t>vice</a:t>
            </a:r>
            <a:endParaRPr sz="2350" dirty="0">
              <a:latin typeface="Calibri"/>
              <a:cs typeface="Calibri"/>
            </a:endParaRPr>
          </a:p>
        </p:txBody>
      </p:sp>
      <p:sp>
        <p:nvSpPr>
          <p:cNvPr id="24" name="object 24"/>
          <p:cNvSpPr txBox="1"/>
          <p:nvPr/>
        </p:nvSpPr>
        <p:spPr>
          <a:xfrm>
            <a:off x="8624443" y="4849495"/>
            <a:ext cx="1551305" cy="324485"/>
          </a:xfrm>
          <a:prstGeom prst="rect">
            <a:avLst/>
          </a:prstGeom>
        </p:spPr>
        <p:txBody>
          <a:bodyPr vert="horz" wrap="square" lIns="0" tIns="0" rIns="0" bIns="0" rtlCol="0">
            <a:spAutoFit/>
          </a:bodyPr>
          <a:lstStyle/>
          <a:p>
            <a:pPr marL="12700">
              <a:lnSpc>
                <a:spcPct val="100000"/>
              </a:lnSpc>
            </a:pPr>
            <a:r>
              <a:rPr sz="2350" dirty="0">
                <a:solidFill>
                  <a:srgbClr val="003366"/>
                </a:solidFill>
                <a:latin typeface="Calibri"/>
                <a:cs typeface="Calibri"/>
              </a:rPr>
              <a:t>Public</a:t>
            </a:r>
            <a:r>
              <a:rPr sz="2350" spc="-10" dirty="0">
                <a:solidFill>
                  <a:srgbClr val="003366"/>
                </a:solidFill>
                <a:latin typeface="Calibri"/>
                <a:cs typeface="Calibri"/>
              </a:rPr>
              <a:t> </a:t>
            </a:r>
            <a:r>
              <a:rPr sz="2350" spc="5" dirty="0">
                <a:solidFill>
                  <a:srgbClr val="003366"/>
                </a:solidFill>
                <a:latin typeface="Calibri"/>
                <a:cs typeface="Calibri"/>
              </a:rPr>
              <a:t>s</a:t>
            </a:r>
            <a:r>
              <a:rPr sz="2350" spc="-15" dirty="0">
                <a:solidFill>
                  <a:srgbClr val="003366"/>
                </a:solidFill>
                <a:latin typeface="Calibri"/>
                <a:cs typeface="Calibri"/>
              </a:rPr>
              <a:t>a</a:t>
            </a:r>
            <a:r>
              <a:rPr sz="2350" spc="-60" dirty="0">
                <a:solidFill>
                  <a:srgbClr val="003366"/>
                </a:solidFill>
                <a:latin typeface="Calibri"/>
                <a:cs typeface="Calibri"/>
              </a:rPr>
              <a:t>f</a:t>
            </a:r>
            <a:r>
              <a:rPr sz="2350" spc="-25" dirty="0">
                <a:solidFill>
                  <a:srgbClr val="003366"/>
                </a:solidFill>
                <a:latin typeface="Calibri"/>
                <a:cs typeface="Calibri"/>
              </a:rPr>
              <a:t>e</a:t>
            </a:r>
            <a:r>
              <a:rPr sz="2350" dirty="0">
                <a:solidFill>
                  <a:srgbClr val="003366"/>
                </a:solidFill>
                <a:latin typeface="Calibri"/>
                <a:cs typeface="Calibri"/>
              </a:rPr>
              <a:t>ty</a:t>
            </a:r>
            <a:endParaRPr sz="2350" dirty="0">
              <a:latin typeface="Calibri"/>
              <a:cs typeface="Calibri"/>
            </a:endParaRPr>
          </a:p>
        </p:txBody>
      </p:sp>
      <p:sp>
        <p:nvSpPr>
          <p:cNvPr id="25" name="object 25"/>
          <p:cNvSpPr/>
          <p:nvPr/>
        </p:nvSpPr>
        <p:spPr>
          <a:xfrm>
            <a:off x="7138416" y="4326635"/>
            <a:ext cx="1290827" cy="1292352"/>
          </a:xfrm>
          <a:prstGeom prst="rect">
            <a:avLst/>
          </a:prstGeom>
          <a:blipFill>
            <a:blip r:embed="rId4" cstate="print"/>
            <a:stretch>
              <a:fillRect/>
            </a:stretch>
          </a:blipFill>
        </p:spPr>
        <p:txBody>
          <a:bodyPr wrap="square" lIns="0" tIns="0" rIns="0" bIns="0" rtlCol="0"/>
          <a:lstStyle/>
          <a:p>
            <a:endParaRPr dirty="0"/>
          </a:p>
        </p:txBody>
      </p:sp>
      <p:sp>
        <p:nvSpPr>
          <p:cNvPr id="26" name="object 26"/>
          <p:cNvSpPr/>
          <p:nvPr/>
        </p:nvSpPr>
        <p:spPr>
          <a:xfrm>
            <a:off x="7045452" y="2331720"/>
            <a:ext cx="1476755" cy="1478279"/>
          </a:xfrm>
          <a:prstGeom prst="rect">
            <a:avLst/>
          </a:prstGeom>
          <a:blipFill>
            <a:blip r:embed="rId5" cstate="print"/>
            <a:stretch>
              <a:fillRect/>
            </a:stretch>
          </a:blipFill>
        </p:spPr>
        <p:txBody>
          <a:bodyPr wrap="square" lIns="0" tIns="0" rIns="0" bIns="0" rtlCol="0"/>
          <a:lstStyle/>
          <a:p>
            <a:endParaRPr dirty="0"/>
          </a:p>
        </p:txBody>
      </p:sp>
      <p:sp>
        <p:nvSpPr>
          <p:cNvPr id="27" name="object 27"/>
          <p:cNvSpPr/>
          <p:nvPr/>
        </p:nvSpPr>
        <p:spPr>
          <a:xfrm>
            <a:off x="10565892" y="137160"/>
            <a:ext cx="1379220" cy="464820"/>
          </a:xfrm>
          <a:prstGeom prst="rect">
            <a:avLst/>
          </a:prstGeom>
          <a:blipFill>
            <a:blip r:embed="rId6" cstate="print"/>
            <a:stretch>
              <a:fillRect/>
            </a:stretch>
          </a:blipFill>
        </p:spPr>
        <p:txBody>
          <a:bodyPr wrap="square" lIns="0" tIns="0" rIns="0" bIns="0" rtlCol="0"/>
          <a:lstStyle/>
          <a:p>
            <a:endParaRPr dirty="0"/>
          </a:p>
        </p:txBody>
      </p:sp>
      <p:sp>
        <p:nvSpPr>
          <p:cNvPr id="28" name="object 28"/>
          <p:cNvSpPr/>
          <p:nvPr/>
        </p:nvSpPr>
        <p:spPr>
          <a:xfrm>
            <a:off x="10222992" y="723900"/>
            <a:ext cx="1722120" cy="342900"/>
          </a:xfrm>
          <a:prstGeom prst="rect">
            <a:avLst/>
          </a:prstGeom>
          <a:blipFill>
            <a:blip r:embed="rId7" cstate="print"/>
            <a:stretch>
              <a:fillRect/>
            </a:stretch>
          </a:blipFill>
        </p:spPr>
        <p:txBody>
          <a:bodyPr wrap="square" lIns="0" tIns="0" rIns="0" bIns="0" rtlCol="0"/>
          <a:lstStyle/>
          <a:p>
            <a:endParaRPr dirty="0"/>
          </a:p>
        </p:txBody>
      </p:sp>
      <p:sp>
        <p:nvSpPr>
          <p:cNvPr id="29" name="Slide Number Placeholder 28"/>
          <p:cNvSpPr>
            <a:spLocks noGrp="1"/>
          </p:cNvSpPr>
          <p:nvPr>
            <p:ph type="sldNum" sz="quarter" idx="7"/>
          </p:nvPr>
        </p:nvSpPr>
        <p:spPr/>
        <p:txBody>
          <a:bodyPr/>
          <a:lstStyle/>
          <a:p>
            <a:fld id="{B6F15528-21DE-4FAA-801E-634DDDAF4B2B}"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6408" y="3203448"/>
            <a:ext cx="2118360" cy="3150235"/>
          </a:xfrm>
          <a:prstGeom prst="rect">
            <a:avLst/>
          </a:prstGeom>
          <a:solidFill>
            <a:srgbClr val="F1F1F1"/>
          </a:solidFill>
        </p:spPr>
        <p:txBody>
          <a:bodyPr vert="horz" wrap="square" lIns="0" tIns="0" rIns="0" bIns="0" rtlCol="0">
            <a:spAutoFit/>
          </a:bodyPr>
          <a:lstStyle/>
          <a:p>
            <a:pPr marL="378460" marR="450850" indent="-287020">
              <a:lnSpc>
                <a:spcPct val="100000"/>
              </a:lnSpc>
              <a:buClr>
                <a:srgbClr val="003366"/>
              </a:buClr>
              <a:buFont typeface="Wingdings"/>
              <a:buChar char=""/>
              <a:tabLst>
                <a:tab pos="379095" algn="l"/>
              </a:tabLst>
            </a:pPr>
            <a:r>
              <a:rPr sz="1600" spc="-15" dirty="0">
                <a:solidFill>
                  <a:srgbClr val="3A3838"/>
                </a:solidFill>
                <a:latin typeface="Calibri"/>
                <a:cs typeface="Calibri"/>
              </a:rPr>
              <a:t>S</a:t>
            </a:r>
            <a:r>
              <a:rPr sz="1600" spc="-5" dirty="0">
                <a:solidFill>
                  <a:srgbClr val="3A3838"/>
                </a:solidFill>
                <a:latin typeface="Calibri"/>
                <a:cs typeface="Calibri"/>
              </a:rPr>
              <a:t>I</a:t>
            </a:r>
            <a:r>
              <a:rPr sz="1600" spc="-15" dirty="0">
                <a:solidFill>
                  <a:srgbClr val="3A3838"/>
                </a:solidFill>
                <a:latin typeface="Calibri"/>
                <a:cs typeface="Calibri"/>
              </a:rPr>
              <a:t>EM</a:t>
            </a:r>
            <a:r>
              <a:rPr sz="1600" spc="-5" dirty="0">
                <a:solidFill>
                  <a:srgbClr val="3A3838"/>
                </a:solidFill>
                <a:latin typeface="Calibri"/>
                <a:cs typeface="Calibri"/>
              </a:rPr>
              <a:t> a</a:t>
            </a:r>
            <a:r>
              <a:rPr sz="1600" spc="-15" dirty="0">
                <a:solidFill>
                  <a:srgbClr val="3A3838"/>
                </a:solidFill>
                <a:latin typeface="Calibri"/>
                <a:cs typeface="Calibri"/>
              </a:rPr>
              <a:t>n</a:t>
            </a:r>
            <a:r>
              <a:rPr sz="1600" spc="-10" dirty="0">
                <a:solidFill>
                  <a:srgbClr val="3A3838"/>
                </a:solidFill>
                <a:latin typeface="Calibri"/>
                <a:cs typeface="Calibri"/>
              </a:rPr>
              <a:t>d </a:t>
            </a:r>
            <a:r>
              <a:rPr sz="1600" spc="-25" dirty="0">
                <a:solidFill>
                  <a:srgbClr val="3A3838"/>
                </a:solidFill>
                <a:latin typeface="Calibri"/>
                <a:cs typeface="Calibri"/>
              </a:rPr>
              <a:t>ev</a:t>
            </a:r>
            <a:r>
              <a:rPr sz="1600" spc="-10" dirty="0">
                <a:solidFill>
                  <a:srgbClr val="3A3838"/>
                </a:solidFill>
                <a:latin typeface="Calibri"/>
                <a:cs typeface="Calibri"/>
              </a:rPr>
              <a:t>e</a:t>
            </a:r>
            <a:r>
              <a:rPr sz="1600" spc="-25" dirty="0">
                <a:solidFill>
                  <a:srgbClr val="3A3838"/>
                </a:solidFill>
                <a:latin typeface="Calibri"/>
                <a:cs typeface="Calibri"/>
              </a:rPr>
              <a:t>n</a:t>
            </a:r>
            <a:r>
              <a:rPr sz="1600" spc="-10" dirty="0">
                <a:solidFill>
                  <a:srgbClr val="3A3838"/>
                </a:solidFill>
                <a:latin typeface="Calibri"/>
                <a:cs typeface="Calibri"/>
              </a:rPr>
              <a:t>t</a:t>
            </a:r>
            <a:r>
              <a:rPr sz="1600" spc="-5" dirty="0">
                <a:solidFill>
                  <a:srgbClr val="3A3838"/>
                </a:solidFill>
                <a:latin typeface="Calibri"/>
                <a:cs typeface="Calibri"/>
              </a:rPr>
              <a:t> </a:t>
            </a:r>
            <a:r>
              <a:rPr sz="1600" spc="-25" dirty="0">
                <a:solidFill>
                  <a:srgbClr val="3A3838"/>
                </a:solidFill>
                <a:latin typeface="Calibri"/>
                <a:cs typeface="Calibri"/>
              </a:rPr>
              <a:t>c</a:t>
            </a:r>
            <a:r>
              <a:rPr sz="1600" spc="-15" dirty="0">
                <a:solidFill>
                  <a:srgbClr val="3A3838"/>
                </a:solidFill>
                <a:latin typeface="Calibri"/>
                <a:cs typeface="Calibri"/>
              </a:rPr>
              <a:t>o</a:t>
            </a:r>
            <a:r>
              <a:rPr sz="1600" spc="-20" dirty="0">
                <a:solidFill>
                  <a:srgbClr val="3A3838"/>
                </a:solidFill>
                <a:latin typeface="Calibri"/>
                <a:cs typeface="Calibri"/>
              </a:rPr>
              <a:t>r</a:t>
            </a:r>
            <a:r>
              <a:rPr sz="1600" spc="-40" dirty="0">
                <a:solidFill>
                  <a:srgbClr val="3A3838"/>
                </a:solidFill>
                <a:latin typeface="Calibri"/>
                <a:cs typeface="Calibri"/>
              </a:rPr>
              <a:t>r</a:t>
            </a:r>
            <a:r>
              <a:rPr sz="1600" spc="-10" dirty="0">
                <a:solidFill>
                  <a:srgbClr val="3A3838"/>
                </a:solidFill>
                <a:latin typeface="Calibri"/>
                <a:cs typeface="Calibri"/>
              </a:rPr>
              <a:t>el</a:t>
            </a:r>
            <a:r>
              <a:rPr sz="1600" spc="-20" dirty="0">
                <a:solidFill>
                  <a:srgbClr val="3A3838"/>
                </a:solidFill>
                <a:latin typeface="Calibri"/>
                <a:cs typeface="Calibri"/>
              </a:rPr>
              <a:t>a</a:t>
            </a:r>
            <a:r>
              <a:rPr sz="1600" spc="-5" dirty="0">
                <a:solidFill>
                  <a:srgbClr val="3A3838"/>
                </a:solidFill>
                <a:latin typeface="Calibri"/>
                <a:cs typeface="Calibri"/>
              </a:rPr>
              <a:t>ti</a:t>
            </a:r>
            <a:r>
              <a:rPr sz="1600" spc="-15" dirty="0">
                <a:solidFill>
                  <a:srgbClr val="3A3838"/>
                </a:solidFill>
                <a:latin typeface="Calibri"/>
                <a:cs typeface="Calibri"/>
              </a:rPr>
              <a:t>on</a:t>
            </a:r>
            <a:endParaRPr sz="1600" dirty="0">
              <a:latin typeface="Calibri"/>
              <a:cs typeface="Calibri"/>
            </a:endParaRPr>
          </a:p>
          <a:p>
            <a:pPr>
              <a:lnSpc>
                <a:spcPct val="100000"/>
              </a:lnSpc>
              <a:spcBef>
                <a:spcPts val="22"/>
              </a:spcBef>
              <a:buClr>
                <a:srgbClr val="003366"/>
              </a:buClr>
              <a:buFont typeface="Wingdings"/>
              <a:buChar char=""/>
            </a:pPr>
            <a:endParaRPr sz="1650" dirty="0">
              <a:latin typeface="Times New Roman"/>
              <a:cs typeface="Times New Roman"/>
            </a:endParaRPr>
          </a:p>
          <a:p>
            <a:pPr marL="378460" marR="297815" indent="-287020">
              <a:lnSpc>
                <a:spcPct val="100000"/>
              </a:lnSpc>
              <a:buClr>
                <a:srgbClr val="003366"/>
              </a:buClr>
              <a:buFont typeface="Wingdings"/>
              <a:buChar char=""/>
              <a:tabLst>
                <a:tab pos="379095" algn="l"/>
              </a:tabLst>
            </a:pPr>
            <a:r>
              <a:rPr sz="1600" spc="-10" dirty="0">
                <a:solidFill>
                  <a:srgbClr val="3A3838"/>
                </a:solidFill>
                <a:latin typeface="Calibri"/>
                <a:cs typeface="Calibri"/>
              </a:rPr>
              <a:t>Acti</a:t>
            </a:r>
            <a:r>
              <a:rPr sz="1600" spc="-15" dirty="0">
                <a:solidFill>
                  <a:srgbClr val="3A3838"/>
                </a:solidFill>
                <a:latin typeface="Calibri"/>
                <a:cs typeface="Calibri"/>
              </a:rPr>
              <a:t>ona</a:t>
            </a:r>
            <a:r>
              <a:rPr sz="1600" spc="-10" dirty="0">
                <a:solidFill>
                  <a:srgbClr val="3A3838"/>
                </a:solidFill>
                <a:latin typeface="Calibri"/>
                <a:cs typeface="Calibri"/>
              </a:rPr>
              <a:t>ble</a:t>
            </a:r>
            <a:r>
              <a:rPr sz="1600" spc="-20" dirty="0">
                <a:solidFill>
                  <a:srgbClr val="3A3838"/>
                </a:solidFill>
                <a:latin typeface="Calibri"/>
                <a:cs typeface="Calibri"/>
              </a:rPr>
              <a:t> </a:t>
            </a:r>
            <a:r>
              <a:rPr sz="1600" spc="-10" dirty="0">
                <a:solidFill>
                  <a:srgbClr val="3A3838"/>
                </a:solidFill>
                <a:latin typeface="Calibri"/>
                <a:cs typeface="Calibri"/>
              </a:rPr>
              <a:t>t</a:t>
            </a:r>
            <a:r>
              <a:rPr sz="1600" spc="-15" dirty="0">
                <a:solidFill>
                  <a:srgbClr val="3A3838"/>
                </a:solidFill>
                <a:latin typeface="Calibri"/>
                <a:cs typeface="Calibri"/>
              </a:rPr>
              <a:t>h</a:t>
            </a:r>
            <a:r>
              <a:rPr sz="1600" spc="-40" dirty="0">
                <a:solidFill>
                  <a:srgbClr val="3A3838"/>
                </a:solidFill>
                <a:latin typeface="Calibri"/>
                <a:cs typeface="Calibri"/>
              </a:rPr>
              <a:t>r</a:t>
            </a:r>
            <a:r>
              <a:rPr sz="1600" spc="-10" dirty="0">
                <a:solidFill>
                  <a:srgbClr val="3A3838"/>
                </a:solidFill>
                <a:latin typeface="Calibri"/>
                <a:cs typeface="Calibri"/>
              </a:rPr>
              <a:t>e</a:t>
            </a:r>
            <a:r>
              <a:rPr sz="1600" spc="-25" dirty="0">
                <a:solidFill>
                  <a:srgbClr val="3A3838"/>
                </a:solidFill>
                <a:latin typeface="Calibri"/>
                <a:cs typeface="Calibri"/>
              </a:rPr>
              <a:t>a</a:t>
            </a:r>
            <a:r>
              <a:rPr sz="1600" spc="-10" dirty="0">
                <a:solidFill>
                  <a:srgbClr val="3A3838"/>
                </a:solidFill>
                <a:latin typeface="Calibri"/>
                <a:cs typeface="Calibri"/>
              </a:rPr>
              <a:t>t</a:t>
            </a:r>
            <a:r>
              <a:rPr sz="1600" spc="-5" dirty="0">
                <a:solidFill>
                  <a:srgbClr val="3A3838"/>
                </a:solidFill>
                <a:latin typeface="Calibri"/>
                <a:cs typeface="Calibri"/>
              </a:rPr>
              <a:t> i</a:t>
            </a:r>
            <a:r>
              <a:rPr sz="1600" spc="-25" dirty="0">
                <a:solidFill>
                  <a:srgbClr val="3A3838"/>
                </a:solidFill>
                <a:latin typeface="Calibri"/>
                <a:cs typeface="Calibri"/>
              </a:rPr>
              <a:t>n</a:t>
            </a:r>
            <a:r>
              <a:rPr sz="1600" spc="-20" dirty="0">
                <a:solidFill>
                  <a:srgbClr val="3A3838"/>
                </a:solidFill>
                <a:latin typeface="Calibri"/>
                <a:cs typeface="Calibri"/>
              </a:rPr>
              <a:t>t</a:t>
            </a:r>
            <a:r>
              <a:rPr sz="1600" spc="-10" dirty="0">
                <a:solidFill>
                  <a:srgbClr val="3A3838"/>
                </a:solidFill>
                <a:latin typeface="Calibri"/>
                <a:cs typeface="Calibri"/>
              </a:rPr>
              <a:t>el</a:t>
            </a:r>
            <a:r>
              <a:rPr sz="1600" dirty="0">
                <a:solidFill>
                  <a:srgbClr val="3A3838"/>
                </a:solidFill>
                <a:latin typeface="Calibri"/>
                <a:cs typeface="Calibri"/>
              </a:rPr>
              <a:t>l</a:t>
            </a:r>
            <a:r>
              <a:rPr sz="1600" spc="-15" dirty="0">
                <a:solidFill>
                  <a:srgbClr val="3A3838"/>
                </a:solidFill>
                <a:latin typeface="Calibri"/>
                <a:cs typeface="Calibri"/>
              </a:rPr>
              <a:t>i</a:t>
            </a:r>
            <a:r>
              <a:rPr sz="1600" spc="-20" dirty="0">
                <a:solidFill>
                  <a:srgbClr val="3A3838"/>
                </a:solidFill>
                <a:latin typeface="Calibri"/>
                <a:cs typeface="Calibri"/>
              </a:rPr>
              <a:t>g</a:t>
            </a:r>
            <a:r>
              <a:rPr sz="1600" spc="-10" dirty="0">
                <a:solidFill>
                  <a:srgbClr val="3A3838"/>
                </a:solidFill>
                <a:latin typeface="Calibri"/>
                <a:cs typeface="Calibri"/>
              </a:rPr>
              <a:t>ence ana</a:t>
            </a:r>
            <a:r>
              <a:rPr sz="1600" dirty="0">
                <a:solidFill>
                  <a:srgbClr val="3A3838"/>
                </a:solidFill>
                <a:latin typeface="Calibri"/>
                <a:cs typeface="Calibri"/>
              </a:rPr>
              <a:t>l</a:t>
            </a:r>
            <a:r>
              <a:rPr sz="1600" spc="-25" dirty="0">
                <a:solidFill>
                  <a:srgbClr val="3A3838"/>
                </a:solidFill>
                <a:latin typeface="Calibri"/>
                <a:cs typeface="Calibri"/>
              </a:rPr>
              <a:t>y</a:t>
            </a:r>
            <a:r>
              <a:rPr sz="1600" spc="-45" dirty="0">
                <a:solidFill>
                  <a:srgbClr val="3A3838"/>
                </a:solidFill>
                <a:latin typeface="Calibri"/>
                <a:cs typeface="Calibri"/>
              </a:rPr>
              <a:t>z</a:t>
            </a:r>
            <a:r>
              <a:rPr sz="1600" spc="-10" dirty="0">
                <a:solidFill>
                  <a:srgbClr val="3A3838"/>
                </a:solidFill>
                <a:latin typeface="Calibri"/>
                <a:cs typeface="Calibri"/>
              </a:rPr>
              <a:t>ed</a:t>
            </a:r>
            <a:r>
              <a:rPr sz="1600" spc="-15" dirty="0">
                <a:solidFill>
                  <a:srgbClr val="3A3838"/>
                </a:solidFill>
                <a:latin typeface="Calibri"/>
                <a:cs typeface="Calibri"/>
              </a:rPr>
              <a:t> </a:t>
            </a:r>
            <a:r>
              <a:rPr sz="1600" spc="-25" dirty="0">
                <a:solidFill>
                  <a:srgbClr val="3A3838"/>
                </a:solidFill>
                <a:latin typeface="Calibri"/>
                <a:cs typeface="Calibri"/>
              </a:rPr>
              <a:t>b</a:t>
            </a:r>
            <a:r>
              <a:rPr sz="1600" spc="-10" dirty="0">
                <a:solidFill>
                  <a:srgbClr val="3A3838"/>
                </a:solidFill>
                <a:latin typeface="Calibri"/>
                <a:cs typeface="Calibri"/>
              </a:rPr>
              <a:t>y</a:t>
            </a:r>
            <a:r>
              <a:rPr sz="1600" spc="5" dirty="0">
                <a:solidFill>
                  <a:srgbClr val="3A3838"/>
                </a:solidFill>
                <a:latin typeface="Calibri"/>
                <a:cs typeface="Calibri"/>
              </a:rPr>
              <a:t> </a:t>
            </a:r>
            <a:r>
              <a:rPr sz="1600" spc="-15" dirty="0">
                <a:solidFill>
                  <a:srgbClr val="3A3838"/>
                </a:solidFill>
                <a:latin typeface="Calibri"/>
                <a:cs typeface="Calibri"/>
              </a:rPr>
              <a:t>SOC</a:t>
            </a:r>
            <a:endParaRPr sz="1600" dirty="0">
              <a:latin typeface="Calibri"/>
              <a:cs typeface="Calibri"/>
            </a:endParaRPr>
          </a:p>
          <a:p>
            <a:pPr>
              <a:lnSpc>
                <a:spcPct val="100000"/>
              </a:lnSpc>
              <a:spcBef>
                <a:spcPts val="25"/>
              </a:spcBef>
              <a:buClr>
                <a:srgbClr val="003366"/>
              </a:buClr>
              <a:buFont typeface="Wingdings"/>
              <a:buChar char=""/>
            </a:pPr>
            <a:endParaRPr sz="1650" dirty="0">
              <a:latin typeface="Times New Roman"/>
              <a:cs typeface="Times New Roman"/>
            </a:endParaRPr>
          </a:p>
          <a:p>
            <a:pPr marL="378460" marR="626745" indent="-287020">
              <a:lnSpc>
                <a:spcPct val="100000"/>
              </a:lnSpc>
              <a:buClr>
                <a:srgbClr val="003366"/>
              </a:buClr>
              <a:buFont typeface="Wingdings"/>
              <a:buChar char=""/>
              <a:tabLst>
                <a:tab pos="379095" algn="l"/>
              </a:tabLst>
            </a:pPr>
            <a:r>
              <a:rPr sz="1600" spc="-10" dirty="0">
                <a:solidFill>
                  <a:srgbClr val="3A3838"/>
                </a:solidFill>
                <a:latin typeface="Calibri"/>
                <a:cs typeface="Calibri"/>
              </a:rPr>
              <a:t>Unl</a:t>
            </a:r>
            <a:r>
              <a:rPr sz="1600" dirty="0">
                <a:solidFill>
                  <a:srgbClr val="3A3838"/>
                </a:solidFill>
                <a:latin typeface="Calibri"/>
                <a:cs typeface="Calibri"/>
              </a:rPr>
              <a:t>i</a:t>
            </a:r>
            <a:r>
              <a:rPr sz="1600" spc="-10" dirty="0">
                <a:solidFill>
                  <a:srgbClr val="3A3838"/>
                </a:solidFill>
                <a:latin typeface="Calibri"/>
                <a:cs typeface="Calibri"/>
              </a:rPr>
              <a:t>mi</a:t>
            </a:r>
            <a:r>
              <a:rPr sz="1600" spc="-15" dirty="0">
                <a:solidFill>
                  <a:srgbClr val="3A3838"/>
                </a:solidFill>
                <a:latin typeface="Calibri"/>
                <a:cs typeface="Calibri"/>
              </a:rPr>
              <a:t>t</a:t>
            </a:r>
            <a:r>
              <a:rPr sz="1600" spc="-10" dirty="0">
                <a:solidFill>
                  <a:srgbClr val="3A3838"/>
                </a:solidFill>
                <a:latin typeface="Calibri"/>
                <a:cs typeface="Calibri"/>
              </a:rPr>
              <a:t>ed</a:t>
            </a:r>
            <a:r>
              <a:rPr sz="1600" spc="-30" dirty="0">
                <a:solidFill>
                  <a:srgbClr val="3A3838"/>
                </a:solidFill>
                <a:latin typeface="Calibri"/>
                <a:cs typeface="Calibri"/>
              </a:rPr>
              <a:t> </a:t>
            </a:r>
            <a:r>
              <a:rPr sz="1600" spc="-5" dirty="0">
                <a:solidFill>
                  <a:srgbClr val="3A3838"/>
                </a:solidFill>
                <a:latin typeface="Calibri"/>
                <a:cs typeface="Calibri"/>
              </a:rPr>
              <a:t>l</a:t>
            </a:r>
            <a:r>
              <a:rPr sz="1600" spc="-15" dirty="0">
                <a:solidFill>
                  <a:srgbClr val="3A3838"/>
                </a:solidFill>
                <a:latin typeface="Calibri"/>
                <a:cs typeface="Calibri"/>
              </a:rPr>
              <a:t>og</a:t>
            </a:r>
            <a:r>
              <a:rPr sz="1600" spc="-10" dirty="0">
                <a:solidFill>
                  <a:srgbClr val="3A3838"/>
                </a:solidFill>
                <a:latin typeface="Calibri"/>
                <a:cs typeface="Calibri"/>
              </a:rPr>
              <a:t> mana</a:t>
            </a:r>
            <a:r>
              <a:rPr sz="1600" spc="-20" dirty="0">
                <a:solidFill>
                  <a:srgbClr val="3A3838"/>
                </a:solidFill>
                <a:latin typeface="Calibri"/>
                <a:cs typeface="Calibri"/>
              </a:rPr>
              <a:t>g</a:t>
            </a:r>
            <a:r>
              <a:rPr sz="1600" spc="-10" dirty="0">
                <a:solidFill>
                  <a:srgbClr val="3A3838"/>
                </a:solidFill>
                <a:latin typeface="Calibri"/>
                <a:cs typeface="Calibri"/>
              </a:rPr>
              <a:t>e</a:t>
            </a:r>
            <a:r>
              <a:rPr sz="1600" spc="-25" dirty="0">
                <a:solidFill>
                  <a:srgbClr val="3A3838"/>
                </a:solidFill>
                <a:latin typeface="Calibri"/>
                <a:cs typeface="Calibri"/>
              </a:rPr>
              <a:t>m</a:t>
            </a:r>
            <a:r>
              <a:rPr sz="1600" spc="-10" dirty="0">
                <a:solidFill>
                  <a:srgbClr val="3A3838"/>
                </a:solidFill>
                <a:latin typeface="Calibri"/>
                <a:cs typeface="Calibri"/>
              </a:rPr>
              <a:t>e</a:t>
            </a:r>
            <a:r>
              <a:rPr sz="1600" spc="-25" dirty="0">
                <a:solidFill>
                  <a:srgbClr val="3A3838"/>
                </a:solidFill>
                <a:latin typeface="Calibri"/>
                <a:cs typeface="Calibri"/>
              </a:rPr>
              <a:t>n</a:t>
            </a:r>
            <a:r>
              <a:rPr sz="1600" spc="-10" dirty="0">
                <a:solidFill>
                  <a:srgbClr val="3A3838"/>
                </a:solidFill>
                <a:latin typeface="Calibri"/>
                <a:cs typeface="Calibri"/>
              </a:rPr>
              <a:t>t</a:t>
            </a:r>
            <a:endParaRPr sz="1600" dirty="0">
              <a:latin typeface="Calibri"/>
              <a:cs typeface="Calibri"/>
            </a:endParaRPr>
          </a:p>
        </p:txBody>
      </p:sp>
      <p:sp>
        <p:nvSpPr>
          <p:cNvPr id="3" name="object 3"/>
          <p:cNvSpPr txBox="1"/>
          <p:nvPr/>
        </p:nvSpPr>
        <p:spPr>
          <a:xfrm>
            <a:off x="216408" y="2479548"/>
            <a:ext cx="2118360" cy="664845"/>
          </a:xfrm>
          <a:prstGeom prst="rect">
            <a:avLst/>
          </a:prstGeom>
          <a:solidFill>
            <a:srgbClr val="7ADC52"/>
          </a:solidFill>
        </p:spPr>
        <p:txBody>
          <a:bodyPr vert="horz" wrap="square" lIns="0" tIns="0" rIns="0" bIns="0" rtlCol="0">
            <a:spAutoFit/>
          </a:bodyPr>
          <a:lstStyle/>
          <a:p>
            <a:pPr marL="424180" marR="415290">
              <a:lnSpc>
                <a:spcPct val="100000"/>
              </a:lnSpc>
            </a:pPr>
            <a:r>
              <a:rPr sz="1800" b="1" spc="-10" dirty="0">
                <a:solidFill>
                  <a:srgbClr val="FFFFFF"/>
                </a:solidFill>
                <a:latin typeface="Calibri"/>
                <a:cs typeface="Calibri"/>
              </a:rPr>
              <a:t>SIEM</a:t>
            </a:r>
            <a:r>
              <a:rPr sz="1800" b="1" spc="-5" dirty="0">
                <a:solidFill>
                  <a:srgbClr val="FFFFFF"/>
                </a:solidFill>
                <a:latin typeface="Calibri"/>
                <a:cs typeface="Calibri"/>
              </a:rPr>
              <a:t> </a:t>
            </a:r>
            <a:r>
              <a:rPr sz="1800" b="1" spc="-10" dirty="0">
                <a:solidFill>
                  <a:srgbClr val="FFFFFF"/>
                </a:solidFill>
                <a:latin typeface="Calibri"/>
                <a:cs typeface="Calibri"/>
              </a:rPr>
              <a:t>and</a:t>
            </a:r>
            <a:r>
              <a:rPr sz="1800" b="1" spc="-5" dirty="0">
                <a:solidFill>
                  <a:srgbClr val="FFFFFF"/>
                </a:solidFill>
                <a:latin typeface="Calibri"/>
                <a:cs typeface="Calibri"/>
              </a:rPr>
              <a:t> </a:t>
            </a:r>
            <a:r>
              <a:rPr sz="1800" b="1" spc="-20" dirty="0">
                <a:solidFill>
                  <a:srgbClr val="FFFFFF"/>
                </a:solidFill>
                <a:latin typeface="Calibri"/>
                <a:cs typeface="Calibri"/>
              </a:rPr>
              <a:t>L</a:t>
            </a:r>
            <a:r>
              <a:rPr sz="1800" b="1" spc="-10" dirty="0">
                <a:solidFill>
                  <a:srgbClr val="FFFFFF"/>
                </a:solidFill>
                <a:latin typeface="Calibri"/>
                <a:cs typeface="Calibri"/>
              </a:rPr>
              <a:t>og Mana</a:t>
            </a:r>
            <a:r>
              <a:rPr sz="1800" b="1" spc="-35" dirty="0">
                <a:solidFill>
                  <a:srgbClr val="FFFFFF"/>
                </a:solidFill>
                <a:latin typeface="Calibri"/>
                <a:cs typeface="Calibri"/>
              </a:rPr>
              <a:t>g</a:t>
            </a:r>
            <a:r>
              <a:rPr sz="1800" b="1" dirty="0">
                <a:solidFill>
                  <a:srgbClr val="FFFFFF"/>
                </a:solidFill>
                <a:latin typeface="Calibri"/>
                <a:cs typeface="Calibri"/>
              </a:rPr>
              <a:t>e</a:t>
            </a:r>
            <a:r>
              <a:rPr sz="1800" b="1" spc="-5" dirty="0">
                <a:solidFill>
                  <a:srgbClr val="FFFFFF"/>
                </a:solidFill>
                <a:latin typeface="Calibri"/>
                <a:cs typeface="Calibri"/>
              </a:rPr>
              <a:t>m</a:t>
            </a:r>
            <a:r>
              <a:rPr sz="1800" b="1" dirty="0">
                <a:solidFill>
                  <a:srgbClr val="FFFFFF"/>
                </a:solidFill>
                <a:latin typeface="Calibri"/>
                <a:cs typeface="Calibri"/>
              </a:rPr>
              <a:t>e</a:t>
            </a:r>
            <a:r>
              <a:rPr sz="1800" b="1" spc="-30" dirty="0">
                <a:solidFill>
                  <a:srgbClr val="FFFFFF"/>
                </a:solidFill>
                <a:latin typeface="Calibri"/>
                <a:cs typeface="Calibri"/>
              </a:rPr>
              <a:t>n</a:t>
            </a:r>
            <a:r>
              <a:rPr sz="1800" b="1" spc="-10" dirty="0">
                <a:solidFill>
                  <a:srgbClr val="FFFFFF"/>
                </a:solidFill>
                <a:latin typeface="Calibri"/>
                <a:cs typeface="Calibri"/>
              </a:rPr>
              <a:t>t</a:t>
            </a:r>
            <a:endParaRPr sz="1800" dirty="0">
              <a:latin typeface="Calibri"/>
              <a:cs typeface="Calibri"/>
            </a:endParaRPr>
          </a:p>
        </p:txBody>
      </p:sp>
      <p:sp>
        <p:nvSpPr>
          <p:cNvPr id="4" name="object 4"/>
          <p:cNvSpPr txBox="1"/>
          <p:nvPr/>
        </p:nvSpPr>
        <p:spPr>
          <a:xfrm>
            <a:off x="2624327" y="3203448"/>
            <a:ext cx="2118360" cy="3150235"/>
          </a:xfrm>
          <a:prstGeom prst="rect">
            <a:avLst/>
          </a:prstGeom>
          <a:solidFill>
            <a:srgbClr val="F1F1F1"/>
          </a:solidFill>
        </p:spPr>
        <p:txBody>
          <a:bodyPr vert="horz" wrap="square" lIns="0" tIns="0" rIns="0" bIns="0" rtlCol="0">
            <a:spAutoFit/>
          </a:bodyPr>
          <a:lstStyle/>
          <a:p>
            <a:pPr marL="378460" marR="537845" indent="-286385">
              <a:lnSpc>
                <a:spcPct val="100000"/>
              </a:lnSpc>
              <a:buClr>
                <a:srgbClr val="003366"/>
              </a:buClr>
              <a:buFont typeface="Wingdings"/>
              <a:buChar char=""/>
              <a:tabLst>
                <a:tab pos="379095" algn="l"/>
              </a:tabLst>
            </a:pPr>
            <a:r>
              <a:rPr sz="1600" spc="-10" dirty="0">
                <a:solidFill>
                  <a:srgbClr val="3A3838"/>
                </a:solidFill>
                <a:latin typeface="Calibri"/>
                <a:cs typeface="Calibri"/>
              </a:rPr>
              <a:t>Hon</a:t>
            </a:r>
            <a:r>
              <a:rPr sz="1600" spc="-25" dirty="0">
                <a:solidFill>
                  <a:srgbClr val="3A3838"/>
                </a:solidFill>
                <a:latin typeface="Calibri"/>
                <a:cs typeface="Calibri"/>
              </a:rPr>
              <a:t>e</a:t>
            </a:r>
            <a:r>
              <a:rPr sz="1600" spc="-10" dirty="0">
                <a:solidFill>
                  <a:srgbClr val="3A3838"/>
                </a:solidFill>
                <a:latin typeface="Calibri"/>
                <a:cs typeface="Calibri"/>
              </a:rPr>
              <a:t>yn</a:t>
            </a:r>
            <a:r>
              <a:rPr sz="1600" spc="-30" dirty="0">
                <a:solidFill>
                  <a:srgbClr val="3A3838"/>
                </a:solidFill>
                <a:latin typeface="Calibri"/>
                <a:cs typeface="Calibri"/>
              </a:rPr>
              <a:t>e</a:t>
            </a:r>
            <a:r>
              <a:rPr sz="1600" spc="-10" dirty="0">
                <a:solidFill>
                  <a:srgbClr val="3A3838"/>
                </a:solidFill>
                <a:latin typeface="Calibri"/>
                <a:cs typeface="Calibri"/>
              </a:rPr>
              <a:t>t</a:t>
            </a:r>
            <a:r>
              <a:rPr sz="1600" spc="-5" dirty="0">
                <a:solidFill>
                  <a:srgbClr val="3A3838"/>
                </a:solidFill>
                <a:latin typeface="Calibri"/>
                <a:cs typeface="Calibri"/>
              </a:rPr>
              <a:t> </a:t>
            </a:r>
            <a:r>
              <a:rPr sz="1600" spc="-15" dirty="0">
                <a:solidFill>
                  <a:srgbClr val="3A3838"/>
                </a:solidFill>
                <a:latin typeface="Calibri"/>
                <a:cs typeface="Calibri"/>
              </a:rPr>
              <a:t>dece</a:t>
            </a:r>
            <a:r>
              <a:rPr sz="1600" spc="-25" dirty="0">
                <a:solidFill>
                  <a:srgbClr val="3A3838"/>
                </a:solidFill>
                <a:latin typeface="Calibri"/>
                <a:cs typeface="Calibri"/>
              </a:rPr>
              <a:t>p</a:t>
            </a:r>
            <a:r>
              <a:rPr sz="1600" spc="-5" dirty="0">
                <a:solidFill>
                  <a:srgbClr val="3A3838"/>
                </a:solidFill>
                <a:latin typeface="Calibri"/>
                <a:cs typeface="Calibri"/>
              </a:rPr>
              <a:t>ti</a:t>
            </a:r>
            <a:r>
              <a:rPr sz="1600" spc="-15" dirty="0">
                <a:solidFill>
                  <a:srgbClr val="3A3838"/>
                </a:solidFill>
                <a:latin typeface="Calibri"/>
                <a:cs typeface="Calibri"/>
              </a:rPr>
              <a:t>o</a:t>
            </a:r>
            <a:r>
              <a:rPr sz="1600" spc="-10" dirty="0">
                <a:solidFill>
                  <a:srgbClr val="3A3838"/>
                </a:solidFill>
                <a:latin typeface="Calibri"/>
                <a:cs typeface="Calibri"/>
              </a:rPr>
              <a:t>n</a:t>
            </a:r>
            <a:r>
              <a:rPr sz="1600" spc="10" dirty="0">
                <a:solidFill>
                  <a:srgbClr val="3A3838"/>
                </a:solidFill>
                <a:latin typeface="Calibri"/>
                <a:cs typeface="Calibri"/>
              </a:rPr>
              <a:t> </a:t>
            </a:r>
            <a:r>
              <a:rPr sz="1600" spc="-10" dirty="0">
                <a:solidFill>
                  <a:srgbClr val="3A3838"/>
                </a:solidFill>
                <a:latin typeface="Calibri"/>
                <a:cs typeface="Calibri"/>
              </a:rPr>
              <a:t>as</a:t>
            </a:r>
            <a:r>
              <a:rPr sz="1600" spc="-5" dirty="0">
                <a:solidFill>
                  <a:srgbClr val="3A3838"/>
                </a:solidFill>
                <a:latin typeface="Calibri"/>
                <a:cs typeface="Calibri"/>
              </a:rPr>
              <a:t> </a:t>
            </a:r>
            <a:r>
              <a:rPr sz="1600" spc="-10" dirty="0">
                <a:solidFill>
                  <a:srgbClr val="3A3838"/>
                </a:solidFill>
                <a:latin typeface="Calibri"/>
                <a:cs typeface="Calibri"/>
              </a:rPr>
              <a:t>a</a:t>
            </a:r>
            <a:r>
              <a:rPr sz="1600" spc="-5" dirty="0">
                <a:solidFill>
                  <a:srgbClr val="3A3838"/>
                </a:solidFill>
                <a:latin typeface="Calibri"/>
                <a:cs typeface="Calibri"/>
              </a:rPr>
              <a:t> </a:t>
            </a:r>
            <a:r>
              <a:rPr sz="1600" spc="-15" dirty="0">
                <a:solidFill>
                  <a:srgbClr val="3A3838"/>
                </a:solidFill>
                <a:latin typeface="Calibri"/>
                <a:cs typeface="Calibri"/>
              </a:rPr>
              <a:t>serv</a:t>
            </a:r>
            <a:r>
              <a:rPr sz="1600" dirty="0">
                <a:solidFill>
                  <a:srgbClr val="3A3838"/>
                </a:solidFill>
                <a:latin typeface="Calibri"/>
                <a:cs typeface="Calibri"/>
              </a:rPr>
              <a:t>i</a:t>
            </a:r>
            <a:r>
              <a:rPr sz="1600" spc="-10" dirty="0">
                <a:solidFill>
                  <a:srgbClr val="3A3838"/>
                </a:solidFill>
                <a:latin typeface="Calibri"/>
                <a:cs typeface="Calibri"/>
              </a:rPr>
              <a:t>ce</a:t>
            </a:r>
            <a:endParaRPr sz="1600" dirty="0">
              <a:latin typeface="Calibri"/>
              <a:cs typeface="Calibri"/>
            </a:endParaRPr>
          </a:p>
          <a:p>
            <a:pPr>
              <a:lnSpc>
                <a:spcPct val="100000"/>
              </a:lnSpc>
              <a:spcBef>
                <a:spcPts val="22"/>
              </a:spcBef>
              <a:buClr>
                <a:srgbClr val="003366"/>
              </a:buClr>
              <a:buFont typeface="Wingdings"/>
              <a:buChar char=""/>
            </a:pPr>
            <a:endParaRPr sz="1650" dirty="0">
              <a:latin typeface="Times New Roman"/>
              <a:cs typeface="Times New Roman"/>
            </a:endParaRPr>
          </a:p>
          <a:p>
            <a:pPr marL="378460" marR="325120" indent="-286385">
              <a:lnSpc>
                <a:spcPct val="100000"/>
              </a:lnSpc>
              <a:buClr>
                <a:srgbClr val="003366"/>
              </a:buClr>
              <a:buFont typeface="Wingdings"/>
              <a:buChar char=""/>
              <a:tabLst>
                <a:tab pos="379095" algn="l"/>
              </a:tabLst>
            </a:pPr>
            <a:r>
              <a:rPr sz="1600" spc="-10" dirty="0">
                <a:solidFill>
                  <a:srgbClr val="3A3838"/>
                </a:solidFill>
                <a:latin typeface="Calibri"/>
                <a:cs typeface="Calibri"/>
              </a:rPr>
              <a:t>Ale</a:t>
            </a:r>
            <a:r>
              <a:rPr sz="1600" spc="-20" dirty="0">
                <a:solidFill>
                  <a:srgbClr val="3A3838"/>
                </a:solidFill>
                <a:latin typeface="Calibri"/>
                <a:cs typeface="Calibri"/>
              </a:rPr>
              <a:t>r</a:t>
            </a:r>
            <a:r>
              <a:rPr sz="1600" spc="-10" dirty="0">
                <a:solidFill>
                  <a:srgbClr val="3A3838"/>
                </a:solidFill>
                <a:latin typeface="Calibri"/>
                <a:cs typeface="Calibri"/>
              </a:rPr>
              <a:t>t</a:t>
            </a:r>
            <a:r>
              <a:rPr sz="1600" spc="10" dirty="0">
                <a:solidFill>
                  <a:srgbClr val="3A3838"/>
                </a:solidFill>
                <a:latin typeface="Calibri"/>
                <a:cs typeface="Calibri"/>
              </a:rPr>
              <a:t> </a:t>
            </a:r>
            <a:r>
              <a:rPr sz="1600" spc="-10" dirty="0">
                <a:solidFill>
                  <a:srgbClr val="3A3838"/>
                </a:solidFill>
                <a:latin typeface="Calibri"/>
                <a:cs typeface="Calibri"/>
              </a:rPr>
              <a:t>t</a:t>
            </a:r>
            <a:r>
              <a:rPr sz="1600" spc="-15" dirty="0">
                <a:solidFill>
                  <a:srgbClr val="3A3838"/>
                </a:solidFill>
                <a:latin typeface="Calibri"/>
                <a:cs typeface="Calibri"/>
              </a:rPr>
              <a:t>urni</a:t>
            </a:r>
            <a:r>
              <a:rPr sz="1600" spc="-5" dirty="0">
                <a:solidFill>
                  <a:srgbClr val="3A3838"/>
                </a:solidFill>
                <a:latin typeface="Calibri"/>
                <a:cs typeface="Calibri"/>
              </a:rPr>
              <a:t>n</a:t>
            </a:r>
            <a:r>
              <a:rPr sz="1600" spc="-10" dirty="0">
                <a:solidFill>
                  <a:srgbClr val="3A3838"/>
                </a:solidFill>
                <a:latin typeface="Calibri"/>
                <a:cs typeface="Calibri"/>
              </a:rPr>
              <a:t>g and au</a:t>
            </a:r>
            <a:r>
              <a:rPr sz="1600" spc="-20" dirty="0">
                <a:solidFill>
                  <a:srgbClr val="3A3838"/>
                </a:solidFill>
                <a:latin typeface="Calibri"/>
                <a:cs typeface="Calibri"/>
              </a:rPr>
              <a:t>tom</a:t>
            </a:r>
            <a:r>
              <a:rPr sz="1600" spc="-25" dirty="0">
                <a:solidFill>
                  <a:srgbClr val="3A3838"/>
                </a:solidFill>
                <a:latin typeface="Calibri"/>
                <a:cs typeface="Calibri"/>
              </a:rPr>
              <a:t>a</a:t>
            </a:r>
            <a:r>
              <a:rPr sz="1600" spc="-20" dirty="0">
                <a:solidFill>
                  <a:srgbClr val="3A3838"/>
                </a:solidFill>
                <a:latin typeface="Calibri"/>
                <a:cs typeface="Calibri"/>
              </a:rPr>
              <a:t>t</a:t>
            </a:r>
            <a:r>
              <a:rPr sz="1600" spc="-10" dirty="0">
                <a:solidFill>
                  <a:srgbClr val="3A3838"/>
                </a:solidFill>
                <a:latin typeface="Calibri"/>
                <a:cs typeface="Calibri"/>
              </a:rPr>
              <a:t>ed</a:t>
            </a:r>
            <a:r>
              <a:rPr sz="1600" spc="-5" dirty="0">
                <a:solidFill>
                  <a:srgbClr val="3A3838"/>
                </a:solidFill>
                <a:latin typeface="Calibri"/>
                <a:cs typeface="Calibri"/>
              </a:rPr>
              <a:t> </a:t>
            </a:r>
            <a:r>
              <a:rPr sz="1600" spc="-40" dirty="0">
                <a:solidFill>
                  <a:srgbClr val="3A3838"/>
                </a:solidFill>
                <a:latin typeface="Calibri"/>
                <a:cs typeface="Calibri"/>
              </a:rPr>
              <a:t>r</a:t>
            </a:r>
            <a:r>
              <a:rPr sz="1600" spc="-10" dirty="0">
                <a:solidFill>
                  <a:srgbClr val="3A3838"/>
                </a:solidFill>
                <a:latin typeface="Calibri"/>
                <a:cs typeface="Calibri"/>
              </a:rPr>
              <a:t>esponse</a:t>
            </a:r>
            <a:r>
              <a:rPr sz="1600" spc="20" dirty="0">
                <a:solidFill>
                  <a:srgbClr val="3A3838"/>
                </a:solidFill>
                <a:latin typeface="Calibri"/>
                <a:cs typeface="Calibri"/>
              </a:rPr>
              <a:t> </a:t>
            </a:r>
            <a:r>
              <a:rPr sz="1600" spc="-15" dirty="0">
                <a:solidFill>
                  <a:srgbClr val="3A3838"/>
                </a:solidFill>
                <a:latin typeface="Calibri"/>
                <a:cs typeface="Calibri"/>
              </a:rPr>
              <a:t>ru</a:t>
            </a:r>
            <a:r>
              <a:rPr sz="1600" dirty="0">
                <a:solidFill>
                  <a:srgbClr val="3A3838"/>
                </a:solidFill>
                <a:latin typeface="Calibri"/>
                <a:cs typeface="Calibri"/>
              </a:rPr>
              <a:t>l</a:t>
            </a:r>
            <a:r>
              <a:rPr sz="1600" spc="-10" dirty="0">
                <a:solidFill>
                  <a:srgbClr val="3A3838"/>
                </a:solidFill>
                <a:latin typeface="Calibri"/>
                <a:cs typeface="Calibri"/>
              </a:rPr>
              <a:t>es</a:t>
            </a:r>
            <a:endParaRPr sz="1600" dirty="0">
              <a:latin typeface="Calibri"/>
              <a:cs typeface="Calibri"/>
            </a:endParaRPr>
          </a:p>
          <a:p>
            <a:pPr>
              <a:lnSpc>
                <a:spcPct val="100000"/>
              </a:lnSpc>
              <a:spcBef>
                <a:spcPts val="22"/>
              </a:spcBef>
              <a:buClr>
                <a:srgbClr val="003366"/>
              </a:buClr>
              <a:buFont typeface="Wingdings"/>
              <a:buChar char=""/>
            </a:pPr>
            <a:endParaRPr sz="1650" dirty="0">
              <a:latin typeface="Times New Roman"/>
              <a:cs typeface="Times New Roman"/>
            </a:endParaRPr>
          </a:p>
          <a:p>
            <a:pPr marL="378460" marR="607060" indent="-286385">
              <a:lnSpc>
                <a:spcPct val="100000"/>
              </a:lnSpc>
              <a:buClr>
                <a:srgbClr val="003366"/>
              </a:buClr>
              <a:buFont typeface="Wingdings"/>
              <a:buChar char=""/>
              <a:tabLst>
                <a:tab pos="379095" algn="l"/>
              </a:tabLst>
            </a:pPr>
            <a:r>
              <a:rPr sz="1600" spc="-15" dirty="0">
                <a:solidFill>
                  <a:srgbClr val="3A3838"/>
                </a:solidFill>
                <a:latin typeface="Calibri"/>
                <a:cs typeface="Calibri"/>
              </a:rPr>
              <a:t>En</a:t>
            </a:r>
            <a:r>
              <a:rPr sz="1600" spc="-10" dirty="0">
                <a:solidFill>
                  <a:srgbClr val="3A3838"/>
                </a:solidFill>
                <a:latin typeface="Calibri"/>
                <a:cs typeface="Calibri"/>
              </a:rPr>
              <a:t>d</a:t>
            </a:r>
            <a:r>
              <a:rPr sz="1600" spc="-15" dirty="0">
                <a:solidFill>
                  <a:srgbClr val="3A3838"/>
                </a:solidFill>
                <a:latin typeface="Calibri"/>
                <a:cs typeface="Calibri"/>
              </a:rPr>
              <a:t>po</a:t>
            </a:r>
            <a:r>
              <a:rPr sz="1600" dirty="0">
                <a:solidFill>
                  <a:srgbClr val="3A3838"/>
                </a:solidFill>
                <a:latin typeface="Calibri"/>
                <a:cs typeface="Calibri"/>
              </a:rPr>
              <a:t>i</a:t>
            </a:r>
            <a:r>
              <a:rPr sz="1600" spc="-25" dirty="0">
                <a:solidFill>
                  <a:srgbClr val="3A3838"/>
                </a:solidFill>
                <a:latin typeface="Calibri"/>
                <a:cs typeface="Calibri"/>
              </a:rPr>
              <a:t>n</a:t>
            </a:r>
            <a:r>
              <a:rPr sz="1600" spc="-10" dirty="0">
                <a:solidFill>
                  <a:srgbClr val="3A3838"/>
                </a:solidFill>
                <a:latin typeface="Calibri"/>
                <a:cs typeface="Calibri"/>
              </a:rPr>
              <a:t>t</a:t>
            </a:r>
            <a:r>
              <a:rPr sz="1600" dirty="0">
                <a:solidFill>
                  <a:srgbClr val="3A3838"/>
                </a:solidFill>
                <a:latin typeface="Calibri"/>
                <a:cs typeface="Calibri"/>
              </a:rPr>
              <a:t> </a:t>
            </a:r>
            <a:r>
              <a:rPr sz="1600" spc="-15" dirty="0">
                <a:solidFill>
                  <a:srgbClr val="3A3838"/>
                </a:solidFill>
                <a:latin typeface="Calibri"/>
                <a:cs typeface="Calibri"/>
              </a:rPr>
              <a:t>USB</a:t>
            </a:r>
            <a:r>
              <a:rPr sz="1600" spc="-10" dirty="0">
                <a:solidFill>
                  <a:srgbClr val="3A3838"/>
                </a:solidFill>
                <a:latin typeface="Calibri"/>
                <a:cs typeface="Calibri"/>
              </a:rPr>
              <a:t> </a:t>
            </a:r>
            <a:r>
              <a:rPr sz="1600" spc="-15" dirty="0">
                <a:solidFill>
                  <a:srgbClr val="3A3838"/>
                </a:solidFill>
                <a:latin typeface="Calibri"/>
                <a:cs typeface="Calibri"/>
              </a:rPr>
              <a:t>Mon</a:t>
            </a:r>
            <a:r>
              <a:rPr sz="1600" dirty="0">
                <a:solidFill>
                  <a:srgbClr val="3A3838"/>
                </a:solidFill>
                <a:latin typeface="Calibri"/>
                <a:cs typeface="Calibri"/>
              </a:rPr>
              <a:t>i</a:t>
            </a:r>
            <a:r>
              <a:rPr sz="1600" spc="-20" dirty="0">
                <a:solidFill>
                  <a:srgbClr val="3A3838"/>
                </a:solidFill>
                <a:latin typeface="Calibri"/>
                <a:cs typeface="Calibri"/>
              </a:rPr>
              <a:t>t</a:t>
            </a:r>
            <a:r>
              <a:rPr sz="1600" spc="-15" dirty="0">
                <a:solidFill>
                  <a:srgbClr val="3A3838"/>
                </a:solidFill>
                <a:latin typeface="Calibri"/>
                <a:cs typeface="Calibri"/>
              </a:rPr>
              <a:t>o</a:t>
            </a:r>
            <a:r>
              <a:rPr sz="1600" spc="-20" dirty="0">
                <a:solidFill>
                  <a:srgbClr val="3A3838"/>
                </a:solidFill>
                <a:latin typeface="Calibri"/>
                <a:cs typeface="Calibri"/>
              </a:rPr>
              <a:t>r</a:t>
            </a:r>
            <a:r>
              <a:rPr sz="1600" spc="-5" dirty="0">
                <a:solidFill>
                  <a:srgbClr val="3A3838"/>
                </a:solidFill>
                <a:latin typeface="Calibri"/>
                <a:cs typeface="Calibri"/>
              </a:rPr>
              <a:t>i</a:t>
            </a:r>
            <a:r>
              <a:rPr sz="1600" spc="-15" dirty="0">
                <a:solidFill>
                  <a:srgbClr val="3A3838"/>
                </a:solidFill>
                <a:latin typeface="Calibri"/>
                <a:cs typeface="Calibri"/>
              </a:rPr>
              <a:t>ng</a:t>
            </a:r>
            <a:endParaRPr sz="1600" dirty="0">
              <a:latin typeface="Calibri"/>
              <a:cs typeface="Calibri"/>
            </a:endParaRPr>
          </a:p>
        </p:txBody>
      </p:sp>
      <p:sp>
        <p:nvSpPr>
          <p:cNvPr id="5" name="object 5"/>
          <p:cNvSpPr txBox="1"/>
          <p:nvPr/>
        </p:nvSpPr>
        <p:spPr>
          <a:xfrm>
            <a:off x="2624327" y="2479548"/>
            <a:ext cx="2118360" cy="664845"/>
          </a:xfrm>
          <a:prstGeom prst="rect">
            <a:avLst/>
          </a:prstGeom>
          <a:solidFill>
            <a:srgbClr val="7ADC52"/>
          </a:solidFill>
        </p:spPr>
        <p:txBody>
          <a:bodyPr vert="horz" wrap="square" lIns="0" tIns="0" rIns="0" bIns="0" rtlCol="0">
            <a:spAutoFit/>
          </a:bodyPr>
          <a:lstStyle/>
          <a:p>
            <a:pPr marL="401320" marR="252729" indent="-140335">
              <a:lnSpc>
                <a:spcPct val="100000"/>
              </a:lnSpc>
            </a:pPr>
            <a:r>
              <a:rPr sz="1800" b="1" spc="-5" dirty="0">
                <a:solidFill>
                  <a:srgbClr val="FFFFFF"/>
                </a:solidFill>
                <a:latin typeface="Calibri"/>
                <a:cs typeface="Calibri"/>
              </a:rPr>
              <a:t>Th</a:t>
            </a:r>
            <a:r>
              <a:rPr sz="1800" b="1" spc="-30" dirty="0">
                <a:solidFill>
                  <a:srgbClr val="FFFFFF"/>
                </a:solidFill>
                <a:latin typeface="Calibri"/>
                <a:cs typeface="Calibri"/>
              </a:rPr>
              <a:t>r</a:t>
            </a:r>
            <a:r>
              <a:rPr sz="1800" b="1" dirty="0">
                <a:solidFill>
                  <a:srgbClr val="FFFFFF"/>
                </a:solidFill>
                <a:latin typeface="Calibri"/>
                <a:cs typeface="Calibri"/>
              </a:rPr>
              <a:t>e</a:t>
            </a:r>
            <a:r>
              <a:rPr sz="1800" b="1" spc="-25" dirty="0">
                <a:solidFill>
                  <a:srgbClr val="FFFFFF"/>
                </a:solidFill>
                <a:latin typeface="Calibri"/>
                <a:cs typeface="Calibri"/>
              </a:rPr>
              <a:t>a</a:t>
            </a:r>
            <a:r>
              <a:rPr sz="1800" b="1" spc="-10" dirty="0">
                <a:solidFill>
                  <a:srgbClr val="FFFFFF"/>
                </a:solidFill>
                <a:latin typeface="Calibri"/>
                <a:cs typeface="Calibri"/>
              </a:rPr>
              <a:t>t</a:t>
            </a:r>
            <a:r>
              <a:rPr sz="1800" b="1" spc="-15" dirty="0">
                <a:solidFill>
                  <a:srgbClr val="FFFFFF"/>
                </a:solidFill>
                <a:latin typeface="Calibri"/>
                <a:cs typeface="Calibri"/>
              </a:rPr>
              <a:t> </a:t>
            </a:r>
            <a:r>
              <a:rPr sz="1800" b="1" dirty="0">
                <a:solidFill>
                  <a:srgbClr val="FFFFFF"/>
                </a:solidFill>
                <a:latin typeface="Calibri"/>
                <a:cs typeface="Calibri"/>
              </a:rPr>
              <a:t>D</a:t>
            </a:r>
            <a:r>
              <a:rPr sz="1800" b="1" spc="-10" dirty="0">
                <a:solidFill>
                  <a:srgbClr val="FFFFFF"/>
                </a:solidFill>
                <a:latin typeface="Calibri"/>
                <a:cs typeface="Calibri"/>
              </a:rPr>
              <a:t>e</a:t>
            </a:r>
            <a:r>
              <a:rPr sz="1800" b="1" spc="-35" dirty="0">
                <a:solidFill>
                  <a:srgbClr val="FFFFFF"/>
                </a:solidFill>
                <a:latin typeface="Calibri"/>
                <a:cs typeface="Calibri"/>
              </a:rPr>
              <a:t>t</a:t>
            </a:r>
            <a:r>
              <a:rPr sz="1800" b="1" dirty="0">
                <a:solidFill>
                  <a:srgbClr val="FFFFFF"/>
                </a:solidFill>
                <a:latin typeface="Calibri"/>
                <a:cs typeface="Calibri"/>
              </a:rPr>
              <a:t>e</a:t>
            </a:r>
            <a:r>
              <a:rPr sz="1800" b="1" spc="-15" dirty="0">
                <a:solidFill>
                  <a:srgbClr val="FFFFFF"/>
                </a:solidFill>
                <a:latin typeface="Calibri"/>
                <a:cs typeface="Calibri"/>
              </a:rPr>
              <a:t>ction</a:t>
            </a:r>
            <a:r>
              <a:rPr sz="1800" b="1" spc="-10" dirty="0">
                <a:solidFill>
                  <a:srgbClr val="FFFFFF"/>
                </a:solidFill>
                <a:latin typeface="Calibri"/>
                <a:cs typeface="Calibri"/>
              </a:rPr>
              <a:t> and</a:t>
            </a:r>
            <a:r>
              <a:rPr sz="1800" b="1" spc="-5" dirty="0">
                <a:solidFill>
                  <a:srgbClr val="FFFFFF"/>
                </a:solidFill>
                <a:latin typeface="Calibri"/>
                <a:cs typeface="Calibri"/>
              </a:rPr>
              <a:t> </a:t>
            </a:r>
            <a:r>
              <a:rPr sz="1800" b="1" spc="-45" dirty="0">
                <a:solidFill>
                  <a:srgbClr val="FFFFFF"/>
                </a:solidFill>
                <a:latin typeface="Calibri"/>
                <a:cs typeface="Calibri"/>
              </a:rPr>
              <a:t>R</a:t>
            </a:r>
            <a:r>
              <a:rPr sz="1800" b="1" dirty="0">
                <a:solidFill>
                  <a:srgbClr val="FFFFFF"/>
                </a:solidFill>
                <a:latin typeface="Calibri"/>
                <a:cs typeface="Calibri"/>
              </a:rPr>
              <a:t>e</a:t>
            </a:r>
            <a:r>
              <a:rPr sz="1800" b="1" spc="-10" dirty="0">
                <a:solidFill>
                  <a:srgbClr val="FFFFFF"/>
                </a:solidFill>
                <a:latin typeface="Calibri"/>
                <a:cs typeface="Calibri"/>
              </a:rPr>
              <a:t>s</a:t>
            </a:r>
            <a:r>
              <a:rPr sz="1800" b="1" spc="-5" dirty="0">
                <a:solidFill>
                  <a:srgbClr val="FFFFFF"/>
                </a:solidFill>
                <a:latin typeface="Calibri"/>
                <a:cs typeface="Calibri"/>
              </a:rPr>
              <a:t>p</a:t>
            </a:r>
            <a:r>
              <a:rPr sz="1800" b="1" spc="-10" dirty="0">
                <a:solidFill>
                  <a:srgbClr val="FFFFFF"/>
                </a:solidFill>
                <a:latin typeface="Calibri"/>
                <a:cs typeface="Calibri"/>
              </a:rPr>
              <a:t>on</a:t>
            </a:r>
            <a:r>
              <a:rPr sz="1800" b="1" spc="-25" dirty="0">
                <a:solidFill>
                  <a:srgbClr val="FFFFFF"/>
                </a:solidFill>
                <a:latin typeface="Calibri"/>
                <a:cs typeface="Calibri"/>
              </a:rPr>
              <a:t>s</a:t>
            </a:r>
            <a:r>
              <a:rPr sz="1800" b="1" dirty="0">
                <a:solidFill>
                  <a:srgbClr val="FFFFFF"/>
                </a:solidFill>
                <a:latin typeface="Calibri"/>
                <a:cs typeface="Calibri"/>
              </a:rPr>
              <a:t>e</a:t>
            </a:r>
            <a:endParaRPr sz="1800" dirty="0">
              <a:latin typeface="Calibri"/>
              <a:cs typeface="Calibri"/>
            </a:endParaRPr>
          </a:p>
        </p:txBody>
      </p:sp>
      <p:sp>
        <p:nvSpPr>
          <p:cNvPr id="6" name="object 6"/>
          <p:cNvSpPr txBox="1"/>
          <p:nvPr/>
        </p:nvSpPr>
        <p:spPr>
          <a:xfrm>
            <a:off x="5032247" y="3203448"/>
            <a:ext cx="2118360" cy="3150235"/>
          </a:xfrm>
          <a:prstGeom prst="rect">
            <a:avLst/>
          </a:prstGeom>
          <a:solidFill>
            <a:srgbClr val="F1F1F1"/>
          </a:solidFill>
        </p:spPr>
        <p:txBody>
          <a:bodyPr vert="horz" wrap="square" lIns="0" tIns="0" rIns="0" bIns="0" rtlCol="0">
            <a:spAutoFit/>
          </a:bodyPr>
          <a:lstStyle/>
          <a:p>
            <a:pPr marL="378460" marR="690245" indent="-286385">
              <a:lnSpc>
                <a:spcPct val="100000"/>
              </a:lnSpc>
              <a:buClr>
                <a:srgbClr val="003366"/>
              </a:buClr>
              <a:buFont typeface="Wingdings"/>
              <a:buChar char=""/>
              <a:tabLst>
                <a:tab pos="379095" algn="l"/>
              </a:tabLst>
            </a:pPr>
            <a:r>
              <a:rPr sz="1600" spc="-55" dirty="0">
                <a:solidFill>
                  <a:srgbClr val="3A3838"/>
                </a:solidFill>
                <a:latin typeface="Calibri"/>
                <a:cs typeface="Calibri"/>
              </a:rPr>
              <a:t>V</a:t>
            </a:r>
            <a:r>
              <a:rPr sz="1600" spc="-15" dirty="0">
                <a:solidFill>
                  <a:srgbClr val="3A3838"/>
                </a:solidFill>
                <a:latin typeface="Calibri"/>
                <a:cs typeface="Calibri"/>
              </a:rPr>
              <a:t>u</a:t>
            </a:r>
            <a:r>
              <a:rPr sz="1600" dirty="0">
                <a:solidFill>
                  <a:srgbClr val="3A3838"/>
                </a:solidFill>
                <a:latin typeface="Calibri"/>
                <a:cs typeface="Calibri"/>
              </a:rPr>
              <a:t>l</a:t>
            </a:r>
            <a:r>
              <a:rPr sz="1600" spc="-15" dirty="0">
                <a:solidFill>
                  <a:srgbClr val="3A3838"/>
                </a:solidFill>
                <a:latin typeface="Calibri"/>
                <a:cs typeface="Calibri"/>
              </a:rPr>
              <a:t>ne</a:t>
            </a:r>
            <a:r>
              <a:rPr sz="1600" spc="-50" dirty="0">
                <a:solidFill>
                  <a:srgbClr val="3A3838"/>
                </a:solidFill>
                <a:latin typeface="Calibri"/>
                <a:cs typeface="Calibri"/>
              </a:rPr>
              <a:t>r</a:t>
            </a:r>
            <a:r>
              <a:rPr sz="1600" spc="-10" dirty="0">
                <a:solidFill>
                  <a:srgbClr val="3A3838"/>
                </a:solidFill>
                <a:latin typeface="Calibri"/>
                <a:cs typeface="Calibri"/>
              </a:rPr>
              <a:t>ability assessm</a:t>
            </a:r>
            <a:r>
              <a:rPr sz="1600" spc="-15" dirty="0">
                <a:solidFill>
                  <a:srgbClr val="3A3838"/>
                </a:solidFill>
                <a:latin typeface="Calibri"/>
                <a:cs typeface="Calibri"/>
              </a:rPr>
              <a:t>e</a:t>
            </a:r>
            <a:r>
              <a:rPr sz="1600" spc="-25" dirty="0">
                <a:solidFill>
                  <a:srgbClr val="3A3838"/>
                </a:solidFill>
                <a:latin typeface="Calibri"/>
                <a:cs typeface="Calibri"/>
              </a:rPr>
              <a:t>n</a:t>
            </a:r>
            <a:r>
              <a:rPr sz="1600" spc="-10" dirty="0">
                <a:solidFill>
                  <a:srgbClr val="3A3838"/>
                </a:solidFill>
                <a:latin typeface="Calibri"/>
                <a:cs typeface="Calibri"/>
              </a:rPr>
              <a:t>t</a:t>
            </a:r>
            <a:endParaRPr sz="1600" dirty="0">
              <a:latin typeface="Calibri"/>
              <a:cs typeface="Calibri"/>
            </a:endParaRPr>
          </a:p>
          <a:p>
            <a:pPr>
              <a:lnSpc>
                <a:spcPct val="100000"/>
              </a:lnSpc>
              <a:spcBef>
                <a:spcPts val="22"/>
              </a:spcBef>
              <a:buClr>
                <a:srgbClr val="003366"/>
              </a:buClr>
              <a:buFont typeface="Wingdings"/>
              <a:buChar char=""/>
            </a:pPr>
            <a:endParaRPr sz="1650" dirty="0">
              <a:latin typeface="Times New Roman"/>
              <a:cs typeface="Times New Roman"/>
            </a:endParaRPr>
          </a:p>
          <a:p>
            <a:pPr marL="378460" marR="708025" indent="-286385">
              <a:lnSpc>
                <a:spcPct val="100000"/>
              </a:lnSpc>
              <a:buClr>
                <a:srgbClr val="003366"/>
              </a:buClr>
              <a:buFont typeface="Wingdings"/>
              <a:buChar char=""/>
              <a:tabLst>
                <a:tab pos="379095" algn="l"/>
              </a:tabLst>
            </a:pPr>
            <a:r>
              <a:rPr sz="1600" spc="-15" dirty="0">
                <a:solidFill>
                  <a:srgbClr val="3A3838"/>
                </a:solidFill>
                <a:latin typeface="Calibri"/>
                <a:cs typeface="Calibri"/>
              </a:rPr>
              <a:t>N</a:t>
            </a:r>
            <a:r>
              <a:rPr sz="1600" spc="-25" dirty="0">
                <a:solidFill>
                  <a:srgbClr val="3A3838"/>
                </a:solidFill>
                <a:latin typeface="Calibri"/>
                <a:cs typeface="Calibri"/>
              </a:rPr>
              <a:t>e</a:t>
            </a:r>
            <a:r>
              <a:rPr sz="1600" spc="-10" dirty="0">
                <a:solidFill>
                  <a:srgbClr val="3A3838"/>
                </a:solidFill>
                <a:latin typeface="Calibri"/>
                <a:cs typeface="Calibri"/>
              </a:rPr>
              <a:t>t</a:t>
            </a:r>
            <a:r>
              <a:rPr sz="1600" spc="-30" dirty="0">
                <a:solidFill>
                  <a:srgbClr val="3A3838"/>
                </a:solidFill>
                <a:latin typeface="Calibri"/>
                <a:cs typeface="Calibri"/>
              </a:rPr>
              <a:t>w</a:t>
            </a:r>
            <a:r>
              <a:rPr sz="1600" spc="-15" dirty="0">
                <a:solidFill>
                  <a:srgbClr val="3A3838"/>
                </a:solidFill>
                <a:latin typeface="Calibri"/>
                <a:cs typeface="Calibri"/>
              </a:rPr>
              <a:t>o</a:t>
            </a:r>
            <a:r>
              <a:rPr sz="1600" spc="-20" dirty="0">
                <a:solidFill>
                  <a:srgbClr val="3A3838"/>
                </a:solidFill>
                <a:latin typeface="Calibri"/>
                <a:cs typeface="Calibri"/>
              </a:rPr>
              <a:t>r</a:t>
            </a:r>
            <a:r>
              <a:rPr sz="1600" spc="-10" dirty="0">
                <a:solidFill>
                  <a:srgbClr val="3A3838"/>
                </a:solidFill>
                <a:latin typeface="Calibri"/>
                <a:cs typeface="Calibri"/>
              </a:rPr>
              <a:t>k vul</a:t>
            </a:r>
            <a:r>
              <a:rPr sz="1600" spc="-15" dirty="0">
                <a:solidFill>
                  <a:srgbClr val="3A3838"/>
                </a:solidFill>
                <a:latin typeface="Calibri"/>
                <a:cs typeface="Calibri"/>
              </a:rPr>
              <a:t>ne</a:t>
            </a:r>
            <a:r>
              <a:rPr sz="1600" spc="-50" dirty="0">
                <a:solidFill>
                  <a:srgbClr val="3A3838"/>
                </a:solidFill>
                <a:latin typeface="Calibri"/>
                <a:cs typeface="Calibri"/>
              </a:rPr>
              <a:t>r</a:t>
            </a:r>
            <a:r>
              <a:rPr sz="1600" spc="-10" dirty="0">
                <a:solidFill>
                  <a:srgbClr val="3A3838"/>
                </a:solidFill>
                <a:latin typeface="Calibri"/>
                <a:cs typeface="Calibri"/>
              </a:rPr>
              <a:t>ability</a:t>
            </a:r>
            <a:r>
              <a:rPr sz="1600" spc="-5" dirty="0">
                <a:solidFill>
                  <a:srgbClr val="3A3838"/>
                </a:solidFill>
                <a:latin typeface="Calibri"/>
                <a:cs typeface="Calibri"/>
              </a:rPr>
              <a:t> </a:t>
            </a:r>
            <a:r>
              <a:rPr sz="1600" spc="-15" dirty="0">
                <a:solidFill>
                  <a:srgbClr val="3A3838"/>
                </a:solidFill>
                <a:latin typeface="Calibri"/>
                <a:cs typeface="Calibri"/>
              </a:rPr>
              <a:t>s</a:t>
            </a:r>
            <a:r>
              <a:rPr sz="1600" spc="-25" dirty="0">
                <a:solidFill>
                  <a:srgbClr val="3A3838"/>
                </a:solidFill>
                <a:latin typeface="Calibri"/>
                <a:cs typeface="Calibri"/>
              </a:rPr>
              <a:t>c</a:t>
            </a:r>
            <a:r>
              <a:rPr sz="1600" spc="-10" dirty="0">
                <a:solidFill>
                  <a:srgbClr val="3A3838"/>
                </a:solidFill>
                <a:latin typeface="Calibri"/>
                <a:cs typeface="Calibri"/>
              </a:rPr>
              <a:t>an</a:t>
            </a:r>
            <a:r>
              <a:rPr sz="1600" spc="-15" dirty="0">
                <a:solidFill>
                  <a:srgbClr val="3A3838"/>
                </a:solidFill>
                <a:latin typeface="Calibri"/>
                <a:cs typeface="Calibri"/>
              </a:rPr>
              <a:t>n</a:t>
            </a:r>
            <a:r>
              <a:rPr sz="1600" dirty="0">
                <a:solidFill>
                  <a:srgbClr val="3A3838"/>
                </a:solidFill>
                <a:latin typeface="Calibri"/>
                <a:cs typeface="Calibri"/>
              </a:rPr>
              <a:t>i</a:t>
            </a:r>
            <a:r>
              <a:rPr sz="1600" spc="-15" dirty="0">
                <a:solidFill>
                  <a:srgbClr val="3A3838"/>
                </a:solidFill>
                <a:latin typeface="Calibri"/>
                <a:cs typeface="Calibri"/>
              </a:rPr>
              <a:t>ng</a:t>
            </a:r>
            <a:endParaRPr sz="1600" dirty="0">
              <a:latin typeface="Calibri"/>
              <a:cs typeface="Calibri"/>
            </a:endParaRPr>
          </a:p>
          <a:p>
            <a:pPr>
              <a:lnSpc>
                <a:spcPct val="100000"/>
              </a:lnSpc>
              <a:spcBef>
                <a:spcPts val="25"/>
              </a:spcBef>
              <a:buClr>
                <a:srgbClr val="003366"/>
              </a:buClr>
              <a:buFont typeface="Wingdings"/>
              <a:buChar char=""/>
            </a:pPr>
            <a:endParaRPr sz="1650" dirty="0">
              <a:latin typeface="Times New Roman"/>
              <a:cs typeface="Times New Roman"/>
            </a:endParaRPr>
          </a:p>
          <a:p>
            <a:pPr marL="378460" marR="233679" indent="-286385">
              <a:lnSpc>
                <a:spcPct val="100000"/>
              </a:lnSpc>
              <a:buClr>
                <a:srgbClr val="003366"/>
              </a:buClr>
              <a:buFont typeface="Wingdings"/>
              <a:buChar char=""/>
              <a:tabLst>
                <a:tab pos="379095" algn="l"/>
              </a:tabLst>
            </a:pPr>
            <a:r>
              <a:rPr sz="1600" spc="-15" dirty="0">
                <a:solidFill>
                  <a:srgbClr val="3A3838"/>
                </a:solidFill>
                <a:latin typeface="Calibri"/>
                <a:cs typeface="Calibri"/>
              </a:rPr>
              <a:t>N</a:t>
            </a:r>
            <a:r>
              <a:rPr sz="1600" spc="-25" dirty="0">
                <a:solidFill>
                  <a:srgbClr val="3A3838"/>
                </a:solidFill>
                <a:latin typeface="Calibri"/>
                <a:cs typeface="Calibri"/>
              </a:rPr>
              <a:t>e</a:t>
            </a:r>
            <a:r>
              <a:rPr sz="1600" spc="-10" dirty="0">
                <a:solidFill>
                  <a:srgbClr val="3A3838"/>
                </a:solidFill>
                <a:latin typeface="Calibri"/>
                <a:cs typeface="Calibri"/>
              </a:rPr>
              <a:t>t</a:t>
            </a:r>
            <a:r>
              <a:rPr sz="1600" spc="-30" dirty="0">
                <a:solidFill>
                  <a:srgbClr val="3A3838"/>
                </a:solidFill>
                <a:latin typeface="Calibri"/>
                <a:cs typeface="Calibri"/>
              </a:rPr>
              <a:t>w</a:t>
            </a:r>
            <a:r>
              <a:rPr sz="1600" spc="-15" dirty="0">
                <a:solidFill>
                  <a:srgbClr val="3A3838"/>
                </a:solidFill>
                <a:latin typeface="Calibri"/>
                <a:cs typeface="Calibri"/>
              </a:rPr>
              <a:t>o</a:t>
            </a:r>
            <a:r>
              <a:rPr sz="1600" spc="-20" dirty="0">
                <a:solidFill>
                  <a:srgbClr val="3A3838"/>
                </a:solidFill>
                <a:latin typeface="Calibri"/>
                <a:cs typeface="Calibri"/>
              </a:rPr>
              <a:t>r</a:t>
            </a:r>
            <a:r>
              <a:rPr sz="1600" spc="-10" dirty="0">
                <a:solidFill>
                  <a:srgbClr val="3A3838"/>
                </a:solidFill>
                <a:latin typeface="Calibri"/>
                <a:cs typeface="Calibri"/>
              </a:rPr>
              <a:t>k</a:t>
            </a:r>
            <a:r>
              <a:rPr sz="1600" spc="35" dirty="0">
                <a:solidFill>
                  <a:srgbClr val="3A3838"/>
                </a:solidFill>
                <a:latin typeface="Calibri"/>
                <a:cs typeface="Calibri"/>
              </a:rPr>
              <a:t> </a:t>
            </a:r>
            <a:r>
              <a:rPr sz="1600" spc="-5" dirty="0">
                <a:solidFill>
                  <a:srgbClr val="3A3838"/>
                </a:solidFill>
                <a:latin typeface="Calibri"/>
                <a:cs typeface="Calibri"/>
              </a:rPr>
              <a:t>i</a:t>
            </a:r>
            <a:r>
              <a:rPr sz="1600" spc="-25" dirty="0">
                <a:solidFill>
                  <a:srgbClr val="3A3838"/>
                </a:solidFill>
                <a:latin typeface="Calibri"/>
                <a:cs typeface="Calibri"/>
              </a:rPr>
              <a:t>n</a:t>
            </a:r>
            <a:r>
              <a:rPr sz="1600" spc="-10" dirty="0">
                <a:solidFill>
                  <a:srgbClr val="3A3838"/>
                </a:solidFill>
                <a:latin typeface="Calibri"/>
                <a:cs typeface="Calibri"/>
              </a:rPr>
              <a:t>t</a:t>
            </a:r>
            <a:r>
              <a:rPr sz="1600" spc="-15" dirty="0">
                <a:solidFill>
                  <a:srgbClr val="3A3838"/>
                </a:solidFill>
                <a:latin typeface="Calibri"/>
                <a:cs typeface="Calibri"/>
              </a:rPr>
              <a:t>rus</a:t>
            </a:r>
            <a:r>
              <a:rPr sz="1600" dirty="0">
                <a:solidFill>
                  <a:srgbClr val="3A3838"/>
                </a:solidFill>
                <a:latin typeface="Calibri"/>
                <a:cs typeface="Calibri"/>
              </a:rPr>
              <a:t>i</a:t>
            </a:r>
            <a:r>
              <a:rPr sz="1600" spc="-15" dirty="0">
                <a:solidFill>
                  <a:srgbClr val="3A3838"/>
                </a:solidFill>
                <a:latin typeface="Calibri"/>
                <a:cs typeface="Calibri"/>
              </a:rPr>
              <a:t>on d</a:t>
            </a:r>
            <a:r>
              <a:rPr sz="1600" spc="-25" dirty="0">
                <a:solidFill>
                  <a:srgbClr val="3A3838"/>
                </a:solidFill>
                <a:latin typeface="Calibri"/>
                <a:cs typeface="Calibri"/>
              </a:rPr>
              <a:t>e</a:t>
            </a:r>
            <a:r>
              <a:rPr sz="1600" spc="-20" dirty="0">
                <a:solidFill>
                  <a:srgbClr val="3A3838"/>
                </a:solidFill>
                <a:latin typeface="Calibri"/>
                <a:cs typeface="Calibri"/>
              </a:rPr>
              <a:t>t</a:t>
            </a:r>
            <a:r>
              <a:rPr sz="1600" spc="-10" dirty="0">
                <a:solidFill>
                  <a:srgbClr val="3A3838"/>
                </a:solidFill>
                <a:latin typeface="Calibri"/>
                <a:cs typeface="Calibri"/>
              </a:rPr>
              <a:t>e</a:t>
            </a:r>
            <a:r>
              <a:rPr sz="1600" spc="-20" dirty="0">
                <a:solidFill>
                  <a:srgbClr val="3A3838"/>
                </a:solidFill>
                <a:latin typeface="Calibri"/>
                <a:cs typeface="Calibri"/>
              </a:rPr>
              <a:t>c</a:t>
            </a:r>
            <a:r>
              <a:rPr sz="1600" spc="-5" dirty="0">
                <a:solidFill>
                  <a:srgbClr val="3A3838"/>
                </a:solidFill>
                <a:latin typeface="Calibri"/>
                <a:cs typeface="Calibri"/>
              </a:rPr>
              <a:t>ti</a:t>
            </a:r>
            <a:r>
              <a:rPr sz="1600" spc="-15" dirty="0">
                <a:solidFill>
                  <a:srgbClr val="3A3838"/>
                </a:solidFill>
                <a:latin typeface="Calibri"/>
                <a:cs typeface="Calibri"/>
              </a:rPr>
              <a:t>on</a:t>
            </a:r>
            <a:endParaRPr sz="1600" dirty="0">
              <a:latin typeface="Calibri"/>
              <a:cs typeface="Calibri"/>
            </a:endParaRPr>
          </a:p>
        </p:txBody>
      </p:sp>
      <p:sp>
        <p:nvSpPr>
          <p:cNvPr id="7" name="object 7"/>
          <p:cNvSpPr txBox="1"/>
          <p:nvPr/>
        </p:nvSpPr>
        <p:spPr>
          <a:xfrm>
            <a:off x="5032247" y="2479548"/>
            <a:ext cx="2118360" cy="664845"/>
          </a:xfrm>
          <a:prstGeom prst="rect">
            <a:avLst/>
          </a:prstGeom>
          <a:solidFill>
            <a:srgbClr val="7ADC52"/>
          </a:solidFill>
        </p:spPr>
        <p:txBody>
          <a:bodyPr vert="horz" wrap="square" lIns="0" tIns="0" rIns="0" bIns="0" rtlCol="0">
            <a:spAutoFit/>
          </a:bodyPr>
          <a:lstStyle/>
          <a:p>
            <a:pPr marL="500380" marR="443865" indent="-47625">
              <a:lnSpc>
                <a:spcPct val="100000"/>
              </a:lnSpc>
            </a:pPr>
            <a:r>
              <a:rPr sz="1800" b="1" spc="-45" dirty="0">
                <a:solidFill>
                  <a:srgbClr val="FFFFFF"/>
                </a:solidFill>
                <a:latin typeface="Calibri"/>
                <a:cs typeface="Calibri"/>
              </a:rPr>
              <a:t>V</a:t>
            </a:r>
            <a:r>
              <a:rPr sz="1800" b="1" spc="-10" dirty="0">
                <a:solidFill>
                  <a:srgbClr val="FFFFFF"/>
                </a:solidFill>
                <a:latin typeface="Calibri"/>
                <a:cs typeface="Calibri"/>
              </a:rPr>
              <a:t>ul</a:t>
            </a:r>
            <a:r>
              <a:rPr sz="1800" b="1" spc="-5" dirty="0">
                <a:solidFill>
                  <a:srgbClr val="FFFFFF"/>
                </a:solidFill>
                <a:latin typeface="Calibri"/>
                <a:cs typeface="Calibri"/>
              </a:rPr>
              <a:t>n</a:t>
            </a:r>
            <a:r>
              <a:rPr sz="1800" b="1" spc="-10" dirty="0">
                <a:solidFill>
                  <a:srgbClr val="FFFFFF"/>
                </a:solidFill>
                <a:latin typeface="Calibri"/>
                <a:cs typeface="Calibri"/>
              </a:rPr>
              <a:t>e</a:t>
            </a:r>
            <a:r>
              <a:rPr sz="1800" b="1" spc="-45" dirty="0">
                <a:solidFill>
                  <a:srgbClr val="FFFFFF"/>
                </a:solidFill>
                <a:latin typeface="Calibri"/>
                <a:cs typeface="Calibri"/>
              </a:rPr>
              <a:t>r</a:t>
            </a:r>
            <a:r>
              <a:rPr sz="1800" b="1" spc="-10" dirty="0">
                <a:solidFill>
                  <a:srgbClr val="FFFFFF"/>
                </a:solidFill>
                <a:latin typeface="Calibri"/>
                <a:cs typeface="Calibri"/>
              </a:rPr>
              <a:t>a</a:t>
            </a:r>
            <a:r>
              <a:rPr sz="1800" b="1" spc="-20" dirty="0">
                <a:solidFill>
                  <a:srgbClr val="FFFFFF"/>
                </a:solidFill>
                <a:latin typeface="Calibri"/>
                <a:cs typeface="Calibri"/>
              </a:rPr>
              <a:t>b</a:t>
            </a:r>
            <a:r>
              <a:rPr sz="1800" b="1" spc="-5" dirty="0">
                <a:solidFill>
                  <a:srgbClr val="FFFFFF"/>
                </a:solidFill>
                <a:latin typeface="Calibri"/>
                <a:cs typeface="Calibri"/>
              </a:rPr>
              <a:t>i</a:t>
            </a:r>
            <a:r>
              <a:rPr sz="1800" b="1" spc="-15" dirty="0">
                <a:solidFill>
                  <a:srgbClr val="FFFFFF"/>
                </a:solidFill>
                <a:latin typeface="Calibri"/>
                <a:cs typeface="Calibri"/>
              </a:rPr>
              <a:t>l</a:t>
            </a:r>
            <a:r>
              <a:rPr sz="1800" b="1" spc="-10" dirty="0">
                <a:solidFill>
                  <a:srgbClr val="FFFFFF"/>
                </a:solidFill>
                <a:latin typeface="Calibri"/>
                <a:cs typeface="Calibri"/>
              </a:rPr>
              <a:t>ity</a:t>
            </a:r>
            <a:r>
              <a:rPr sz="1800" b="1" spc="-5" dirty="0">
                <a:solidFill>
                  <a:srgbClr val="FFFFFF"/>
                </a:solidFill>
                <a:latin typeface="Calibri"/>
                <a:cs typeface="Calibri"/>
              </a:rPr>
              <a:t> </a:t>
            </a:r>
            <a:r>
              <a:rPr sz="1800" b="1" dirty="0">
                <a:solidFill>
                  <a:srgbClr val="FFFFFF"/>
                </a:solidFill>
                <a:latin typeface="Calibri"/>
                <a:cs typeface="Calibri"/>
              </a:rPr>
              <a:t>Ass</a:t>
            </a:r>
            <a:r>
              <a:rPr sz="1800" b="1" spc="5" dirty="0">
                <a:solidFill>
                  <a:srgbClr val="FFFFFF"/>
                </a:solidFill>
                <a:latin typeface="Calibri"/>
                <a:cs typeface="Calibri"/>
              </a:rPr>
              <a:t>e</a:t>
            </a:r>
            <a:r>
              <a:rPr sz="1800" b="1" spc="-10" dirty="0">
                <a:solidFill>
                  <a:srgbClr val="FFFFFF"/>
                </a:solidFill>
                <a:latin typeface="Calibri"/>
                <a:cs typeface="Calibri"/>
              </a:rPr>
              <a:t>s</a:t>
            </a:r>
            <a:r>
              <a:rPr sz="1800" b="1" spc="-20" dirty="0">
                <a:solidFill>
                  <a:srgbClr val="FFFFFF"/>
                </a:solidFill>
                <a:latin typeface="Calibri"/>
                <a:cs typeface="Calibri"/>
              </a:rPr>
              <a:t>s</a:t>
            </a:r>
            <a:r>
              <a:rPr sz="1800" b="1" spc="-5" dirty="0">
                <a:solidFill>
                  <a:srgbClr val="FFFFFF"/>
                </a:solidFill>
                <a:latin typeface="Calibri"/>
                <a:cs typeface="Calibri"/>
              </a:rPr>
              <a:t>me</a:t>
            </a:r>
            <a:r>
              <a:rPr sz="1800" b="1" spc="-25" dirty="0">
                <a:solidFill>
                  <a:srgbClr val="FFFFFF"/>
                </a:solidFill>
                <a:latin typeface="Calibri"/>
                <a:cs typeface="Calibri"/>
              </a:rPr>
              <a:t>n</a:t>
            </a:r>
            <a:r>
              <a:rPr sz="1800" b="1" spc="-10" dirty="0">
                <a:solidFill>
                  <a:srgbClr val="FFFFFF"/>
                </a:solidFill>
                <a:latin typeface="Calibri"/>
                <a:cs typeface="Calibri"/>
              </a:rPr>
              <a:t>t</a:t>
            </a:r>
            <a:endParaRPr sz="1800" dirty="0">
              <a:latin typeface="Calibri"/>
              <a:cs typeface="Calibri"/>
            </a:endParaRPr>
          </a:p>
        </p:txBody>
      </p:sp>
      <p:sp>
        <p:nvSpPr>
          <p:cNvPr id="8" name="object 8"/>
          <p:cNvSpPr txBox="1"/>
          <p:nvPr/>
        </p:nvSpPr>
        <p:spPr>
          <a:xfrm>
            <a:off x="7440168" y="3203448"/>
            <a:ext cx="2118360" cy="3150235"/>
          </a:xfrm>
          <a:prstGeom prst="rect">
            <a:avLst/>
          </a:prstGeom>
          <a:solidFill>
            <a:srgbClr val="F1F1F1"/>
          </a:solidFill>
        </p:spPr>
        <p:txBody>
          <a:bodyPr vert="horz" wrap="square" lIns="0" tIns="0" rIns="0" bIns="0" rtlCol="0">
            <a:spAutoFit/>
          </a:bodyPr>
          <a:lstStyle/>
          <a:p>
            <a:pPr marL="378460" marR="273050" indent="-286385">
              <a:lnSpc>
                <a:spcPct val="100000"/>
              </a:lnSpc>
              <a:buClr>
                <a:srgbClr val="003366"/>
              </a:buClr>
              <a:buFont typeface="Wingdings"/>
              <a:buChar char=""/>
              <a:tabLst>
                <a:tab pos="379095" algn="l"/>
              </a:tabLst>
            </a:pPr>
            <a:r>
              <a:rPr sz="1600" spc="-15" dirty="0">
                <a:solidFill>
                  <a:srgbClr val="3A3838"/>
                </a:solidFill>
                <a:latin typeface="Calibri"/>
                <a:cs typeface="Calibri"/>
              </a:rPr>
              <a:t>Mon</a:t>
            </a:r>
            <a:r>
              <a:rPr sz="1600" dirty="0">
                <a:solidFill>
                  <a:srgbClr val="3A3838"/>
                </a:solidFill>
                <a:latin typeface="Calibri"/>
                <a:cs typeface="Calibri"/>
              </a:rPr>
              <a:t>i</a:t>
            </a:r>
            <a:r>
              <a:rPr sz="1600" spc="-20" dirty="0">
                <a:solidFill>
                  <a:srgbClr val="3A3838"/>
                </a:solidFill>
                <a:latin typeface="Calibri"/>
                <a:cs typeface="Calibri"/>
              </a:rPr>
              <a:t>t</a:t>
            </a:r>
            <a:r>
              <a:rPr sz="1600" spc="-15" dirty="0">
                <a:solidFill>
                  <a:srgbClr val="3A3838"/>
                </a:solidFill>
                <a:latin typeface="Calibri"/>
                <a:cs typeface="Calibri"/>
              </a:rPr>
              <a:t>o</a:t>
            </a:r>
            <a:r>
              <a:rPr sz="1600" spc="-40" dirty="0">
                <a:solidFill>
                  <a:srgbClr val="3A3838"/>
                </a:solidFill>
                <a:latin typeface="Calibri"/>
                <a:cs typeface="Calibri"/>
              </a:rPr>
              <a:t>r</a:t>
            </a:r>
            <a:r>
              <a:rPr sz="1600" spc="-10" dirty="0">
                <a:solidFill>
                  <a:srgbClr val="3A3838"/>
                </a:solidFill>
                <a:latin typeface="Calibri"/>
                <a:cs typeface="Calibri"/>
              </a:rPr>
              <a:t>s</a:t>
            </a:r>
            <a:r>
              <a:rPr sz="1600" spc="5" dirty="0">
                <a:solidFill>
                  <a:srgbClr val="3A3838"/>
                </a:solidFill>
                <a:latin typeface="Calibri"/>
                <a:cs typeface="Calibri"/>
              </a:rPr>
              <a:t> </a:t>
            </a:r>
            <a:r>
              <a:rPr sz="1600" spc="-15" dirty="0">
                <a:solidFill>
                  <a:srgbClr val="3A3838"/>
                </a:solidFill>
                <a:latin typeface="Calibri"/>
                <a:cs typeface="Calibri"/>
              </a:rPr>
              <a:t>user</a:t>
            </a:r>
            <a:r>
              <a:rPr sz="1600" spc="-10" dirty="0">
                <a:solidFill>
                  <a:srgbClr val="3A3838"/>
                </a:solidFill>
                <a:latin typeface="Calibri"/>
                <a:cs typeface="Calibri"/>
              </a:rPr>
              <a:t> ac</a:t>
            </a:r>
            <a:r>
              <a:rPr sz="1600" spc="-5" dirty="0">
                <a:solidFill>
                  <a:srgbClr val="3A3838"/>
                </a:solidFill>
                <a:latin typeface="Calibri"/>
                <a:cs typeface="Calibri"/>
              </a:rPr>
              <a:t>tivit</a:t>
            </a:r>
            <a:r>
              <a:rPr sz="1600" spc="-10" dirty="0">
                <a:solidFill>
                  <a:srgbClr val="3A3838"/>
                </a:solidFill>
                <a:latin typeface="Calibri"/>
                <a:cs typeface="Calibri"/>
              </a:rPr>
              <a:t>y</a:t>
            </a:r>
            <a:r>
              <a:rPr sz="1600" spc="-20" dirty="0">
                <a:solidFill>
                  <a:srgbClr val="3A3838"/>
                </a:solidFill>
                <a:latin typeface="Calibri"/>
                <a:cs typeface="Calibri"/>
              </a:rPr>
              <a:t> </a:t>
            </a:r>
            <a:r>
              <a:rPr sz="1600" spc="-10" dirty="0">
                <a:solidFill>
                  <a:srgbClr val="3A3838"/>
                </a:solidFill>
                <a:latin typeface="Calibri"/>
                <a:cs typeface="Calibri"/>
              </a:rPr>
              <a:t>and</a:t>
            </a:r>
            <a:r>
              <a:rPr sz="1600" spc="-15" dirty="0">
                <a:solidFill>
                  <a:srgbClr val="3A3838"/>
                </a:solidFill>
                <a:latin typeface="Calibri"/>
                <a:cs typeface="Calibri"/>
              </a:rPr>
              <a:t> </a:t>
            </a:r>
            <a:r>
              <a:rPr sz="1600" spc="-10" dirty="0">
                <a:solidFill>
                  <a:srgbClr val="3A3838"/>
                </a:solidFill>
                <a:latin typeface="Calibri"/>
                <a:cs typeface="Calibri"/>
              </a:rPr>
              <a:t>a</a:t>
            </a:r>
            <a:r>
              <a:rPr sz="1600" dirty="0">
                <a:solidFill>
                  <a:srgbClr val="3A3838"/>
                </a:solidFill>
                <a:latin typeface="Calibri"/>
                <a:cs typeface="Calibri"/>
              </a:rPr>
              <a:t>l</a:t>
            </a:r>
            <a:r>
              <a:rPr sz="1600" spc="-10" dirty="0">
                <a:solidFill>
                  <a:srgbClr val="3A3838"/>
                </a:solidFill>
                <a:latin typeface="Calibri"/>
                <a:cs typeface="Calibri"/>
              </a:rPr>
              <a:t>e</a:t>
            </a:r>
            <a:r>
              <a:rPr sz="1600" spc="-20" dirty="0">
                <a:solidFill>
                  <a:srgbClr val="3A3838"/>
                </a:solidFill>
                <a:latin typeface="Calibri"/>
                <a:cs typeface="Calibri"/>
              </a:rPr>
              <a:t>r</a:t>
            </a:r>
            <a:r>
              <a:rPr sz="1600" spc="-10" dirty="0">
                <a:solidFill>
                  <a:srgbClr val="3A3838"/>
                </a:solidFill>
                <a:latin typeface="Calibri"/>
                <a:cs typeface="Calibri"/>
              </a:rPr>
              <a:t>ts</a:t>
            </a:r>
            <a:r>
              <a:rPr sz="1600" spc="-5" dirty="0">
                <a:solidFill>
                  <a:srgbClr val="3A3838"/>
                </a:solidFill>
                <a:latin typeface="Calibri"/>
                <a:cs typeface="Calibri"/>
              </a:rPr>
              <a:t> </a:t>
            </a:r>
            <a:r>
              <a:rPr sz="1600" spc="-15" dirty="0">
                <a:solidFill>
                  <a:srgbClr val="3A3838"/>
                </a:solidFill>
                <a:latin typeface="Calibri"/>
                <a:cs typeface="Calibri"/>
              </a:rPr>
              <a:t>o</a:t>
            </a:r>
            <a:r>
              <a:rPr sz="1600" spc="-10" dirty="0">
                <a:solidFill>
                  <a:srgbClr val="3A3838"/>
                </a:solidFill>
                <a:latin typeface="Calibri"/>
                <a:cs typeface="Calibri"/>
              </a:rPr>
              <a:t>n</a:t>
            </a:r>
            <a:r>
              <a:rPr sz="1600" spc="10" dirty="0">
                <a:solidFill>
                  <a:srgbClr val="3A3838"/>
                </a:solidFill>
                <a:latin typeface="Calibri"/>
                <a:cs typeface="Calibri"/>
              </a:rPr>
              <a:t> </a:t>
            </a:r>
            <a:r>
              <a:rPr sz="1600" spc="-10" dirty="0">
                <a:solidFill>
                  <a:srgbClr val="3A3838"/>
                </a:solidFill>
                <a:latin typeface="Calibri"/>
                <a:cs typeface="Calibri"/>
              </a:rPr>
              <a:t>an</a:t>
            </a:r>
            <a:r>
              <a:rPr sz="1600" spc="-15" dirty="0">
                <a:solidFill>
                  <a:srgbClr val="3A3838"/>
                </a:solidFill>
                <a:latin typeface="Calibri"/>
                <a:cs typeface="Calibri"/>
              </a:rPr>
              <a:t>omalo</a:t>
            </a:r>
            <a:r>
              <a:rPr sz="1600" spc="-5" dirty="0">
                <a:solidFill>
                  <a:srgbClr val="3A3838"/>
                </a:solidFill>
                <a:latin typeface="Calibri"/>
                <a:cs typeface="Calibri"/>
              </a:rPr>
              <a:t>u</a:t>
            </a:r>
            <a:r>
              <a:rPr sz="1600" spc="-10" dirty="0">
                <a:solidFill>
                  <a:srgbClr val="3A3838"/>
                </a:solidFill>
                <a:latin typeface="Calibri"/>
                <a:cs typeface="Calibri"/>
              </a:rPr>
              <a:t>s ac</a:t>
            </a:r>
            <a:r>
              <a:rPr sz="1600" spc="-5" dirty="0">
                <a:solidFill>
                  <a:srgbClr val="3A3838"/>
                </a:solidFill>
                <a:latin typeface="Calibri"/>
                <a:cs typeface="Calibri"/>
              </a:rPr>
              <a:t>tivit</a:t>
            </a:r>
            <a:r>
              <a:rPr sz="1600" spc="-10" dirty="0">
                <a:solidFill>
                  <a:srgbClr val="3A3838"/>
                </a:solidFill>
                <a:latin typeface="Calibri"/>
                <a:cs typeface="Calibri"/>
              </a:rPr>
              <a:t>y</a:t>
            </a:r>
            <a:endParaRPr sz="1600" dirty="0">
              <a:latin typeface="Calibri"/>
              <a:cs typeface="Calibri"/>
            </a:endParaRPr>
          </a:p>
          <a:p>
            <a:pPr>
              <a:lnSpc>
                <a:spcPct val="100000"/>
              </a:lnSpc>
              <a:spcBef>
                <a:spcPts val="22"/>
              </a:spcBef>
              <a:buClr>
                <a:srgbClr val="003366"/>
              </a:buClr>
              <a:buFont typeface="Wingdings"/>
              <a:buChar char=""/>
            </a:pPr>
            <a:endParaRPr sz="1650" dirty="0">
              <a:latin typeface="Times New Roman"/>
              <a:cs typeface="Times New Roman"/>
            </a:endParaRPr>
          </a:p>
          <a:p>
            <a:pPr marL="378460" marR="490220" indent="-286385">
              <a:lnSpc>
                <a:spcPct val="100000"/>
              </a:lnSpc>
              <a:buClr>
                <a:srgbClr val="003366"/>
              </a:buClr>
              <a:buFont typeface="Wingdings"/>
              <a:buChar char=""/>
              <a:tabLst>
                <a:tab pos="379095" algn="l"/>
              </a:tabLst>
            </a:pPr>
            <a:r>
              <a:rPr sz="1600" spc="-40" dirty="0">
                <a:solidFill>
                  <a:srgbClr val="3A3838"/>
                </a:solidFill>
                <a:latin typeface="Calibri"/>
                <a:cs typeface="Calibri"/>
              </a:rPr>
              <a:t>R</a:t>
            </a:r>
            <a:r>
              <a:rPr sz="1600" spc="-25" dirty="0">
                <a:solidFill>
                  <a:srgbClr val="3A3838"/>
                </a:solidFill>
                <a:latin typeface="Calibri"/>
                <a:cs typeface="Calibri"/>
              </a:rPr>
              <a:t>ev</a:t>
            </a:r>
            <a:r>
              <a:rPr sz="1600" spc="-10" dirty="0">
                <a:solidFill>
                  <a:srgbClr val="3A3838"/>
                </a:solidFill>
                <a:latin typeface="Calibri"/>
                <a:cs typeface="Calibri"/>
              </a:rPr>
              <a:t>eals</a:t>
            </a:r>
            <a:r>
              <a:rPr sz="1600" spc="5" dirty="0">
                <a:solidFill>
                  <a:srgbClr val="3A3838"/>
                </a:solidFill>
                <a:latin typeface="Calibri"/>
                <a:cs typeface="Calibri"/>
              </a:rPr>
              <a:t> </a:t>
            </a:r>
            <a:r>
              <a:rPr sz="1600" spc="-35" dirty="0">
                <a:solidFill>
                  <a:srgbClr val="3A3838"/>
                </a:solidFill>
                <a:latin typeface="Calibri"/>
                <a:cs typeface="Calibri"/>
              </a:rPr>
              <a:t>s</a:t>
            </a:r>
            <a:r>
              <a:rPr sz="1600" spc="-25" dirty="0">
                <a:solidFill>
                  <a:srgbClr val="3A3838"/>
                </a:solidFill>
                <a:latin typeface="Calibri"/>
                <a:cs typeface="Calibri"/>
              </a:rPr>
              <a:t>ys</a:t>
            </a:r>
            <a:r>
              <a:rPr sz="1600" spc="-20" dirty="0">
                <a:solidFill>
                  <a:srgbClr val="3A3838"/>
                </a:solidFill>
                <a:latin typeface="Calibri"/>
                <a:cs typeface="Calibri"/>
              </a:rPr>
              <a:t>t</a:t>
            </a:r>
            <a:r>
              <a:rPr sz="1600" spc="-15" dirty="0">
                <a:solidFill>
                  <a:srgbClr val="3A3838"/>
                </a:solidFill>
                <a:latin typeface="Calibri"/>
                <a:cs typeface="Calibri"/>
              </a:rPr>
              <a:t>em</a:t>
            </a:r>
            <a:r>
              <a:rPr sz="1600" spc="-10" dirty="0">
                <a:solidFill>
                  <a:srgbClr val="3A3838"/>
                </a:solidFill>
                <a:latin typeface="Calibri"/>
                <a:cs typeface="Calibri"/>
              </a:rPr>
              <a:t> misuse</a:t>
            </a:r>
            <a:r>
              <a:rPr sz="1600" spc="-5" dirty="0">
                <a:solidFill>
                  <a:srgbClr val="3A3838"/>
                </a:solidFill>
                <a:latin typeface="Calibri"/>
                <a:cs typeface="Calibri"/>
              </a:rPr>
              <a:t> </a:t>
            </a:r>
            <a:r>
              <a:rPr sz="1600" spc="-15" dirty="0">
                <a:solidFill>
                  <a:srgbClr val="3A3838"/>
                </a:solidFill>
                <a:latin typeface="Calibri"/>
                <a:cs typeface="Calibri"/>
              </a:rPr>
              <a:t>or</a:t>
            </a:r>
            <a:r>
              <a:rPr sz="1600" spc="-10" dirty="0">
                <a:solidFill>
                  <a:srgbClr val="3A3838"/>
                </a:solidFill>
                <a:latin typeface="Calibri"/>
                <a:cs typeface="Calibri"/>
              </a:rPr>
              <a:t> </a:t>
            </a:r>
            <a:r>
              <a:rPr sz="1600" spc="-25" dirty="0">
                <a:solidFill>
                  <a:srgbClr val="3A3838"/>
                </a:solidFill>
                <a:latin typeface="Calibri"/>
                <a:cs typeface="Calibri"/>
              </a:rPr>
              <a:t>c</a:t>
            </a:r>
            <a:r>
              <a:rPr sz="1600" spc="-15" dirty="0">
                <a:solidFill>
                  <a:srgbClr val="3A3838"/>
                </a:solidFill>
                <a:latin typeface="Calibri"/>
                <a:cs typeface="Calibri"/>
              </a:rPr>
              <a:t>omp</a:t>
            </a:r>
            <a:r>
              <a:rPr sz="1600" spc="-45" dirty="0">
                <a:solidFill>
                  <a:srgbClr val="3A3838"/>
                </a:solidFill>
                <a:latin typeface="Calibri"/>
                <a:cs typeface="Calibri"/>
              </a:rPr>
              <a:t>r</a:t>
            </a:r>
            <a:r>
              <a:rPr sz="1600" spc="-15" dirty="0">
                <a:solidFill>
                  <a:srgbClr val="3A3838"/>
                </a:solidFill>
                <a:latin typeface="Calibri"/>
                <a:cs typeface="Calibri"/>
              </a:rPr>
              <a:t>omise</a:t>
            </a:r>
            <a:endParaRPr sz="1600" dirty="0">
              <a:latin typeface="Calibri"/>
              <a:cs typeface="Calibri"/>
            </a:endParaRPr>
          </a:p>
          <a:p>
            <a:pPr>
              <a:lnSpc>
                <a:spcPct val="100000"/>
              </a:lnSpc>
              <a:spcBef>
                <a:spcPts val="22"/>
              </a:spcBef>
              <a:buClr>
                <a:srgbClr val="003366"/>
              </a:buClr>
              <a:buFont typeface="Wingdings"/>
              <a:buChar char=""/>
            </a:pPr>
            <a:endParaRPr sz="1650" dirty="0">
              <a:latin typeface="Times New Roman"/>
              <a:cs typeface="Times New Roman"/>
            </a:endParaRPr>
          </a:p>
          <a:p>
            <a:pPr marL="378460" marR="169545" indent="-286385">
              <a:lnSpc>
                <a:spcPct val="100000"/>
              </a:lnSpc>
              <a:buClr>
                <a:srgbClr val="003366"/>
              </a:buClr>
              <a:buFont typeface="Wingdings"/>
              <a:buChar char=""/>
              <a:tabLst>
                <a:tab pos="379095" algn="l"/>
              </a:tabLst>
            </a:pPr>
            <a:r>
              <a:rPr sz="1600" spc="-15" dirty="0">
                <a:solidFill>
                  <a:srgbClr val="3A3838"/>
                </a:solidFill>
                <a:latin typeface="Calibri"/>
                <a:cs typeface="Calibri"/>
              </a:rPr>
              <a:t>Ens</a:t>
            </a:r>
            <a:r>
              <a:rPr sz="1600" spc="-10" dirty="0">
                <a:solidFill>
                  <a:srgbClr val="3A3838"/>
                </a:solidFill>
                <a:latin typeface="Calibri"/>
                <a:cs typeface="Calibri"/>
              </a:rPr>
              <a:t>u</a:t>
            </a:r>
            <a:r>
              <a:rPr sz="1600" spc="-40" dirty="0">
                <a:solidFill>
                  <a:srgbClr val="3A3838"/>
                </a:solidFill>
                <a:latin typeface="Calibri"/>
                <a:cs typeface="Calibri"/>
              </a:rPr>
              <a:t>r</a:t>
            </a:r>
            <a:r>
              <a:rPr sz="1600" spc="-10" dirty="0">
                <a:solidFill>
                  <a:srgbClr val="3A3838"/>
                </a:solidFill>
                <a:latin typeface="Calibri"/>
                <a:cs typeface="Calibri"/>
              </a:rPr>
              <a:t>es</a:t>
            </a:r>
            <a:r>
              <a:rPr sz="1600" spc="15" dirty="0">
                <a:solidFill>
                  <a:srgbClr val="3A3838"/>
                </a:solidFill>
                <a:latin typeface="Calibri"/>
                <a:cs typeface="Calibri"/>
              </a:rPr>
              <a:t> </a:t>
            </a:r>
            <a:r>
              <a:rPr sz="1600" spc="-10" dirty="0">
                <a:solidFill>
                  <a:srgbClr val="3A3838"/>
                </a:solidFill>
                <a:latin typeface="Calibri"/>
                <a:cs typeface="Calibri"/>
              </a:rPr>
              <a:t>au</a:t>
            </a:r>
            <a:r>
              <a:rPr sz="1600" spc="-15" dirty="0">
                <a:solidFill>
                  <a:srgbClr val="3A3838"/>
                </a:solidFill>
                <a:latin typeface="Calibri"/>
                <a:cs typeface="Calibri"/>
              </a:rPr>
              <a:t>d</a:t>
            </a:r>
            <a:r>
              <a:rPr sz="1600" dirty="0">
                <a:solidFill>
                  <a:srgbClr val="3A3838"/>
                </a:solidFill>
                <a:latin typeface="Calibri"/>
                <a:cs typeface="Calibri"/>
              </a:rPr>
              <a:t>i</a:t>
            </a:r>
            <a:r>
              <a:rPr sz="1600" spc="-10" dirty="0">
                <a:solidFill>
                  <a:srgbClr val="3A3838"/>
                </a:solidFill>
                <a:latin typeface="Calibri"/>
                <a:cs typeface="Calibri"/>
              </a:rPr>
              <a:t>t</a:t>
            </a:r>
            <a:r>
              <a:rPr sz="1600" spc="-15" dirty="0">
                <a:solidFill>
                  <a:srgbClr val="3A3838"/>
                </a:solidFill>
                <a:latin typeface="Calibri"/>
                <a:cs typeface="Calibri"/>
              </a:rPr>
              <a:t> </a:t>
            </a:r>
            <a:r>
              <a:rPr sz="1600" spc="-10" dirty="0">
                <a:solidFill>
                  <a:srgbClr val="3A3838"/>
                </a:solidFill>
                <a:latin typeface="Calibri"/>
                <a:cs typeface="Calibri"/>
              </a:rPr>
              <a:t>t</a:t>
            </a:r>
            <a:r>
              <a:rPr sz="1600" spc="-55" dirty="0">
                <a:solidFill>
                  <a:srgbClr val="3A3838"/>
                </a:solidFill>
                <a:latin typeface="Calibri"/>
                <a:cs typeface="Calibri"/>
              </a:rPr>
              <a:t>r</a:t>
            </a:r>
            <a:r>
              <a:rPr sz="1600" spc="-10" dirty="0">
                <a:solidFill>
                  <a:srgbClr val="3A3838"/>
                </a:solidFill>
                <a:latin typeface="Calibri"/>
                <a:cs typeface="Calibri"/>
              </a:rPr>
              <a:t>a</a:t>
            </a:r>
            <a:r>
              <a:rPr sz="1600" dirty="0">
                <a:solidFill>
                  <a:srgbClr val="3A3838"/>
                </a:solidFill>
                <a:latin typeface="Calibri"/>
                <a:cs typeface="Calibri"/>
              </a:rPr>
              <a:t>i</a:t>
            </a:r>
            <a:r>
              <a:rPr sz="1600" spc="-5" dirty="0">
                <a:solidFill>
                  <a:srgbClr val="3A3838"/>
                </a:solidFill>
                <a:latin typeface="Calibri"/>
                <a:cs typeface="Calibri"/>
              </a:rPr>
              <a:t>ls </a:t>
            </a:r>
            <a:r>
              <a:rPr sz="1600" spc="-40" dirty="0">
                <a:solidFill>
                  <a:srgbClr val="3A3838"/>
                </a:solidFill>
                <a:latin typeface="Calibri"/>
                <a:cs typeface="Calibri"/>
              </a:rPr>
              <a:t>f</a:t>
            </a:r>
            <a:r>
              <a:rPr sz="1600" spc="-15" dirty="0">
                <a:solidFill>
                  <a:srgbClr val="3A3838"/>
                </a:solidFill>
                <a:latin typeface="Calibri"/>
                <a:cs typeface="Calibri"/>
              </a:rPr>
              <a:t>o</a:t>
            </a:r>
            <a:r>
              <a:rPr sz="1600" spc="-10" dirty="0">
                <a:solidFill>
                  <a:srgbClr val="3A3838"/>
                </a:solidFill>
                <a:latin typeface="Calibri"/>
                <a:cs typeface="Calibri"/>
              </a:rPr>
              <a:t>r</a:t>
            </a:r>
            <a:r>
              <a:rPr sz="1600" spc="15" dirty="0">
                <a:solidFill>
                  <a:srgbClr val="3A3838"/>
                </a:solidFill>
                <a:latin typeface="Calibri"/>
                <a:cs typeface="Calibri"/>
              </a:rPr>
              <a:t> </a:t>
            </a:r>
            <a:r>
              <a:rPr sz="1600" spc="-25" dirty="0">
                <a:solidFill>
                  <a:srgbClr val="3A3838"/>
                </a:solidFill>
                <a:latin typeface="Calibri"/>
                <a:cs typeface="Calibri"/>
              </a:rPr>
              <a:t>c</a:t>
            </a:r>
            <a:r>
              <a:rPr sz="1600" spc="-15" dirty="0">
                <a:solidFill>
                  <a:srgbClr val="3A3838"/>
                </a:solidFill>
                <a:latin typeface="Calibri"/>
                <a:cs typeface="Calibri"/>
              </a:rPr>
              <a:t>ompl</a:t>
            </a:r>
            <a:r>
              <a:rPr sz="1600" dirty="0">
                <a:solidFill>
                  <a:srgbClr val="3A3838"/>
                </a:solidFill>
                <a:latin typeface="Calibri"/>
                <a:cs typeface="Calibri"/>
              </a:rPr>
              <a:t>i</a:t>
            </a:r>
            <a:r>
              <a:rPr sz="1600" spc="-10" dirty="0">
                <a:solidFill>
                  <a:srgbClr val="3A3838"/>
                </a:solidFill>
                <a:latin typeface="Calibri"/>
                <a:cs typeface="Calibri"/>
              </a:rPr>
              <a:t>ance</a:t>
            </a:r>
            <a:endParaRPr sz="1600" dirty="0">
              <a:latin typeface="Calibri"/>
              <a:cs typeface="Calibri"/>
            </a:endParaRPr>
          </a:p>
        </p:txBody>
      </p:sp>
      <p:sp>
        <p:nvSpPr>
          <p:cNvPr id="9" name="object 9"/>
          <p:cNvSpPr txBox="1"/>
          <p:nvPr/>
        </p:nvSpPr>
        <p:spPr>
          <a:xfrm>
            <a:off x="7440168" y="2479548"/>
            <a:ext cx="2118360" cy="664845"/>
          </a:xfrm>
          <a:prstGeom prst="rect">
            <a:avLst/>
          </a:prstGeom>
          <a:solidFill>
            <a:srgbClr val="7ADC52"/>
          </a:solidFill>
        </p:spPr>
        <p:txBody>
          <a:bodyPr vert="horz" wrap="square" lIns="0" tIns="0" rIns="0" bIns="0" rtlCol="0">
            <a:spAutoFit/>
          </a:bodyPr>
          <a:lstStyle/>
          <a:p>
            <a:pPr marL="224790">
              <a:lnSpc>
                <a:spcPct val="100000"/>
              </a:lnSpc>
            </a:pPr>
            <a:r>
              <a:rPr sz="1800" b="1" spc="-10" dirty="0">
                <a:solidFill>
                  <a:srgbClr val="FFFFFF"/>
                </a:solidFill>
                <a:latin typeface="Calibri"/>
                <a:cs typeface="Calibri"/>
              </a:rPr>
              <a:t>Be</a:t>
            </a:r>
            <a:r>
              <a:rPr sz="1800" b="1" spc="-5" dirty="0">
                <a:solidFill>
                  <a:srgbClr val="FFFFFF"/>
                </a:solidFill>
                <a:latin typeface="Calibri"/>
                <a:cs typeface="Calibri"/>
              </a:rPr>
              <a:t>h</a:t>
            </a:r>
            <a:r>
              <a:rPr sz="1800" b="1" spc="-35" dirty="0">
                <a:solidFill>
                  <a:srgbClr val="FFFFFF"/>
                </a:solidFill>
                <a:latin typeface="Calibri"/>
                <a:cs typeface="Calibri"/>
              </a:rPr>
              <a:t>a</a:t>
            </a:r>
            <a:r>
              <a:rPr sz="1800" b="1" spc="-15" dirty="0">
                <a:solidFill>
                  <a:srgbClr val="FFFFFF"/>
                </a:solidFill>
                <a:latin typeface="Calibri"/>
                <a:cs typeface="Calibri"/>
              </a:rPr>
              <a:t>vi</a:t>
            </a:r>
            <a:r>
              <a:rPr sz="1800" b="1" spc="-5" dirty="0">
                <a:solidFill>
                  <a:srgbClr val="FFFFFF"/>
                </a:solidFill>
                <a:latin typeface="Calibri"/>
                <a:cs typeface="Calibri"/>
              </a:rPr>
              <a:t>o</a:t>
            </a:r>
            <a:r>
              <a:rPr sz="1800" b="1" dirty="0">
                <a:solidFill>
                  <a:srgbClr val="FFFFFF"/>
                </a:solidFill>
                <a:latin typeface="Calibri"/>
                <a:cs typeface="Calibri"/>
              </a:rPr>
              <a:t>r</a:t>
            </a:r>
            <a:r>
              <a:rPr sz="1800" b="1" spc="-40" dirty="0">
                <a:solidFill>
                  <a:srgbClr val="FFFFFF"/>
                </a:solidFill>
                <a:latin typeface="Calibri"/>
                <a:cs typeface="Calibri"/>
              </a:rPr>
              <a:t> </a:t>
            </a:r>
            <a:r>
              <a:rPr sz="1800" b="1" spc="-15" dirty="0">
                <a:solidFill>
                  <a:srgbClr val="FFFFFF"/>
                </a:solidFill>
                <a:latin typeface="Calibri"/>
                <a:cs typeface="Calibri"/>
              </a:rPr>
              <a:t>A</a:t>
            </a:r>
            <a:r>
              <a:rPr sz="1800" b="1" spc="-5" dirty="0">
                <a:solidFill>
                  <a:srgbClr val="FFFFFF"/>
                </a:solidFill>
                <a:latin typeface="Calibri"/>
                <a:cs typeface="Calibri"/>
              </a:rPr>
              <a:t>n</a:t>
            </a:r>
            <a:r>
              <a:rPr sz="1800" b="1" spc="-10" dirty="0">
                <a:solidFill>
                  <a:srgbClr val="FFFFFF"/>
                </a:solidFill>
                <a:latin typeface="Calibri"/>
                <a:cs typeface="Calibri"/>
              </a:rPr>
              <a:t>al</a:t>
            </a:r>
            <a:r>
              <a:rPr sz="1800" b="1" spc="-25" dirty="0">
                <a:solidFill>
                  <a:srgbClr val="FFFFFF"/>
                </a:solidFill>
                <a:latin typeface="Calibri"/>
                <a:cs typeface="Calibri"/>
              </a:rPr>
              <a:t>y</a:t>
            </a:r>
            <a:r>
              <a:rPr sz="1800" b="1" spc="-10" dirty="0">
                <a:solidFill>
                  <a:srgbClr val="FFFFFF"/>
                </a:solidFill>
                <a:latin typeface="Calibri"/>
                <a:cs typeface="Calibri"/>
              </a:rPr>
              <a:t>sis</a:t>
            </a:r>
            <a:endParaRPr sz="1800" dirty="0">
              <a:latin typeface="Calibri"/>
              <a:cs typeface="Calibri"/>
            </a:endParaRPr>
          </a:p>
        </p:txBody>
      </p:sp>
      <p:sp>
        <p:nvSpPr>
          <p:cNvPr id="10" name="object 10"/>
          <p:cNvSpPr txBox="1"/>
          <p:nvPr/>
        </p:nvSpPr>
        <p:spPr>
          <a:xfrm>
            <a:off x="9848088" y="3203448"/>
            <a:ext cx="2118360" cy="3150235"/>
          </a:xfrm>
          <a:prstGeom prst="rect">
            <a:avLst/>
          </a:prstGeom>
          <a:solidFill>
            <a:srgbClr val="F1F1F1"/>
          </a:solidFill>
        </p:spPr>
        <p:txBody>
          <a:bodyPr vert="horz" wrap="square" lIns="0" tIns="0" rIns="0" bIns="0" rtlCol="0">
            <a:spAutoFit/>
          </a:bodyPr>
          <a:lstStyle/>
          <a:p>
            <a:pPr marL="378460" marR="704215" indent="-286385">
              <a:lnSpc>
                <a:spcPct val="100000"/>
              </a:lnSpc>
              <a:buClr>
                <a:srgbClr val="003366"/>
              </a:buClr>
              <a:buFont typeface="Wingdings"/>
              <a:buChar char=""/>
              <a:tabLst>
                <a:tab pos="379095" algn="l"/>
              </a:tabLst>
            </a:pPr>
            <a:r>
              <a:rPr sz="1600" spc="-15" dirty="0">
                <a:solidFill>
                  <a:srgbClr val="3A3838"/>
                </a:solidFill>
                <a:latin typeface="Calibri"/>
                <a:cs typeface="Calibri"/>
              </a:rPr>
              <a:t>Fi</a:t>
            </a:r>
            <a:r>
              <a:rPr sz="1600" spc="0" dirty="0">
                <a:solidFill>
                  <a:srgbClr val="3A3838"/>
                </a:solidFill>
                <a:latin typeface="Calibri"/>
                <a:cs typeface="Calibri"/>
              </a:rPr>
              <a:t>l</a:t>
            </a:r>
            <a:r>
              <a:rPr sz="1600" spc="-10" dirty="0">
                <a:solidFill>
                  <a:srgbClr val="3A3838"/>
                </a:solidFill>
                <a:latin typeface="Calibri"/>
                <a:cs typeface="Calibri"/>
              </a:rPr>
              <a:t>e</a:t>
            </a:r>
            <a:r>
              <a:rPr sz="1600" spc="-5" dirty="0">
                <a:solidFill>
                  <a:srgbClr val="3A3838"/>
                </a:solidFill>
                <a:latin typeface="Calibri"/>
                <a:cs typeface="Calibri"/>
              </a:rPr>
              <a:t> i</a:t>
            </a:r>
            <a:r>
              <a:rPr sz="1600" spc="-20" dirty="0">
                <a:solidFill>
                  <a:srgbClr val="3A3838"/>
                </a:solidFill>
                <a:latin typeface="Calibri"/>
                <a:cs typeface="Calibri"/>
              </a:rPr>
              <a:t>nt</a:t>
            </a:r>
            <a:r>
              <a:rPr sz="1600" spc="-10" dirty="0">
                <a:solidFill>
                  <a:srgbClr val="3A3838"/>
                </a:solidFill>
                <a:latin typeface="Calibri"/>
                <a:cs typeface="Calibri"/>
              </a:rPr>
              <a:t>egrity monit</a:t>
            </a:r>
            <a:r>
              <a:rPr sz="1600" spc="-20" dirty="0">
                <a:solidFill>
                  <a:srgbClr val="3A3838"/>
                </a:solidFill>
                <a:latin typeface="Calibri"/>
                <a:cs typeface="Calibri"/>
              </a:rPr>
              <a:t>o</a:t>
            </a:r>
            <a:r>
              <a:rPr sz="1600" spc="-15" dirty="0">
                <a:solidFill>
                  <a:srgbClr val="3A3838"/>
                </a:solidFill>
                <a:latin typeface="Calibri"/>
                <a:cs typeface="Calibri"/>
              </a:rPr>
              <a:t>r</a:t>
            </a:r>
            <a:r>
              <a:rPr sz="1600" spc="-5" dirty="0">
                <a:solidFill>
                  <a:srgbClr val="3A3838"/>
                </a:solidFill>
                <a:latin typeface="Calibri"/>
                <a:cs typeface="Calibri"/>
              </a:rPr>
              <a:t>i</a:t>
            </a:r>
            <a:r>
              <a:rPr sz="1600" spc="-15" dirty="0">
                <a:solidFill>
                  <a:srgbClr val="3A3838"/>
                </a:solidFill>
                <a:latin typeface="Calibri"/>
                <a:cs typeface="Calibri"/>
              </a:rPr>
              <a:t>ng</a:t>
            </a:r>
            <a:endParaRPr sz="1600" dirty="0">
              <a:latin typeface="Calibri"/>
              <a:cs typeface="Calibri"/>
            </a:endParaRPr>
          </a:p>
          <a:p>
            <a:pPr>
              <a:lnSpc>
                <a:spcPct val="100000"/>
              </a:lnSpc>
              <a:spcBef>
                <a:spcPts val="22"/>
              </a:spcBef>
              <a:buClr>
                <a:srgbClr val="003366"/>
              </a:buClr>
              <a:buFont typeface="Wingdings"/>
              <a:buChar char=""/>
            </a:pPr>
            <a:endParaRPr sz="1650" dirty="0">
              <a:latin typeface="Times New Roman"/>
              <a:cs typeface="Times New Roman"/>
            </a:endParaRPr>
          </a:p>
          <a:p>
            <a:pPr marL="378460" marR="506730" indent="-286385">
              <a:lnSpc>
                <a:spcPct val="100000"/>
              </a:lnSpc>
              <a:buClr>
                <a:srgbClr val="003366"/>
              </a:buClr>
              <a:buFont typeface="Wingdings"/>
              <a:buChar char=""/>
              <a:tabLst>
                <a:tab pos="379095" algn="l"/>
              </a:tabLst>
            </a:pPr>
            <a:r>
              <a:rPr sz="1600" spc="-10" dirty="0">
                <a:solidFill>
                  <a:srgbClr val="3A3838"/>
                </a:solidFill>
                <a:latin typeface="Calibri"/>
                <a:cs typeface="Calibri"/>
              </a:rPr>
              <a:t>Aut</a:t>
            </a:r>
            <a:r>
              <a:rPr sz="1600" spc="-20" dirty="0">
                <a:solidFill>
                  <a:srgbClr val="3A3838"/>
                </a:solidFill>
                <a:latin typeface="Calibri"/>
                <a:cs typeface="Calibri"/>
              </a:rPr>
              <a:t>o</a:t>
            </a:r>
            <a:r>
              <a:rPr sz="1600" spc="-15" dirty="0">
                <a:solidFill>
                  <a:srgbClr val="3A3838"/>
                </a:solidFill>
                <a:latin typeface="Calibri"/>
                <a:cs typeface="Calibri"/>
              </a:rPr>
              <a:t>m</a:t>
            </a:r>
            <a:r>
              <a:rPr sz="1600" spc="-25" dirty="0">
                <a:solidFill>
                  <a:srgbClr val="3A3838"/>
                </a:solidFill>
                <a:latin typeface="Calibri"/>
                <a:cs typeface="Calibri"/>
              </a:rPr>
              <a:t>a</a:t>
            </a:r>
            <a:r>
              <a:rPr sz="1600" spc="-20" dirty="0">
                <a:solidFill>
                  <a:srgbClr val="3A3838"/>
                </a:solidFill>
                <a:latin typeface="Calibri"/>
                <a:cs typeface="Calibri"/>
              </a:rPr>
              <a:t>t</a:t>
            </a:r>
            <a:r>
              <a:rPr sz="1600" spc="-10" dirty="0">
                <a:solidFill>
                  <a:srgbClr val="3A3838"/>
                </a:solidFill>
                <a:latin typeface="Calibri"/>
                <a:cs typeface="Calibri"/>
              </a:rPr>
              <a:t>ed</a:t>
            </a:r>
            <a:r>
              <a:rPr sz="1600" spc="-5" dirty="0">
                <a:solidFill>
                  <a:srgbClr val="3A3838"/>
                </a:solidFill>
                <a:latin typeface="Calibri"/>
                <a:cs typeface="Calibri"/>
              </a:rPr>
              <a:t> </a:t>
            </a:r>
            <a:r>
              <a:rPr sz="1600" spc="-10" dirty="0">
                <a:solidFill>
                  <a:srgbClr val="3A3838"/>
                </a:solidFill>
                <a:latin typeface="Calibri"/>
                <a:cs typeface="Calibri"/>
              </a:rPr>
              <a:t>log</a:t>
            </a:r>
            <a:r>
              <a:rPr sz="1600" spc="-5" dirty="0">
                <a:solidFill>
                  <a:srgbClr val="3A3838"/>
                </a:solidFill>
                <a:latin typeface="Calibri"/>
                <a:cs typeface="Calibri"/>
              </a:rPr>
              <a:t> </a:t>
            </a:r>
            <a:r>
              <a:rPr sz="1600" spc="-40" dirty="0">
                <a:solidFill>
                  <a:srgbClr val="3A3838"/>
                </a:solidFill>
                <a:latin typeface="Calibri"/>
                <a:cs typeface="Calibri"/>
              </a:rPr>
              <a:t>r</a:t>
            </a:r>
            <a:r>
              <a:rPr sz="1600" spc="-25" dirty="0">
                <a:solidFill>
                  <a:srgbClr val="3A3838"/>
                </a:solidFill>
                <a:latin typeface="Calibri"/>
                <a:cs typeface="Calibri"/>
              </a:rPr>
              <a:t>e</a:t>
            </a:r>
            <a:r>
              <a:rPr sz="1600" spc="-10" dirty="0">
                <a:solidFill>
                  <a:srgbClr val="3A3838"/>
                </a:solidFill>
                <a:latin typeface="Calibri"/>
                <a:cs typeface="Calibri"/>
              </a:rPr>
              <a:t>vi</a:t>
            </a:r>
            <a:r>
              <a:rPr sz="1600" spc="-25" dirty="0">
                <a:solidFill>
                  <a:srgbClr val="3A3838"/>
                </a:solidFill>
                <a:latin typeface="Calibri"/>
                <a:cs typeface="Calibri"/>
              </a:rPr>
              <a:t>e</a:t>
            </a:r>
            <a:r>
              <a:rPr sz="1600" spc="-15" dirty="0">
                <a:solidFill>
                  <a:srgbClr val="3A3838"/>
                </a:solidFill>
                <a:latin typeface="Calibri"/>
                <a:cs typeface="Calibri"/>
              </a:rPr>
              <a:t>w</a:t>
            </a:r>
            <a:endParaRPr sz="1600" dirty="0">
              <a:latin typeface="Calibri"/>
              <a:cs typeface="Calibri"/>
            </a:endParaRPr>
          </a:p>
          <a:p>
            <a:pPr>
              <a:lnSpc>
                <a:spcPct val="100000"/>
              </a:lnSpc>
              <a:spcBef>
                <a:spcPts val="25"/>
              </a:spcBef>
              <a:buClr>
                <a:srgbClr val="003366"/>
              </a:buClr>
              <a:buFont typeface="Wingdings"/>
              <a:buChar char=""/>
            </a:pPr>
            <a:endParaRPr sz="1650" dirty="0">
              <a:latin typeface="Times New Roman"/>
              <a:cs typeface="Times New Roman"/>
            </a:endParaRPr>
          </a:p>
          <a:p>
            <a:pPr marL="378460" marR="116205" indent="-286385">
              <a:lnSpc>
                <a:spcPct val="100000"/>
              </a:lnSpc>
              <a:buClr>
                <a:srgbClr val="003366"/>
              </a:buClr>
              <a:buFont typeface="Wingdings"/>
              <a:buChar char=""/>
              <a:tabLst>
                <a:tab pos="379095" algn="l"/>
              </a:tabLst>
            </a:pPr>
            <a:r>
              <a:rPr sz="1600" spc="-15" dirty="0">
                <a:solidFill>
                  <a:srgbClr val="3A3838"/>
                </a:solidFill>
                <a:latin typeface="Calibri"/>
                <a:cs typeface="Calibri"/>
              </a:rPr>
              <a:t>F</a:t>
            </a:r>
            <a:r>
              <a:rPr sz="1600" spc="-5" dirty="0">
                <a:solidFill>
                  <a:srgbClr val="3A3838"/>
                </a:solidFill>
                <a:latin typeface="Calibri"/>
                <a:cs typeface="Calibri"/>
              </a:rPr>
              <a:t>I</a:t>
            </a:r>
            <a:r>
              <a:rPr sz="1600" spc="-20" dirty="0">
                <a:solidFill>
                  <a:srgbClr val="3A3838"/>
                </a:solidFill>
                <a:latin typeface="Calibri"/>
                <a:cs typeface="Calibri"/>
              </a:rPr>
              <a:t>SM</a:t>
            </a:r>
            <a:r>
              <a:rPr sz="1600" dirty="0">
                <a:solidFill>
                  <a:srgbClr val="3A3838"/>
                </a:solidFill>
                <a:latin typeface="Calibri"/>
                <a:cs typeface="Calibri"/>
              </a:rPr>
              <a:t>A</a:t>
            </a:r>
            <a:r>
              <a:rPr sz="1600" spc="-5" dirty="0">
                <a:solidFill>
                  <a:srgbClr val="3A3838"/>
                </a:solidFill>
                <a:latin typeface="Calibri"/>
                <a:cs typeface="Calibri"/>
              </a:rPr>
              <a:t>, </a:t>
            </a:r>
            <a:r>
              <a:rPr sz="1600" spc="-10" dirty="0">
                <a:solidFill>
                  <a:srgbClr val="3A3838"/>
                </a:solidFill>
                <a:latin typeface="Calibri"/>
                <a:cs typeface="Calibri"/>
              </a:rPr>
              <a:t>PCI </a:t>
            </a:r>
            <a:r>
              <a:rPr sz="1600" spc="-15" dirty="0">
                <a:solidFill>
                  <a:srgbClr val="3A3838"/>
                </a:solidFill>
                <a:latin typeface="Calibri"/>
                <a:cs typeface="Calibri"/>
              </a:rPr>
              <a:t>DSS,</a:t>
            </a:r>
            <a:r>
              <a:rPr sz="1600" spc="-10" dirty="0">
                <a:solidFill>
                  <a:srgbClr val="3A3838"/>
                </a:solidFill>
                <a:latin typeface="Calibri"/>
                <a:cs typeface="Calibri"/>
              </a:rPr>
              <a:t> H</a:t>
            </a:r>
            <a:r>
              <a:rPr sz="1600" dirty="0">
                <a:solidFill>
                  <a:srgbClr val="3A3838"/>
                </a:solidFill>
                <a:latin typeface="Calibri"/>
                <a:cs typeface="Calibri"/>
              </a:rPr>
              <a:t>I</a:t>
            </a:r>
            <a:r>
              <a:rPr sz="1600" spc="-130" dirty="0">
                <a:solidFill>
                  <a:srgbClr val="3A3838"/>
                </a:solidFill>
                <a:latin typeface="Calibri"/>
                <a:cs typeface="Calibri"/>
              </a:rPr>
              <a:t>P</a:t>
            </a:r>
            <a:r>
              <a:rPr sz="1600" spc="-10" dirty="0">
                <a:solidFill>
                  <a:srgbClr val="3A3838"/>
                </a:solidFill>
                <a:latin typeface="Calibri"/>
                <a:cs typeface="Calibri"/>
              </a:rPr>
              <a:t>A</a:t>
            </a:r>
            <a:r>
              <a:rPr sz="1600" dirty="0">
                <a:solidFill>
                  <a:srgbClr val="3A3838"/>
                </a:solidFill>
                <a:latin typeface="Calibri"/>
                <a:cs typeface="Calibri"/>
              </a:rPr>
              <a:t>A</a:t>
            </a:r>
            <a:r>
              <a:rPr sz="1600" spc="-5" dirty="0">
                <a:solidFill>
                  <a:srgbClr val="3A3838"/>
                </a:solidFill>
                <a:latin typeface="Calibri"/>
                <a:cs typeface="Calibri"/>
              </a:rPr>
              <a:t>, </a:t>
            </a:r>
            <a:r>
              <a:rPr sz="1600" spc="-10" dirty="0">
                <a:solidFill>
                  <a:srgbClr val="3A3838"/>
                </a:solidFill>
                <a:latin typeface="Calibri"/>
                <a:cs typeface="Calibri"/>
              </a:rPr>
              <a:t>NI</a:t>
            </a:r>
            <a:r>
              <a:rPr sz="1600" spc="-25" dirty="0">
                <a:solidFill>
                  <a:srgbClr val="3A3838"/>
                </a:solidFill>
                <a:latin typeface="Calibri"/>
                <a:cs typeface="Calibri"/>
              </a:rPr>
              <a:t>S</a:t>
            </a:r>
            <a:r>
              <a:rPr sz="1600" spc="-180" dirty="0">
                <a:solidFill>
                  <a:srgbClr val="3A3838"/>
                </a:solidFill>
                <a:latin typeface="Calibri"/>
                <a:cs typeface="Calibri"/>
              </a:rPr>
              <a:t>T</a:t>
            </a:r>
            <a:r>
              <a:rPr sz="1600" spc="-5" dirty="0">
                <a:solidFill>
                  <a:srgbClr val="3A3838"/>
                </a:solidFill>
                <a:latin typeface="Calibri"/>
                <a:cs typeface="Calibri"/>
              </a:rPr>
              <a:t>,</a:t>
            </a:r>
            <a:r>
              <a:rPr sz="1600" spc="5" dirty="0">
                <a:solidFill>
                  <a:srgbClr val="3A3838"/>
                </a:solidFill>
                <a:latin typeface="Calibri"/>
                <a:cs typeface="Calibri"/>
              </a:rPr>
              <a:t> </a:t>
            </a:r>
            <a:r>
              <a:rPr sz="1600" spc="-10" dirty="0">
                <a:solidFill>
                  <a:srgbClr val="3A3838"/>
                </a:solidFill>
                <a:latin typeface="Calibri"/>
                <a:cs typeface="Calibri"/>
              </a:rPr>
              <a:t>GPG13 and</a:t>
            </a:r>
            <a:r>
              <a:rPr sz="1600" spc="-15" dirty="0">
                <a:solidFill>
                  <a:srgbClr val="3A3838"/>
                </a:solidFill>
                <a:latin typeface="Calibri"/>
                <a:cs typeface="Calibri"/>
              </a:rPr>
              <a:t> mo</a:t>
            </a:r>
            <a:r>
              <a:rPr sz="1600" spc="-45" dirty="0">
                <a:solidFill>
                  <a:srgbClr val="3A3838"/>
                </a:solidFill>
                <a:latin typeface="Calibri"/>
                <a:cs typeface="Calibri"/>
              </a:rPr>
              <a:t>r</a:t>
            </a:r>
            <a:r>
              <a:rPr sz="1600" spc="-10" dirty="0">
                <a:solidFill>
                  <a:srgbClr val="3A3838"/>
                </a:solidFill>
                <a:latin typeface="Calibri"/>
                <a:cs typeface="Calibri"/>
              </a:rPr>
              <a:t>e</a:t>
            </a:r>
            <a:endParaRPr sz="1600" dirty="0">
              <a:latin typeface="Calibri"/>
              <a:cs typeface="Calibri"/>
            </a:endParaRPr>
          </a:p>
        </p:txBody>
      </p:sp>
      <p:sp>
        <p:nvSpPr>
          <p:cNvPr id="11" name="object 11"/>
          <p:cNvSpPr txBox="1"/>
          <p:nvPr/>
        </p:nvSpPr>
        <p:spPr>
          <a:xfrm>
            <a:off x="9848088" y="2479548"/>
            <a:ext cx="2118360" cy="664845"/>
          </a:xfrm>
          <a:prstGeom prst="rect">
            <a:avLst/>
          </a:prstGeom>
          <a:solidFill>
            <a:srgbClr val="7ADC52"/>
          </a:solidFill>
        </p:spPr>
        <p:txBody>
          <a:bodyPr vert="horz" wrap="square" lIns="0" tIns="0" rIns="0" bIns="0" rtlCol="0">
            <a:spAutoFit/>
          </a:bodyPr>
          <a:lstStyle/>
          <a:p>
            <a:pPr marL="424815" marR="414655" indent="78740">
              <a:lnSpc>
                <a:spcPct val="100000"/>
              </a:lnSpc>
            </a:pPr>
            <a:r>
              <a:rPr sz="1800" b="1" spc="-20" dirty="0">
                <a:solidFill>
                  <a:srgbClr val="FFFFFF"/>
                </a:solidFill>
                <a:latin typeface="Calibri"/>
                <a:cs typeface="Calibri"/>
              </a:rPr>
              <a:t>Com</a:t>
            </a:r>
            <a:r>
              <a:rPr sz="1800" b="1" spc="-5" dirty="0">
                <a:solidFill>
                  <a:srgbClr val="FFFFFF"/>
                </a:solidFill>
                <a:latin typeface="Calibri"/>
                <a:cs typeface="Calibri"/>
              </a:rPr>
              <a:t>p</a:t>
            </a:r>
            <a:r>
              <a:rPr sz="1800" b="1" spc="-10" dirty="0">
                <a:solidFill>
                  <a:srgbClr val="FFFFFF"/>
                </a:solidFill>
                <a:latin typeface="Calibri"/>
                <a:cs typeface="Calibri"/>
              </a:rPr>
              <a:t>lia</a:t>
            </a:r>
            <a:r>
              <a:rPr sz="1800" b="1" spc="-5" dirty="0">
                <a:solidFill>
                  <a:srgbClr val="FFFFFF"/>
                </a:solidFill>
                <a:latin typeface="Calibri"/>
                <a:cs typeface="Calibri"/>
              </a:rPr>
              <a:t>n</a:t>
            </a:r>
            <a:r>
              <a:rPr sz="1800" b="1" spc="-10" dirty="0">
                <a:solidFill>
                  <a:srgbClr val="FFFFFF"/>
                </a:solidFill>
                <a:latin typeface="Calibri"/>
                <a:cs typeface="Calibri"/>
              </a:rPr>
              <a:t>c</a:t>
            </a:r>
            <a:r>
              <a:rPr sz="1800" b="1" dirty="0">
                <a:solidFill>
                  <a:srgbClr val="FFFFFF"/>
                </a:solidFill>
                <a:latin typeface="Calibri"/>
                <a:cs typeface="Calibri"/>
              </a:rPr>
              <a:t>e </a:t>
            </a:r>
            <a:r>
              <a:rPr sz="1800" b="1" spc="-15" dirty="0">
                <a:solidFill>
                  <a:srgbClr val="FFFFFF"/>
                </a:solidFill>
                <a:latin typeface="Calibri"/>
                <a:cs typeface="Calibri"/>
              </a:rPr>
              <a:t>Mana</a:t>
            </a:r>
            <a:r>
              <a:rPr sz="1800" b="1" spc="-35" dirty="0">
                <a:solidFill>
                  <a:srgbClr val="FFFFFF"/>
                </a:solidFill>
                <a:latin typeface="Calibri"/>
                <a:cs typeface="Calibri"/>
              </a:rPr>
              <a:t>g</a:t>
            </a:r>
            <a:r>
              <a:rPr sz="1800" b="1" dirty="0">
                <a:solidFill>
                  <a:srgbClr val="FFFFFF"/>
                </a:solidFill>
                <a:latin typeface="Calibri"/>
                <a:cs typeface="Calibri"/>
              </a:rPr>
              <a:t>e</a:t>
            </a:r>
            <a:r>
              <a:rPr sz="1800" b="1" spc="-5" dirty="0">
                <a:solidFill>
                  <a:srgbClr val="FFFFFF"/>
                </a:solidFill>
                <a:latin typeface="Calibri"/>
                <a:cs typeface="Calibri"/>
              </a:rPr>
              <a:t>m</a:t>
            </a:r>
            <a:r>
              <a:rPr sz="1800" b="1" dirty="0">
                <a:solidFill>
                  <a:srgbClr val="FFFFFF"/>
                </a:solidFill>
                <a:latin typeface="Calibri"/>
                <a:cs typeface="Calibri"/>
              </a:rPr>
              <a:t>e</a:t>
            </a:r>
            <a:r>
              <a:rPr sz="1800" b="1" spc="-30" dirty="0">
                <a:solidFill>
                  <a:srgbClr val="FFFFFF"/>
                </a:solidFill>
                <a:latin typeface="Calibri"/>
                <a:cs typeface="Calibri"/>
              </a:rPr>
              <a:t>n</a:t>
            </a:r>
            <a:r>
              <a:rPr sz="1800" b="1" spc="-10" dirty="0">
                <a:solidFill>
                  <a:srgbClr val="FFFFFF"/>
                </a:solidFill>
                <a:latin typeface="Calibri"/>
                <a:cs typeface="Calibri"/>
              </a:rPr>
              <a:t>t</a:t>
            </a:r>
            <a:endParaRPr sz="1800" dirty="0">
              <a:latin typeface="Calibri"/>
              <a:cs typeface="Calibri"/>
            </a:endParaRPr>
          </a:p>
        </p:txBody>
      </p:sp>
      <p:sp>
        <p:nvSpPr>
          <p:cNvPr id="12" name="object 12"/>
          <p:cNvSpPr/>
          <p:nvPr/>
        </p:nvSpPr>
        <p:spPr>
          <a:xfrm>
            <a:off x="1523" y="1552955"/>
            <a:ext cx="12189460" cy="18415"/>
          </a:xfrm>
          <a:custGeom>
            <a:avLst/>
            <a:gdLst/>
            <a:ahLst/>
            <a:cxnLst/>
            <a:rect l="l" t="t" r="r" b="b"/>
            <a:pathLst>
              <a:path w="12189460" h="18415">
                <a:moveTo>
                  <a:pt x="0" y="18288"/>
                </a:moveTo>
                <a:lnTo>
                  <a:pt x="12188952" y="18288"/>
                </a:lnTo>
                <a:lnTo>
                  <a:pt x="12188952" y="0"/>
                </a:lnTo>
                <a:lnTo>
                  <a:pt x="0" y="0"/>
                </a:lnTo>
                <a:lnTo>
                  <a:pt x="0" y="18288"/>
                </a:lnTo>
                <a:close/>
              </a:path>
            </a:pathLst>
          </a:custGeom>
          <a:solidFill>
            <a:srgbClr val="5B9BD4"/>
          </a:solidFill>
        </p:spPr>
        <p:txBody>
          <a:bodyPr wrap="square" lIns="0" tIns="0" rIns="0" bIns="0" rtlCol="0"/>
          <a:lstStyle/>
          <a:p>
            <a:endParaRPr dirty="0"/>
          </a:p>
        </p:txBody>
      </p:sp>
      <p:sp>
        <p:nvSpPr>
          <p:cNvPr id="13" name="object 13"/>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15" name="object 15"/>
          <p:cNvSpPr txBox="1">
            <a:spLocks noGrp="1"/>
          </p:cNvSpPr>
          <p:nvPr>
            <p:ph type="title"/>
          </p:nvPr>
        </p:nvSpPr>
        <p:spPr>
          <a:prstGeom prst="rect">
            <a:avLst/>
          </a:prstGeom>
        </p:spPr>
        <p:txBody>
          <a:bodyPr vert="horz" wrap="square" lIns="0" tIns="383793" rIns="0" bIns="0" rtlCol="0">
            <a:spAutoFit/>
          </a:bodyPr>
          <a:lstStyle/>
          <a:p>
            <a:pPr marL="196850">
              <a:lnSpc>
                <a:spcPct val="100000"/>
              </a:lnSpc>
            </a:pPr>
            <a:r>
              <a:rPr spc="-5" dirty="0"/>
              <a:t>Compl</a:t>
            </a:r>
            <a:r>
              <a:rPr spc="-20" dirty="0"/>
              <a:t>e</a:t>
            </a:r>
            <a:r>
              <a:rPr spc="-50" dirty="0"/>
              <a:t>t</a:t>
            </a:r>
            <a:r>
              <a:rPr dirty="0"/>
              <a:t>e</a:t>
            </a:r>
            <a:r>
              <a:rPr spc="-20" dirty="0"/>
              <a:t> </a:t>
            </a:r>
            <a:r>
              <a:rPr dirty="0"/>
              <a:t>Mana</a:t>
            </a:r>
            <a:r>
              <a:rPr spc="-35" dirty="0"/>
              <a:t>g</a:t>
            </a:r>
            <a:r>
              <a:rPr dirty="0"/>
              <a:t>ed</a:t>
            </a:r>
            <a:r>
              <a:rPr spc="-5" dirty="0"/>
              <a:t> Security</a:t>
            </a:r>
          </a:p>
        </p:txBody>
      </p:sp>
      <p:sp>
        <p:nvSpPr>
          <p:cNvPr id="16" name="object 16"/>
          <p:cNvSpPr/>
          <p:nvPr/>
        </p:nvSpPr>
        <p:spPr>
          <a:xfrm>
            <a:off x="10565892" y="137160"/>
            <a:ext cx="1379220" cy="464820"/>
          </a:xfrm>
          <a:prstGeom prst="rect">
            <a:avLst/>
          </a:prstGeom>
          <a:blipFill>
            <a:blip r:embed="rId3" cstate="print"/>
            <a:stretch>
              <a:fillRect/>
            </a:stretch>
          </a:blipFill>
        </p:spPr>
        <p:txBody>
          <a:bodyPr wrap="square" lIns="0" tIns="0" rIns="0" bIns="0" rtlCol="0"/>
          <a:lstStyle/>
          <a:p>
            <a:endParaRPr dirty="0"/>
          </a:p>
        </p:txBody>
      </p:sp>
      <p:sp>
        <p:nvSpPr>
          <p:cNvPr id="17" name="object 17"/>
          <p:cNvSpPr/>
          <p:nvPr/>
        </p:nvSpPr>
        <p:spPr>
          <a:xfrm>
            <a:off x="10222992" y="723900"/>
            <a:ext cx="1722120" cy="342900"/>
          </a:xfrm>
          <a:prstGeom prst="rect">
            <a:avLst/>
          </a:prstGeom>
          <a:blipFill>
            <a:blip r:embed="rId4" cstate="print"/>
            <a:stretch>
              <a:fillRect/>
            </a:stretch>
          </a:blipFill>
        </p:spPr>
        <p:txBody>
          <a:bodyPr wrap="square" lIns="0" tIns="0" rIns="0" bIns="0" rtlCol="0"/>
          <a:lstStyle/>
          <a:p>
            <a:endParaRPr dirty="0"/>
          </a:p>
        </p:txBody>
      </p:sp>
      <p:sp>
        <p:nvSpPr>
          <p:cNvPr id="18" name="object 18"/>
          <p:cNvSpPr txBox="1"/>
          <p:nvPr/>
        </p:nvSpPr>
        <p:spPr>
          <a:xfrm>
            <a:off x="216408" y="1755648"/>
            <a:ext cx="11729085" cy="664845"/>
          </a:xfrm>
          <a:prstGeom prst="rect">
            <a:avLst/>
          </a:prstGeom>
          <a:solidFill>
            <a:srgbClr val="7ADC52"/>
          </a:solidFill>
        </p:spPr>
        <p:txBody>
          <a:bodyPr vert="horz" wrap="square" lIns="0" tIns="0" rIns="0" bIns="0" rtlCol="0">
            <a:spAutoFit/>
          </a:bodyPr>
          <a:lstStyle/>
          <a:p>
            <a:pPr marL="3507740">
              <a:lnSpc>
                <a:spcPct val="100000"/>
              </a:lnSpc>
            </a:pPr>
            <a:r>
              <a:rPr sz="1800" b="1" dirty="0">
                <a:solidFill>
                  <a:srgbClr val="FFFFFF"/>
                </a:solidFill>
                <a:latin typeface="Calibri"/>
                <a:cs typeface="Calibri"/>
              </a:rPr>
              <a:t>M</a:t>
            </a:r>
            <a:r>
              <a:rPr sz="1800" b="1" spc="-5" dirty="0">
                <a:solidFill>
                  <a:srgbClr val="FFFFFF"/>
                </a:solidFill>
                <a:latin typeface="Calibri"/>
                <a:cs typeface="Calibri"/>
              </a:rPr>
              <a:t>a</a:t>
            </a:r>
            <a:r>
              <a:rPr sz="1800" b="1" dirty="0">
                <a:solidFill>
                  <a:srgbClr val="FFFFFF"/>
                </a:solidFill>
                <a:latin typeface="Calibri"/>
                <a:cs typeface="Calibri"/>
              </a:rPr>
              <a:t>na</a:t>
            </a:r>
            <a:r>
              <a:rPr sz="1800" b="1" spc="-30" dirty="0">
                <a:solidFill>
                  <a:srgbClr val="FFFFFF"/>
                </a:solidFill>
                <a:latin typeface="Calibri"/>
                <a:cs typeface="Calibri"/>
              </a:rPr>
              <a:t>g</a:t>
            </a:r>
            <a:r>
              <a:rPr sz="1800" b="1" spc="-5" dirty="0">
                <a:solidFill>
                  <a:srgbClr val="FFFFFF"/>
                </a:solidFill>
                <a:latin typeface="Calibri"/>
                <a:cs typeface="Calibri"/>
              </a:rPr>
              <a:t>e</a:t>
            </a:r>
            <a:r>
              <a:rPr sz="1800" b="1" dirty="0">
                <a:solidFill>
                  <a:srgbClr val="FFFFFF"/>
                </a:solidFill>
                <a:latin typeface="Calibri"/>
                <a:cs typeface="Calibri"/>
              </a:rPr>
              <a:t>d</a:t>
            </a:r>
            <a:r>
              <a:rPr sz="1800" b="1" spc="-15" dirty="0">
                <a:solidFill>
                  <a:srgbClr val="FFFFFF"/>
                </a:solidFill>
                <a:latin typeface="Calibri"/>
                <a:cs typeface="Calibri"/>
              </a:rPr>
              <a:t> </a:t>
            </a:r>
            <a:r>
              <a:rPr sz="1800" b="1" dirty="0">
                <a:solidFill>
                  <a:srgbClr val="FFFFFF"/>
                </a:solidFill>
                <a:latin typeface="Calibri"/>
                <a:cs typeface="Calibri"/>
              </a:rPr>
              <a:t>Fi</a:t>
            </a:r>
            <a:r>
              <a:rPr sz="1800" b="1" spc="-30" dirty="0">
                <a:solidFill>
                  <a:srgbClr val="FFFFFF"/>
                </a:solidFill>
                <a:latin typeface="Calibri"/>
                <a:cs typeface="Calibri"/>
              </a:rPr>
              <a:t>r</a:t>
            </a:r>
            <a:r>
              <a:rPr sz="1800" b="1" spc="-10" dirty="0">
                <a:solidFill>
                  <a:srgbClr val="FFFFFF"/>
                </a:solidFill>
                <a:latin typeface="Calibri"/>
                <a:cs typeface="Calibri"/>
              </a:rPr>
              <a:t>e</a:t>
            </a:r>
            <a:r>
              <a:rPr sz="1800" b="1" spc="-25" dirty="0">
                <a:solidFill>
                  <a:srgbClr val="FFFFFF"/>
                </a:solidFill>
                <a:latin typeface="Calibri"/>
                <a:cs typeface="Calibri"/>
              </a:rPr>
              <a:t>w</a:t>
            </a:r>
            <a:r>
              <a:rPr sz="1800" b="1" dirty="0">
                <a:solidFill>
                  <a:srgbClr val="FFFFFF"/>
                </a:solidFill>
                <a:latin typeface="Calibri"/>
                <a:cs typeface="Calibri"/>
              </a:rPr>
              <a:t>all</a:t>
            </a:r>
            <a:r>
              <a:rPr sz="1800" b="1" spc="-30" dirty="0">
                <a:solidFill>
                  <a:srgbClr val="FFFFFF"/>
                </a:solidFill>
                <a:latin typeface="Calibri"/>
                <a:cs typeface="Calibri"/>
              </a:rPr>
              <a:t> </a:t>
            </a:r>
            <a:r>
              <a:rPr sz="1800" b="1" dirty="0">
                <a:solidFill>
                  <a:srgbClr val="FFFFFF"/>
                </a:solidFill>
                <a:latin typeface="Calibri"/>
                <a:cs typeface="Calibri"/>
              </a:rPr>
              <a:t>and</a:t>
            </a:r>
            <a:r>
              <a:rPr sz="1800" b="1" spc="-10" dirty="0">
                <a:solidFill>
                  <a:srgbClr val="FFFFFF"/>
                </a:solidFill>
                <a:latin typeface="Calibri"/>
                <a:cs typeface="Calibri"/>
              </a:rPr>
              <a:t> </a:t>
            </a:r>
            <a:r>
              <a:rPr sz="1800" b="1" dirty="0">
                <a:solidFill>
                  <a:srgbClr val="FFFFFF"/>
                </a:solidFill>
                <a:latin typeface="Calibri"/>
                <a:cs typeface="Calibri"/>
              </a:rPr>
              <a:t>N</a:t>
            </a:r>
            <a:r>
              <a:rPr sz="1800" b="1" spc="-20" dirty="0">
                <a:solidFill>
                  <a:srgbClr val="FFFFFF"/>
                </a:solidFill>
                <a:latin typeface="Calibri"/>
                <a:cs typeface="Calibri"/>
              </a:rPr>
              <a:t>e</a:t>
            </a:r>
            <a:r>
              <a:rPr sz="1800" b="1" spc="-5" dirty="0">
                <a:solidFill>
                  <a:srgbClr val="FFFFFF"/>
                </a:solidFill>
                <a:latin typeface="Calibri"/>
                <a:cs typeface="Calibri"/>
              </a:rPr>
              <a:t>x</a:t>
            </a:r>
            <a:r>
              <a:rPr sz="1800" b="1" dirty="0">
                <a:solidFill>
                  <a:srgbClr val="FFFFFF"/>
                </a:solidFill>
                <a:latin typeface="Calibri"/>
                <a:cs typeface="Calibri"/>
              </a:rPr>
              <a:t>t</a:t>
            </a:r>
            <a:r>
              <a:rPr sz="1800" b="1" spc="-15" dirty="0">
                <a:solidFill>
                  <a:srgbClr val="FFFFFF"/>
                </a:solidFill>
                <a:latin typeface="Calibri"/>
                <a:cs typeface="Calibri"/>
              </a:rPr>
              <a:t> </a:t>
            </a:r>
            <a:r>
              <a:rPr sz="1800" b="1" spc="-5" dirty="0">
                <a:solidFill>
                  <a:srgbClr val="FFFFFF"/>
                </a:solidFill>
                <a:latin typeface="Calibri"/>
                <a:cs typeface="Calibri"/>
              </a:rPr>
              <a:t>G</a:t>
            </a:r>
            <a:r>
              <a:rPr sz="1800" b="1" spc="5" dirty="0">
                <a:solidFill>
                  <a:srgbClr val="FFFFFF"/>
                </a:solidFill>
                <a:latin typeface="Calibri"/>
                <a:cs typeface="Calibri"/>
              </a:rPr>
              <a:t>e</a:t>
            </a:r>
            <a:r>
              <a:rPr sz="1800" b="1" dirty="0">
                <a:solidFill>
                  <a:srgbClr val="FFFFFF"/>
                </a:solidFill>
                <a:latin typeface="Calibri"/>
                <a:cs typeface="Calibri"/>
              </a:rPr>
              <a:t>n</a:t>
            </a:r>
            <a:r>
              <a:rPr sz="1800" b="1" spc="5" dirty="0">
                <a:solidFill>
                  <a:srgbClr val="FFFFFF"/>
                </a:solidFill>
                <a:latin typeface="Calibri"/>
                <a:cs typeface="Calibri"/>
              </a:rPr>
              <a:t>e</a:t>
            </a:r>
            <a:r>
              <a:rPr sz="1800" b="1" spc="-45" dirty="0">
                <a:solidFill>
                  <a:srgbClr val="FFFFFF"/>
                </a:solidFill>
                <a:latin typeface="Calibri"/>
                <a:cs typeface="Calibri"/>
              </a:rPr>
              <a:t>r</a:t>
            </a:r>
            <a:r>
              <a:rPr sz="1800" b="1" spc="-30" dirty="0">
                <a:solidFill>
                  <a:srgbClr val="FFFFFF"/>
                </a:solidFill>
                <a:latin typeface="Calibri"/>
                <a:cs typeface="Calibri"/>
              </a:rPr>
              <a:t>a</a:t>
            </a:r>
            <a:r>
              <a:rPr sz="1800" b="1" dirty="0">
                <a:solidFill>
                  <a:srgbClr val="FFFFFF"/>
                </a:solidFill>
                <a:latin typeface="Calibri"/>
                <a:cs typeface="Calibri"/>
              </a:rPr>
              <a:t>ti</a:t>
            </a:r>
            <a:r>
              <a:rPr sz="1800" b="1" spc="-10" dirty="0">
                <a:solidFill>
                  <a:srgbClr val="FFFFFF"/>
                </a:solidFill>
                <a:latin typeface="Calibri"/>
                <a:cs typeface="Calibri"/>
              </a:rPr>
              <a:t>o</a:t>
            </a:r>
            <a:r>
              <a:rPr sz="1800" b="1" dirty="0">
                <a:solidFill>
                  <a:srgbClr val="FFFFFF"/>
                </a:solidFill>
                <a:latin typeface="Calibri"/>
                <a:cs typeface="Calibri"/>
              </a:rPr>
              <a:t>n</a:t>
            </a:r>
            <a:r>
              <a:rPr sz="1800" b="1" spc="-10" dirty="0">
                <a:solidFill>
                  <a:srgbClr val="FFFFFF"/>
                </a:solidFill>
                <a:latin typeface="Calibri"/>
                <a:cs typeface="Calibri"/>
              </a:rPr>
              <a:t> </a:t>
            </a:r>
            <a:r>
              <a:rPr sz="1800" b="1" dirty="0">
                <a:solidFill>
                  <a:srgbClr val="FFFFFF"/>
                </a:solidFill>
                <a:latin typeface="Calibri"/>
                <a:cs typeface="Calibri"/>
              </a:rPr>
              <a:t>A</a:t>
            </a:r>
            <a:r>
              <a:rPr sz="1800" b="1" spc="-20" dirty="0">
                <a:solidFill>
                  <a:srgbClr val="FFFFFF"/>
                </a:solidFill>
                <a:latin typeface="Calibri"/>
                <a:cs typeface="Calibri"/>
              </a:rPr>
              <a:t>n</a:t>
            </a:r>
            <a:r>
              <a:rPr sz="1800" b="1" dirty="0">
                <a:solidFill>
                  <a:srgbClr val="FFFFFF"/>
                </a:solidFill>
                <a:latin typeface="Calibri"/>
                <a:cs typeface="Calibri"/>
              </a:rPr>
              <a:t>t</a:t>
            </a:r>
            <a:r>
              <a:rPr sz="1800" b="1" spc="10" dirty="0">
                <a:solidFill>
                  <a:srgbClr val="FFFFFF"/>
                </a:solidFill>
                <a:latin typeface="Calibri"/>
                <a:cs typeface="Calibri"/>
              </a:rPr>
              <a:t>i</a:t>
            </a:r>
            <a:r>
              <a:rPr sz="1800" b="1" spc="-15" dirty="0">
                <a:solidFill>
                  <a:srgbClr val="FFFFFF"/>
                </a:solidFill>
                <a:latin typeface="Calibri"/>
                <a:cs typeface="Calibri"/>
              </a:rPr>
              <a:t>-</a:t>
            </a:r>
            <a:r>
              <a:rPr sz="1800" b="1" spc="-5" dirty="0">
                <a:solidFill>
                  <a:srgbClr val="FFFFFF"/>
                </a:solidFill>
                <a:latin typeface="Calibri"/>
                <a:cs typeface="Calibri"/>
              </a:rPr>
              <a:t>V</a:t>
            </a:r>
            <a:r>
              <a:rPr sz="1800" b="1" spc="-10" dirty="0">
                <a:solidFill>
                  <a:srgbClr val="FFFFFF"/>
                </a:solidFill>
                <a:latin typeface="Calibri"/>
                <a:cs typeface="Calibri"/>
              </a:rPr>
              <a:t>i</a:t>
            </a:r>
            <a:r>
              <a:rPr sz="1800" b="1" spc="-5" dirty="0">
                <a:solidFill>
                  <a:srgbClr val="FFFFFF"/>
                </a:solidFill>
                <a:latin typeface="Calibri"/>
                <a:cs typeface="Calibri"/>
              </a:rPr>
              <a:t>rus</a:t>
            </a:r>
            <a:endParaRPr sz="1800" dirty="0">
              <a:latin typeface="Calibri"/>
              <a:cs typeface="Calibri"/>
            </a:endParaRPr>
          </a:p>
        </p:txBody>
      </p:sp>
      <p:sp>
        <p:nvSpPr>
          <p:cNvPr id="19" name="Slide Number Placeholder 18"/>
          <p:cNvSpPr>
            <a:spLocks noGrp="1"/>
          </p:cNvSpPr>
          <p:nvPr>
            <p:ph type="sldNum" sz="quarter" idx="10"/>
          </p:nvPr>
        </p:nvSpPr>
        <p:spPr/>
        <p:txBody>
          <a:bodyPr/>
          <a:lstStyle/>
          <a:p>
            <a:fld id="{2F461EE4-5C2D-457B-8B29-92FD8A53BC71}"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tx1"/>
            </a:solidFill>
          </a:ln>
        </p:spPr>
        <p:txBody>
          <a:bodyPr/>
          <a:lstStyle/>
          <a:p>
            <a:r>
              <a:rPr lang="en-US" dirty="0">
                <a:solidFill>
                  <a:schemeClr val="tx1"/>
                </a:solidFill>
              </a:rPr>
              <a:t>  Question #3</a:t>
            </a:r>
          </a:p>
        </p:txBody>
      </p:sp>
      <p:sp>
        <p:nvSpPr>
          <p:cNvPr id="3" name="Text Placeholder 2"/>
          <p:cNvSpPr>
            <a:spLocks noGrp="1"/>
          </p:cNvSpPr>
          <p:nvPr>
            <p:ph idx="1"/>
          </p:nvPr>
        </p:nvSpPr>
        <p:spPr/>
        <p:txBody>
          <a:bodyPr/>
          <a:lstStyle/>
          <a:p>
            <a:r>
              <a:rPr lang="en-US" b="1" u="sng" dirty="0"/>
              <a:t>A completely managed security will provide:</a:t>
            </a:r>
          </a:p>
          <a:p>
            <a:r>
              <a:rPr lang="en-US" dirty="0"/>
              <a:t>	a)	Threat detection and response</a:t>
            </a:r>
          </a:p>
          <a:p>
            <a:r>
              <a:rPr lang="en-US" dirty="0"/>
              <a:t>	b)	Antivirus updates</a:t>
            </a:r>
          </a:p>
          <a:p>
            <a:r>
              <a:rPr lang="en-US" dirty="0"/>
              <a:t>	c)	Lack of log management</a:t>
            </a:r>
          </a:p>
          <a:p>
            <a:r>
              <a:rPr lang="en-US" dirty="0"/>
              <a:t>	d)	No audit trails</a:t>
            </a:r>
          </a:p>
        </p:txBody>
      </p:sp>
      <p:sp>
        <p:nvSpPr>
          <p:cNvPr id="4" name="Slide Number Placeholder 3"/>
          <p:cNvSpPr>
            <a:spLocks noGrp="1"/>
          </p:cNvSpPr>
          <p:nvPr>
            <p:ph type="sldNum" sz="quarter" idx="10"/>
          </p:nvPr>
        </p:nvSpPr>
        <p:spPr/>
        <p:txBody>
          <a:bodyPr/>
          <a:lstStyle/>
          <a:p>
            <a:fld id="{2F461EE4-5C2D-457B-8B29-92FD8A53BC71}" type="slidenum">
              <a:rPr lang="en-US" smtClean="0"/>
              <a:t>15</a:t>
            </a:fld>
            <a:endParaRPr lang="en-US" dirty="0"/>
          </a:p>
        </p:txBody>
      </p:sp>
    </p:spTree>
    <p:extLst>
      <p:ext uri="{BB962C8B-B14F-4D97-AF65-F5344CB8AC3E}">
        <p14:creationId xmlns:p14="http://schemas.microsoft.com/office/powerpoint/2010/main" val="198157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3" name="object 3"/>
          <p:cNvSpPr txBox="1"/>
          <p:nvPr/>
        </p:nvSpPr>
        <p:spPr>
          <a:xfrm>
            <a:off x="574040" y="3624851"/>
            <a:ext cx="4846320" cy="2178050"/>
          </a:xfrm>
          <a:prstGeom prst="rect">
            <a:avLst/>
          </a:prstGeom>
        </p:spPr>
        <p:txBody>
          <a:bodyPr vert="horz" wrap="square" lIns="0" tIns="0" rIns="0" bIns="0" rtlCol="0">
            <a:spAutoFit/>
          </a:bodyPr>
          <a:lstStyle/>
          <a:p>
            <a:pPr marL="584200" marR="5080" indent="-571500">
              <a:lnSpc>
                <a:spcPct val="100000"/>
              </a:lnSpc>
              <a:buClr>
                <a:srgbClr val="5CB8B1"/>
              </a:buClr>
              <a:buFont typeface="Wingdings"/>
              <a:buChar char=""/>
              <a:tabLst>
                <a:tab pos="584200" algn="l"/>
              </a:tabLst>
            </a:pPr>
            <a:r>
              <a:rPr sz="2400" spc="-5" dirty="0">
                <a:solidFill>
                  <a:srgbClr val="003366"/>
                </a:solidFill>
                <a:latin typeface="Calibri"/>
                <a:cs typeface="Calibri"/>
              </a:rPr>
              <a:t>St</a:t>
            </a:r>
            <a:r>
              <a:rPr sz="2400" spc="-45" dirty="0">
                <a:solidFill>
                  <a:srgbClr val="003366"/>
                </a:solidFill>
                <a:latin typeface="Calibri"/>
                <a:cs typeface="Calibri"/>
              </a:rPr>
              <a:t>r</a:t>
            </a:r>
            <a:r>
              <a:rPr sz="2400" spc="-25" dirty="0">
                <a:solidFill>
                  <a:srgbClr val="003366"/>
                </a:solidFill>
                <a:latin typeface="Calibri"/>
                <a:cs typeface="Calibri"/>
              </a:rPr>
              <a:t>a</a:t>
            </a:r>
            <a:r>
              <a:rPr sz="2400" spc="-35" dirty="0">
                <a:solidFill>
                  <a:srgbClr val="003366"/>
                </a:solidFill>
                <a:latin typeface="Calibri"/>
                <a:cs typeface="Calibri"/>
              </a:rPr>
              <a:t>t</a:t>
            </a:r>
            <a:r>
              <a:rPr sz="2400" spc="-10" dirty="0">
                <a:solidFill>
                  <a:srgbClr val="003366"/>
                </a:solidFill>
                <a:latin typeface="Calibri"/>
                <a:cs typeface="Calibri"/>
              </a:rPr>
              <a:t>egic</a:t>
            </a:r>
            <a:r>
              <a:rPr sz="2400" spc="-35" dirty="0">
                <a:solidFill>
                  <a:srgbClr val="003366"/>
                </a:solidFill>
                <a:latin typeface="Calibri"/>
                <a:cs typeface="Calibri"/>
              </a:rPr>
              <a:t> </a:t>
            </a:r>
            <a:r>
              <a:rPr sz="2400" spc="-20" dirty="0">
                <a:solidFill>
                  <a:srgbClr val="003366"/>
                </a:solidFill>
                <a:latin typeface="Calibri"/>
                <a:cs typeface="Calibri"/>
              </a:rPr>
              <a:t>secu</a:t>
            </a:r>
            <a:r>
              <a:rPr sz="2400" spc="-5" dirty="0">
                <a:solidFill>
                  <a:srgbClr val="003366"/>
                </a:solidFill>
                <a:latin typeface="Calibri"/>
                <a:cs typeface="Calibri"/>
              </a:rPr>
              <a:t>r</a:t>
            </a:r>
            <a:r>
              <a:rPr sz="2400" dirty="0">
                <a:solidFill>
                  <a:srgbClr val="003366"/>
                </a:solidFill>
                <a:latin typeface="Calibri"/>
                <a:cs typeface="Calibri"/>
              </a:rPr>
              <a:t>ity</a:t>
            </a:r>
            <a:r>
              <a:rPr sz="2400" spc="-15" dirty="0">
                <a:solidFill>
                  <a:srgbClr val="003366"/>
                </a:solidFill>
                <a:latin typeface="Calibri"/>
                <a:cs typeface="Calibri"/>
              </a:rPr>
              <a:t> </a:t>
            </a:r>
            <a:r>
              <a:rPr sz="2400" dirty="0">
                <a:solidFill>
                  <a:srgbClr val="003366"/>
                </a:solidFill>
                <a:latin typeface="Calibri"/>
                <a:cs typeface="Calibri"/>
              </a:rPr>
              <a:t>initi</a:t>
            </a:r>
            <a:r>
              <a:rPr sz="2400" spc="-25" dirty="0">
                <a:solidFill>
                  <a:srgbClr val="003366"/>
                </a:solidFill>
                <a:latin typeface="Calibri"/>
                <a:cs typeface="Calibri"/>
              </a:rPr>
              <a:t>a</a:t>
            </a:r>
            <a:r>
              <a:rPr sz="2400" dirty="0">
                <a:solidFill>
                  <a:srgbClr val="003366"/>
                </a:solidFill>
                <a:latin typeface="Calibri"/>
                <a:cs typeface="Calibri"/>
              </a:rPr>
              <a:t>ti</a:t>
            </a:r>
            <a:r>
              <a:rPr sz="2400" spc="-30" dirty="0">
                <a:solidFill>
                  <a:srgbClr val="003366"/>
                </a:solidFill>
                <a:latin typeface="Calibri"/>
                <a:cs typeface="Calibri"/>
              </a:rPr>
              <a:t>v</a:t>
            </a:r>
            <a:r>
              <a:rPr sz="2400" spc="-15" dirty="0">
                <a:solidFill>
                  <a:srgbClr val="003366"/>
                </a:solidFill>
                <a:latin typeface="Calibri"/>
                <a:cs typeface="Calibri"/>
              </a:rPr>
              <a:t>e</a:t>
            </a:r>
            <a:r>
              <a:rPr sz="2400" spc="-10" dirty="0">
                <a:solidFill>
                  <a:srgbClr val="003366"/>
                </a:solidFill>
                <a:latin typeface="Calibri"/>
                <a:cs typeface="Calibri"/>
              </a:rPr>
              <a:t> </a:t>
            </a:r>
            <a:r>
              <a:rPr sz="2400" spc="-45" dirty="0">
                <a:solidFill>
                  <a:srgbClr val="003366"/>
                </a:solidFill>
                <a:latin typeface="Calibri"/>
                <a:cs typeface="Calibri"/>
              </a:rPr>
              <a:t>r</a:t>
            </a:r>
            <a:r>
              <a:rPr sz="2400" spc="-5" dirty="0">
                <a:solidFill>
                  <a:srgbClr val="003366"/>
                </a:solidFill>
                <a:latin typeface="Calibri"/>
                <a:cs typeface="Calibri"/>
              </a:rPr>
              <a:t>ol</a:t>
            </a:r>
            <a:r>
              <a:rPr sz="2400" spc="5" dirty="0">
                <a:solidFill>
                  <a:srgbClr val="003366"/>
                </a:solidFill>
                <a:latin typeface="Calibri"/>
                <a:cs typeface="Calibri"/>
              </a:rPr>
              <a:t>l</a:t>
            </a:r>
            <a:r>
              <a:rPr sz="2400" spc="-5" dirty="0">
                <a:solidFill>
                  <a:srgbClr val="003366"/>
                </a:solidFill>
                <a:latin typeface="Calibri"/>
                <a:cs typeface="Calibri"/>
              </a:rPr>
              <a:t>-out p</a:t>
            </a:r>
            <a:r>
              <a:rPr sz="2400" spc="-35" dirty="0">
                <a:solidFill>
                  <a:srgbClr val="003366"/>
                </a:solidFill>
                <a:latin typeface="Calibri"/>
                <a:cs typeface="Calibri"/>
              </a:rPr>
              <a:t>r</a:t>
            </a:r>
            <a:r>
              <a:rPr sz="2400" spc="-5" dirty="0">
                <a:solidFill>
                  <a:srgbClr val="003366"/>
                </a:solidFill>
                <a:latin typeface="Calibri"/>
                <a:cs typeface="Calibri"/>
              </a:rPr>
              <a:t>o</a:t>
            </a:r>
            <a:r>
              <a:rPr sz="2400" spc="-10" dirty="0">
                <a:solidFill>
                  <a:srgbClr val="003366"/>
                </a:solidFill>
                <a:latin typeface="Calibri"/>
                <a:cs typeface="Calibri"/>
              </a:rPr>
              <a:t>g</a:t>
            </a:r>
            <a:r>
              <a:rPr sz="2400" spc="-55" dirty="0">
                <a:solidFill>
                  <a:srgbClr val="003366"/>
                </a:solidFill>
                <a:latin typeface="Calibri"/>
                <a:cs typeface="Calibri"/>
              </a:rPr>
              <a:t>r</a:t>
            </a:r>
            <a:r>
              <a:rPr sz="2400" spc="-20" dirty="0">
                <a:solidFill>
                  <a:srgbClr val="003366"/>
                </a:solidFill>
                <a:latin typeface="Calibri"/>
                <a:cs typeface="Calibri"/>
              </a:rPr>
              <a:t>am</a:t>
            </a:r>
            <a:endParaRPr sz="2400" dirty="0">
              <a:latin typeface="Calibri"/>
              <a:cs typeface="Calibri"/>
            </a:endParaRPr>
          </a:p>
          <a:p>
            <a:pPr marL="584200" indent="-571500">
              <a:lnSpc>
                <a:spcPct val="100000"/>
              </a:lnSpc>
              <a:buClr>
                <a:srgbClr val="5CB8B1"/>
              </a:buClr>
              <a:buFont typeface="Wingdings"/>
              <a:buChar char=""/>
              <a:tabLst>
                <a:tab pos="584200" algn="l"/>
              </a:tabLst>
            </a:pPr>
            <a:r>
              <a:rPr sz="2400" spc="-5" dirty="0">
                <a:solidFill>
                  <a:srgbClr val="003366"/>
                </a:solidFill>
                <a:latin typeface="Calibri"/>
                <a:cs typeface="Calibri"/>
              </a:rPr>
              <a:t>Communi</a:t>
            </a:r>
            <a:r>
              <a:rPr sz="2400" spc="-25" dirty="0">
                <a:solidFill>
                  <a:srgbClr val="003366"/>
                </a:solidFill>
                <a:latin typeface="Calibri"/>
                <a:cs typeface="Calibri"/>
              </a:rPr>
              <a:t>ca</a:t>
            </a:r>
            <a:r>
              <a:rPr sz="2400" dirty="0">
                <a:solidFill>
                  <a:srgbClr val="003366"/>
                </a:solidFill>
                <a:latin typeface="Calibri"/>
                <a:cs typeface="Calibri"/>
              </a:rPr>
              <a:t>ti</a:t>
            </a:r>
            <a:r>
              <a:rPr sz="2400" spc="-10" dirty="0">
                <a:solidFill>
                  <a:srgbClr val="003366"/>
                </a:solidFill>
                <a:latin typeface="Calibri"/>
                <a:cs typeface="Calibri"/>
              </a:rPr>
              <a:t>o</a:t>
            </a:r>
            <a:r>
              <a:rPr sz="2400" dirty="0">
                <a:solidFill>
                  <a:srgbClr val="003366"/>
                </a:solidFill>
                <a:latin typeface="Calibri"/>
                <a:cs typeface="Calibri"/>
              </a:rPr>
              <a:t>n</a:t>
            </a:r>
            <a:r>
              <a:rPr sz="2400" spc="-30" dirty="0">
                <a:solidFill>
                  <a:srgbClr val="003366"/>
                </a:solidFill>
                <a:latin typeface="Calibri"/>
                <a:cs typeface="Calibri"/>
              </a:rPr>
              <a:t> </a:t>
            </a:r>
            <a:r>
              <a:rPr sz="2400" dirty="0">
                <a:solidFill>
                  <a:srgbClr val="003366"/>
                </a:solidFill>
                <a:latin typeface="Calibri"/>
                <a:cs typeface="Calibri"/>
              </a:rPr>
              <a:t>and</a:t>
            </a:r>
            <a:r>
              <a:rPr sz="2400" spc="-5" dirty="0">
                <a:solidFill>
                  <a:srgbClr val="003366"/>
                </a:solidFill>
                <a:latin typeface="Calibri"/>
                <a:cs typeface="Calibri"/>
              </a:rPr>
              <a:t> </a:t>
            </a:r>
            <a:r>
              <a:rPr sz="2400" dirty="0">
                <a:solidFill>
                  <a:srgbClr val="003366"/>
                </a:solidFill>
                <a:latin typeface="Calibri"/>
                <a:cs typeface="Calibri"/>
              </a:rPr>
              <a:t>chan</a:t>
            </a:r>
            <a:r>
              <a:rPr sz="2400" spc="-35" dirty="0">
                <a:solidFill>
                  <a:srgbClr val="003366"/>
                </a:solidFill>
                <a:latin typeface="Calibri"/>
                <a:cs typeface="Calibri"/>
              </a:rPr>
              <a:t>g</a:t>
            </a:r>
            <a:r>
              <a:rPr sz="2400" dirty="0">
                <a:solidFill>
                  <a:srgbClr val="003366"/>
                </a:solidFill>
                <a:latin typeface="Calibri"/>
                <a:cs typeface="Calibri"/>
              </a:rPr>
              <a:t>e</a:t>
            </a:r>
            <a:endParaRPr sz="2400" dirty="0">
              <a:latin typeface="Calibri"/>
              <a:cs typeface="Calibri"/>
            </a:endParaRPr>
          </a:p>
          <a:p>
            <a:pPr marR="816610" algn="ctr">
              <a:lnSpc>
                <a:spcPct val="100000"/>
              </a:lnSpc>
            </a:pPr>
            <a:r>
              <a:rPr sz="2400" spc="-15" dirty="0">
                <a:solidFill>
                  <a:srgbClr val="003366"/>
                </a:solidFill>
                <a:latin typeface="Calibri"/>
                <a:cs typeface="Calibri"/>
              </a:rPr>
              <a:t>mana</a:t>
            </a:r>
            <a:r>
              <a:rPr sz="2400" spc="-40" dirty="0">
                <a:solidFill>
                  <a:srgbClr val="003366"/>
                </a:solidFill>
                <a:latin typeface="Calibri"/>
                <a:cs typeface="Calibri"/>
              </a:rPr>
              <a:t>g</a:t>
            </a:r>
            <a:r>
              <a:rPr sz="2400" spc="-20" dirty="0">
                <a:solidFill>
                  <a:srgbClr val="003366"/>
                </a:solidFill>
                <a:latin typeface="Calibri"/>
                <a:cs typeface="Calibri"/>
              </a:rPr>
              <a:t>em</a:t>
            </a:r>
            <a:r>
              <a:rPr sz="2400" spc="-5" dirty="0">
                <a:solidFill>
                  <a:srgbClr val="003366"/>
                </a:solidFill>
                <a:latin typeface="Calibri"/>
                <a:cs typeface="Calibri"/>
              </a:rPr>
              <a:t>e</a:t>
            </a:r>
            <a:r>
              <a:rPr sz="2400" spc="-25" dirty="0">
                <a:solidFill>
                  <a:srgbClr val="003366"/>
                </a:solidFill>
                <a:latin typeface="Calibri"/>
                <a:cs typeface="Calibri"/>
              </a:rPr>
              <a:t>n</a:t>
            </a:r>
            <a:r>
              <a:rPr sz="2400" spc="-10" dirty="0">
                <a:solidFill>
                  <a:srgbClr val="003366"/>
                </a:solidFill>
                <a:latin typeface="Calibri"/>
                <a:cs typeface="Calibri"/>
              </a:rPr>
              <a:t>t</a:t>
            </a:r>
            <a:r>
              <a:rPr sz="2400" spc="-15" dirty="0">
                <a:solidFill>
                  <a:srgbClr val="003366"/>
                </a:solidFill>
                <a:latin typeface="Calibri"/>
                <a:cs typeface="Calibri"/>
              </a:rPr>
              <a:t> </a:t>
            </a:r>
            <a:r>
              <a:rPr sz="2400" spc="-50" dirty="0">
                <a:solidFill>
                  <a:srgbClr val="003366"/>
                </a:solidFill>
                <a:latin typeface="Calibri"/>
                <a:cs typeface="Calibri"/>
              </a:rPr>
              <a:t>e</a:t>
            </a:r>
            <a:r>
              <a:rPr sz="2400" spc="-5" dirty="0">
                <a:solidFill>
                  <a:srgbClr val="003366"/>
                </a:solidFill>
                <a:latin typeface="Calibri"/>
                <a:cs typeface="Calibri"/>
              </a:rPr>
              <a:t>xp</a:t>
            </a:r>
            <a:r>
              <a:rPr sz="2400" spc="5" dirty="0">
                <a:solidFill>
                  <a:srgbClr val="003366"/>
                </a:solidFill>
                <a:latin typeface="Calibri"/>
                <a:cs typeface="Calibri"/>
              </a:rPr>
              <a:t>e</a:t>
            </a:r>
            <a:r>
              <a:rPr sz="2400" spc="-10" dirty="0">
                <a:solidFill>
                  <a:srgbClr val="003366"/>
                </a:solidFill>
                <a:latin typeface="Calibri"/>
                <a:cs typeface="Calibri"/>
              </a:rPr>
              <a:t>rtise</a:t>
            </a:r>
            <a:endParaRPr sz="2400" dirty="0">
              <a:latin typeface="Calibri"/>
              <a:cs typeface="Calibri"/>
            </a:endParaRPr>
          </a:p>
          <a:p>
            <a:pPr marL="584200" indent="-571500">
              <a:lnSpc>
                <a:spcPct val="100000"/>
              </a:lnSpc>
              <a:buClr>
                <a:srgbClr val="5CB8B1"/>
              </a:buClr>
              <a:buFont typeface="Wingdings"/>
              <a:buChar char=""/>
              <a:tabLst>
                <a:tab pos="584200" algn="l"/>
              </a:tabLst>
            </a:pPr>
            <a:r>
              <a:rPr sz="2400" spc="-35" dirty="0">
                <a:solidFill>
                  <a:srgbClr val="003366"/>
                </a:solidFill>
                <a:latin typeface="Calibri"/>
                <a:cs typeface="Calibri"/>
              </a:rPr>
              <a:t>E</a:t>
            </a:r>
            <a:r>
              <a:rPr sz="2400" spc="-5" dirty="0">
                <a:solidFill>
                  <a:srgbClr val="003366"/>
                </a:solidFill>
                <a:latin typeface="Calibri"/>
                <a:cs typeface="Calibri"/>
              </a:rPr>
              <a:t>du</a:t>
            </a:r>
            <a:r>
              <a:rPr sz="2400" spc="-20" dirty="0">
                <a:solidFill>
                  <a:srgbClr val="003366"/>
                </a:solidFill>
                <a:latin typeface="Calibri"/>
                <a:cs typeface="Calibri"/>
              </a:rPr>
              <a:t>c</a:t>
            </a:r>
            <a:r>
              <a:rPr sz="2400" spc="-25" dirty="0">
                <a:solidFill>
                  <a:srgbClr val="003366"/>
                </a:solidFill>
                <a:latin typeface="Calibri"/>
                <a:cs typeface="Calibri"/>
              </a:rPr>
              <a:t>a</a:t>
            </a:r>
            <a:r>
              <a:rPr sz="2400" spc="-35" dirty="0">
                <a:solidFill>
                  <a:srgbClr val="003366"/>
                </a:solidFill>
                <a:latin typeface="Calibri"/>
                <a:cs typeface="Calibri"/>
              </a:rPr>
              <a:t>t</a:t>
            </a:r>
            <a:r>
              <a:rPr sz="2400" spc="-15" dirty="0">
                <a:solidFill>
                  <a:srgbClr val="003366"/>
                </a:solidFill>
                <a:latin typeface="Calibri"/>
                <a:cs typeface="Calibri"/>
              </a:rPr>
              <a:t>e</a:t>
            </a:r>
            <a:r>
              <a:rPr sz="2400" spc="-10" dirty="0">
                <a:solidFill>
                  <a:srgbClr val="003366"/>
                </a:solidFill>
                <a:latin typeface="Calibri"/>
                <a:cs typeface="Calibri"/>
              </a:rPr>
              <a:t> </a:t>
            </a:r>
            <a:r>
              <a:rPr sz="2400" dirty="0">
                <a:solidFill>
                  <a:srgbClr val="003366"/>
                </a:solidFill>
                <a:latin typeface="Calibri"/>
                <a:cs typeface="Calibri"/>
              </a:rPr>
              <a:t>and</a:t>
            </a:r>
            <a:r>
              <a:rPr sz="2400" spc="-5" dirty="0">
                <a:solidFill>
                  <a:srgbClr val="003366"/>
                </a:solidFill>
                <a:latin typeface="Calibri"/>
                <a:cs typeface="Calibri"/>
              </a:rPr>
              <a:t> </a:t>
            </a:r>
            <a:r>
              <a:rPr sz="2400" spc="-15" dirty="0">
                <a:solidFill>
                  <a:srgbClr val="003366"/>
                </a:solidFill>
                <a:latin typeface="Calibri"/>
                <a:cs typeface="Calibri"/>
              </a:rPr>
              <a:t>en</a:t>
            </a:r>
            <a:r>
              <a:rPr sz="2400" spc="-35" dirty="0">
                <a:solidFill>
                  <a:srgbClr val="003366"/>
                </a:solidFill>
                <a:latin typeface="Calibri"/>
                <a:cs typeface="Calibri"/>
              </a:rPr>
              <a:t>c</a:t>
            </a:r>
            <a:r>
              <a:rPr sz="2400" spc="-5" dirty="0">
                <a:solidFill>
                  <a:srgbClr val="003366"/>
                </a:solidFill>
                <a:latin typeface="Calibri"/>
                <a:cs typeface="Calibri"/>
              </a:rPr>
              <a:t>ou</a:t>
            </a:r>
            <a:r>
              <a:rPr sz="2400" spc="-50" dirty="0">
                <a:solidFill>
                  <a:srgbClr val="003366"/>
                </a:solidFill>
                <a:latin typeface="Calibri"/>
                <a:cs typeface="Calibri"/>
              </a:rPr>
              <a:t>r</a:t>
            </a:r>
            <a:r>
              <a:rPr sz="2400" spc="-15" dirty="0">
                <a:solidFill>
                  <a:srgbClr val="003366"/>
                </a:solidFill>
                <a:latin typeface="Calibri"/>
                <a:cs typeface="Calibri"/>
              </a:rPr>
              <a:t>a</a:t>
            </a:r>
            <a:r>
              <a:rPr sz="2400" spc="-40" dirty="0">
                <a:solidFill>
                  <a:srgbClr val="003366"/>
                </a:solidFill>
                <a:latin typeface="Calibri"/>
                <a:cs typeface="Calibri"/>
              </a:rPr>
              <a:t>g</a:t>
            </a:r>
            <a:r>
              <a:rPr sz="2400" spc="-15" dirty="0">
                <a:solidFill>
                  <a:srgbClr val="003366"/>
                </a:solidFill>
                <a:latin typeface="Calibri"/>
                <a:cs typeface="Calibri"/>
              </a:rPr>
              <a:t>e</a:t>
            </a:r>
            <a:r>
              <a:rPr sz="2400" dirty="0">
                <a:solidFill>
                  <a:srgbClr val="003366"/>
                </a:solidFill>
                <a:latin typeface="Calibri"/>
                <a:cs typeface="Calibri"/>
              </a:rPr>
              <a:t> ado</a:t>
            </a:r>
            <a:r>
              <a:rPr sz="2400" spc="-15" dirty="0">
                <a:solidFill>
                  <a:srgbClr val="003366"/>
                </a:solidFill>
                <a:latin typeface="Calibri"/>
                <a:cs typeface="Calibri"/>
              </a:rPr>
              <a:t>p</a:t>
            </a:r>
            <a:r>
              <a:rPr sz="2400" dirty="0">
                <a:solidFill>
                  <a:srgbClr val="003366"/>
                </a:solidFill>
                <a:latin typeface="Calibri"/>
                <a:cs typeface="Calibri"/>
              </a:rPr>
              <a:t>tion</a:t>
            </a:r>
            <a:endParaRPr sz="2400" dirty="0">
              <a:latin typeface="Calibri"/>
              <a:cs typeface="Calibri"/>
            </a:endParaRPr>
          </a:p>
          <a:p>
            <a:pPr marL="584200" indent="-571500">
              <a:lnSpc>
                <a:spcPct val="100000"/>
              </a:lnSpc>
              <a:buClr>
                <a:srgbClr val="5CB8B1"/>
              </a:buClr>
              <a:buFont typeface="Wingdings"/>
              <a:buChar char=""/>
              <a:tabLst>
                <a:tab pos="584200" algn="l"/>
              </a:tabLst>
            </a:pPr>
            <a:r>
              <a:rPr sz="2400" spc="-15" dirty="0">
                <a:solidFill>
                  <a:srgbClr val="003366"/>
                </a:solidFill>
                <a:latin typeface="Calibri"/>
                <a:cs typeface="Calibri"/>
              </a:rPr>
              <a:t>Gen</a:t>
            </a:r>
            <a:r>
              <a:rPr sz="2400" spc="-10" dirty="0">
                <a:solidFill>
                  <a:srgbClr val="003366"/>
                </a:solidFill>
                <a:latin typeface="Calibri"/>
                <a:cs typeface="Calibri"/>
              </a:rPr>
              <a:t>e</a:t>
            </a:r>
            <a:r>
              <a:rPr sz="2400" spc="-55" dirty="0">
                <a:solidFill>
                  <a:srgbClr val="003366"/>
                </a:solidFill>
                <a:latin typeface="Calibri"/>
                <a:cs typeface="Calibri"/>
              </a:rPr>
              <a:t>r</a:t>
            </a:r>
            <a:r>
              <a:rPr sz="2400" spc="-25" dirty="0">
                <a:solidFill>
                  <a:srgbClr val="003366"/>
                </a:solidFill>
                <a:latin typeface="Calibri"/>
                <a:cs typeface="Calibri"/>
              </a:rPr>
              <a:t>a</a:t>
            </a:r>
            <a:r>
              <a:rPr sz="2400" spc="-35" dirty="0">
                <a:solidFill>
                  <a:srgbClr val="003366"/>
                </a:solidFill>
                <a:latin typeface="Calibri"/>
                <a:cs typeface="Calibri"/>
              </a:rPr>
              <a:t>t</a:t>
            </a:r>
            <a:r>
              <a:rPr sz="2400" spc="-15" dirty="0">
                <a:solidFill>
                  <a:srgbClr val="003366"/>
                </a:solidFill>
                <a:latin typeface="Calibri"/>
                <a:cs typeface="Calibri"/>
              </a:rPr>
              <a:t>e</a:t>
            </a:r>
            <a:r>
              <a:rPr sz="2400" spc="-10" dirty="0">
                <a:solidFill>
                  <a:srgbClr val="003366"/>
                </a:solidFill>
                <a:latin typeface="Calibri"/>
                <a:cs typeface="Calibri"/>
              </a:rPr>
              <a:t> a</a:t>
            </a:r>
            <a:r>
              <a:rPr sz="2400" spc="-45" dirty="0">
                <a:solidFill>
                  <a:srgbClr val="003366"/>
                </a:solidFill>
                <a:latin typeface="Calibri"/>
                <a:cs typeface="Calibri"/>
              </a:rPr>
              <a:t>w</a:t>
            </a:r>
            <a:r>
              <a:rPr sz="2400" spc="-15" dirty="0">
                <a:solidFill>
                  <a:srgbClr val="003366"/>
                </a:solidFill>
                <a:latin typeface="Calibri"/>
                <a:cs typeface="Calibri"/>
              </a:rPr>
              <a:t>a</a:t>
            </a:r>
            <a:r>
              <a:rPr sz="2400" spc="-45" dirty="0">
                <a:solidFill>
                  <a:srgbClr val="003366"/>
                </a:solidFill>
                <a:latin typeface="Calibri"/>
                <a:cs typeface="Calibri"/>
              </a:rPr>
              <a:t>r</a:t>
            </a:r>
            <a:r>
              <a:rPr sz="2400" spc="-15" dirty="0">
                <a:solidFill>
                  <a:srgbClr val="003366"/>
                </a:solidFill>
                <a:latin typeface="Calibri"/>
                <a:cs typeface="Calibri"/>
              </a:rPr>
              <a:t>en</a:t>
            </a:r>
            <a:r>
              <a:rPr sz="2400" spc="-10" dirty="0">
                <a:solidFill>
                  <a:srgbClr val="003366"/>
                </a:solidFill>
                <a:latin typeface="Calibri"/>
                <a:cs typeface="Calibri"/>
              </a:rPr>
              <a:t>e</a:t>
            </a:r>
            <a:r>
              <a:rPr sz="2400" spc="-5" dirty="0">
                <a:solidFill>
                  <a:srgbClr val="003366"/>
                </a:solidFill>
                <a:latin typeface="Calibri"/>
                <a:cs typeface="Calibri"/>
              </a:rPr>
              <a:t>s</a:t>
            </a:r>
            <a:r>
              <a:rPr sz="2400" dirty="0">
                <a:solidFill>
                  <a:srgbClr val="003366"/>
                </a:solidFill>
                <a:latin typeface="Calibri"/>
                <a:cs typeface="Calibri"/>
              </a:rPr>
              <a:t>s</a:t>
            </a:r>
            <a:r>
              <a:rPr sz="2400" spc="-20" dirty="0">
                <a:solidFill>
                  <a:srgbClr val="003366"/>
                </a:solidFill>
                <a:latin typeface="Calibri"/>
                <a:cs typeface="Calibri"/>
              </a:rPr>
              <a:t> </a:t>
            </a:r>
            <a:r>
              <a:rPr sz="2400" dirty="0">
                <a:solidFill>
                  <a:srgbClr val="003366"/>
                </a:solidFill>
                <a:latin typeface="Calibri"/>
                <a:cs typeface="Calibri"/>
              </a:rPr>
              <a:t>and</a:t>
            </a:r>
            <a:r>
              <a:rPr sz="2400" spc="-5" dirty="0">
                <a:solidFill>
                  <a:srgbClr val="003366"/>
                </a:solidFill>
                <a:latin typeface="Calibri"/>
                <a:cs typeface="Calibri"/>
              </a:rPr>
              <a:t> support</a:t>
            </a:r>
            <a:endParaRPr sz="2400" dirty="0">
              <a:latin typeface="Calibri"/>
              <a:cs typeface="Calibri"/>
            </a:endParaRPr>
          </a:p>
        </p:txBody>
      </p:sp>
      <p:sp>
        <p:nvSpPr>
          <p:cNvPr id="4" name="object 4"/>
          <p:cNvSpPr/>
          <p:nvPr/>
        </p:nvSpPr>
        <p:spPr>
          <a:xfrm>
            <a:off x="30480" y="82296"/>
            <a:ext cx="8390382" cy="1229105"/>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217931" y="848867"/>
            <a:ext cx="7378446" cy="564641"/>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prstGeom prst="rect">
            <a:avLst/>
          </a:prstGeom>
        </p:spPr>
        <p:txBody>
          <a:bodyPr vert="horz" wrap="square" lIns="0" tIns="171322" rIns="0" bIns="0" rtlCol="0">
            <a:spAutoFit/>
          </a:bodyPr>
          <a:lstStyle/>
          <a:p>
            <a:pPr marL="54610">
              <a:lnSpc>
                <a:spcPct val="100000"/>
              </a:lnSpc>
            </a:pPr>
            <a:r>
              <a:rPr spc="-5" dirty="0"/>
              <a:t>Securit</a:t>
            </a:r>
            <a:r>
              <a:rPr dirty="0"/>
              <a:t>y</a:t>
            </a:r>
            <a:r>
              <a:rPr spc="15" dirty="0"/>
              <a:t> </a:t>
            </a:r>
            <a:r>
              <a:rPr dirty="0"/>
              <a:t>Ado</a:t>
            </a:r>
            <a:r>
              <a:rPr spc="-35" dirty="0"/>
              <a:t>p</a:t>
            </a:r>
            <a:r>
              <a:rPr dirty="0"/>
              <a:t>tion</a:t>
            </a:r>
            <a:r>
              <a:rPr spc="-5" dirty="0"/>
              <a:t> </a:t>
            </a:r>
            <a:r>
              <a:rPr spc="-95" dirty="0"/>
              <a:t>f</a:t>
            </a:r>
            <a:r>
              <a:rPr spc="-5" dirty="0"/>
              <a:t>o</a:t>
            </a:r>
            <a:r>
              <a:rPr dirty="0"/>
              <a:t>r all</a:t>
            </a:r>
            <a:r>
              <a:rPr spc="15" dirty="0"/>
              <a:t> </a:t>
            </a:r>
            <a:r>
              <a:rPr dirty="0"/>
              <a:t>lo</a:t>
            </a:r>
            <a:r>
              <a:rPr spc="-45" dirty="0"/>
              <a:t>c</a:t>
            </a:r>
            <a:r>
              <a:rPr spc="-40" dirty="0"/>
              <a:t>a</a:t>
            </a:r>
            <a:r>
              <a:rPr dirty="0"/>
              <a:t>tions</a:t>
            </a:r>
          </a:p>
          <a:p>
            <a:pPr marL="54610">
              <a:lnSpc>
                <a:spcPct val="100000"/>
              </a:lnSpc>
              <a:spcBef>
                <a:spcPts val="155"/>
              </a:spcBef>
            </a:pPr>
            <a:r>
              <a:rPr sz="2000" dirty="0">
                <a:solidFill>
                  <a:srgbClr val="FFFFFF"/>
                </a:solidFill>
              </a:rPr>
              <a:t>P</a:t>
            </a:r>
            <a:r>
              <a:rPr sz="2000" spc="-45" dirty="0">
                <a:solidFill>
                  <a:srgbClr val="FFFFFF"/>
                </a:solidFill>
              </a:rPr>
              <a:t>r</a:t>
            </a:r>
            <a:r>
              <a:rPr sz="2000" spc="-5" dirty="0">
                <a:solidFill>
                  <a:srgbClr val="FFFFFF"/>
                </a:solidFill>
              </a:rPr>
              <a:t>o</a:t>
            </a:r>
            <a:r>
              <a:rPr sz="2000" spc="-50" dirty="0">
                <a:solidFill>
                  <a:srgbClr val="FFFFFF"/>
                </a:solidFill>
              </a:rPr>
              <a:t>f</a:t>
            </a:r>
            <a:r>
              <a:rPr sz="2000" dirty="0">
                <a:solidFill>
                  <a:srgbClr val="FFFFFF"/>
                </a:solidFill>
              </a:rPr>
              <a:t>es</a:t>
            </a:r>
            <a:r>
              <a:rPr sz="2000" spc="-15" dirty="0">
                <a:solidFill>
                  <a:srgbClr val="FFFFFF"/>
                </a:solidFill>
              </a:rPr>
              <a:t>s</a:t>
            </a:r>
            <a:r>
              <a:rPr sz="2000" dirty="0">
                <a:solidFill>
                  <a:srgbClr val="FFFFFF"/>
                </a:solidFill>
              </a:rPr>
              <a:t>ional</a:t>
            </a:r>
            <a:r>
              <a:rPr sz="2000" spc="10" dirty="0">
                <a:solidFill>
                  <a:srgbClr val="FFFFFF"/>
                </a:solidFill>
              </a:rPr>
              <a:t> </a:t>
            </a:r>
            <a:r>
              <a:rPr sz="2000" spc="-5" dirty="0">
                <a:solidFill>
                  <a:srgbClr val="FFFFFF"/>
                </a:solidFill>
              </a:rPr>
              <a:t>so</a:t>
            </a:r>
            <a:r>
              <a:rPr sz="2000" spc="-10" dirty="0">
                <a:solidFill>
                  <a:srgbClr val="FFFFFF"/>
                </a:solidFill>
              </a:rPr>
              <a:t>l</a:t>
            </a:r>
            <a:r>
              <a:rPr sz="2000" spc="-5" dirty="0">
                <a:solidFill>
                  <a:srgbClr val="FFFFFF"/>
                </a:solidFill>
              </a:rPr>
              <a:t>ution</a:t>
            </a:r>
            <a:r>
              <a:rPr sz="2000" dirty="0">
                <a:solidFill>
                  <a:srgbClr val="FFFFFF"/>
                </a:solidFill>
              </a:rPr>
              <a:t>s</a:t>
            </a:r>
            <a:r>
              <a:rPr sz="2000" spc="5" dirty="0">
                <a:solidFill>
                  <a:srgbClr val="FFFFFF"/>
                </a:solidFill>
              </a:rPr>
              <a:t> </a:t>
            </a:r>
            <a:r>
              <a:rPr sz="2000" spc="-20" dirty="0">
                <a:solidFill>
                  <a:srgbClr val="FFFFFF"/>
                </a:solidFill>
              </a:rPr>
              <a:t>t</a:t>
            </a:r>
            <a:r>
              <a:rPr sz="2000" dirty="0">
                <a:solidFill>
                  <a:srgbClr val="FFFFFF"/>
                </a:solidFill>
              </a:rPr>
              <a:t>ai</a:t>
            </a:r>
            <a:r>
              <a:rPr sz="2000" spc="-10" dirty="0">
                <a:solidFill>
                  <a:srgbClr val="FFFFFF"/>
                </a:solidFill>
              </a:rPr>
              <a:t>l</a:t>
            </a:r>
            <a:r>
              <a:rPr sz="2000" spc="-5" dirty="0">
                <a:solidFill>
                  <a:srgbClr val="FFFFFF"/>
                </a:solidFill>
              </a:rPr>
              <a:t>o</a:t>
            </a:r>
            <a:r>
              <a:rPr sz="2000" spc="-30" dirty="0">
                <a:solidFill>
                  <a:srgbClr val="FFFFFF"/>
                </a:solidFill>
              </a:rPr>
              <a:t>r</a:t>
            </a:r>
            <a:r>
              <a:rPr sz="2000" dirty="0">
                <a:solidFill>
                  <a:srgbClr val="FFFFFF"/>
                </a:solidFill>
              </a:rPr>
              <a:t>ed</a:t>
            </a:r>
            <a:r>
              <a:rPr sz="2000" spc="-5" dirty="0">
                <a:solidFill>
                  <a:srgbClr val="FFFFFF"/>
                </a:solidFill>
              </a:rPr>
              <a:t> </a:t>
            </a:r>
            <a:r>
              <a:rPr sz="2000" spc="-20" dirty="0">
                <a:solidFill>
                  <a:srgbClr val="FFFFFF"/>
                </a:solidFill>
              </a:rPr>
              <a:t>t</a:t>
            </a:r>
            <a:r>
              <a:rPr sz="2000" dirty="0">
                <a:solidFill>
                  <a:srgbClr val="FFFFFF"/>
                </a:solidFill>
              </a:rPr>
              <a:t>o ensu</a:t>
            </a:r>
            <a:r>
              <a:rPr sz="2000" spc="-30" dirty="0">
                <a:solidFill>
                  <a:srgbClr val="FFFFFF"/>
                </a:solidFill>
              </a:rPr>
              <a:t>r</a:t>
            </a:r>
            <a:r>
              <a:rPr sz="2000" dirty="0">
                <a:solidFill>
                  <a:srgbClr val="FFFFFF"/>
                </a:solidFill>
              </a:rPr>
              <a:t>e a </a:t>
            </a:r>
            <a:r>
              <a:rPr sz="2000" spc="-5" dirty="0">
                <a:solidFill>
                  <a:srgbClr val="FFFFFF"/>
                </a:solidFill>
              </a:rPr>
              <a:t>su</a:t>
            </a:r>
            <a:r>
              <a:rPr sz="2000" spc="5" dirty="0">
                <a:solidFill>
                  <a:srgbClr val="FFFFFF"/>
                </a:solidFill>
              </a:rPr>
              <a:t>c</a:t>
            </a:r>
            <a:r>
              <a:rPr sz="2000" dirty="0">
                <a:solidFill>
                  <a:srgbClr val="FFFFFF"/>
                </a:solidFill>
              </a:rPr>
              <a:t>ces</a:t>
            </a:r>
            <a:r>
              <a:rPr sz="2000" spc="-30" dirty="0">
                <a:solidFill>
                  <a:srgbClr val="FFFFFF"/>
                </a:solidFill>
              </a:rPr>
              <a:t>s</a:t>
            </a:r>
            <a:r>
              <a:rPr sz="2000" spc="-5" dirty="0">
                <a:solidFill>
                  <a:srgbClr val="FFFFFF"/>
                </a:solidFill>
              </a:rPr>
              <a:t>fu</a:t>
            </a:r>
            <a:r>
              <a:rPr sz="2000" dirty="0">
                <a:solidFill>
                  <a:srgbClr val="FFFFFF"/>
                </a:solidFill>
              </a:rPr>
              <a:t>l</a:t>
            </a:r>
            <a:r>
              <a:rPr sz="2000" spc="10" dirty="0">
                <a:solidFill>
                  <a:srgbClr val="FFFFFF"/>
                </a:solidFill>
              </a:rPr>
              <a:t> </a:t>
            </a:r>
            <a:r>
              <a:rPr sz="2000" spc="-5" dirty="0">
                <a:solidFill>
                  <a:srgbClr val="FFFFFF"/>
                </a:solidFill>
              </a:rPr>
              <a:t>securit</a:t>
            </a:r>
            <a:r>
              <a:rPr sz="2000" dirty="0">
                <a:solidFill>
                  <a:srgbClr val="FFFFFF"/>
                </a:solidFill>
              </a:rPr>
              <a:t>y</a:t>
            </a:r>
            <a:r>
              <a:rPr sz="2000" spc="5" dirty="0">
                <a:solidFill>
                  <a:srgbClr val="FFFFFF"/>
                </a:solidFill>
              </a:rPr>
              <a:t> </a:t>
            </a:r>
            <a:r>
              <a:rPr sz="2000" spc="-40" dirty="0">
                <a:solidFill>
                  <a:srgbClr val="FFFFFF"/>
                </a:solidFill>
              </a:rPr>
              <a:t>r</a:t>
            </a:r>
            <a:r>
              <a:rPr sz="2000" spc="-5" dirty="0">
                <a:solidFill>
                  <a:srgbClr val="FFFFFF"/>
                </a:solidFill>
              </a:rPr>
              <a:t>ol</a:t>
            </a:r>
            <a:r>
              <a:rPr sz="2000" spc="-10" dirty="0">
                <a:solidFill>
                  <a:srgbClr val="FFFFFF"/>
                </a:solidFill>
              </a:rPr>
              <a:t>l</a:t>
            </a:r>
            <a:r>
              <a:rPr sz="2000" spc="-5" dirty="0">
                <a:solidFill>
                  <a:srgbClr val="FFFFFF"/>
                </a:solidFill>
              </a:rPr>
              <a:t>out</a:t>
            </a:r>
            <a:endParaRPr sz="2000" dirty="0"/>
          </a:p>
        </p:txBody>
      </p:sp>
      <p:sp>
        <p:nvSpPr>
          <p:cNvPr id="7" name="object 7"/>
          <p:cNvSpPr/>
          <p:nvPr/>
        </p:nvSpPr>
        <p:spPr>
          <a:xfrm>
            <a:off x="493634" y="1929072"/>
            <a:ext cx="805815" cy="956944"/>
          </a:xfrm>
          <a:custGeom>
            <a:avLst/>
            <a:gdLst/>
            <a:ahLst/>
            <a:cxnLst/>
            <a:rect l="l" t="t" r="r" b="b"/>
            <a:pathLst>
              <a:path w="805815" h="956944">
                <a:moveTo>
                  <a:pt x="403794" y="0"/>
                </a:moveTo>
                <a:lnTo>
                  <a:pt x="396973" y="0"/>
                </a:lnTo>
                <a:lnTo>
                  <a:pt x="393562" y="3469"/>
                </a:lnTo>
                <a:lnTo>
                  <a:pt x="368808" y="17346"/>
                </a:lnTo>
                <a:lnTo>
                  <a:pt x="343905" y="30067"/>
                </a:lnTo>
                <a:lnTo>
                  <a:pt x="143786" y="141086"/>
                </a:lnTo>
                <a:lnTo>
                  <a:pt x="119711" y="152651"/>
                </a:lnTo>
                <a:lnTo>
                  <a:pt x="107673" y="157277"/>
                </a:lnTo>
                <a:lnTo>
                  <a:pt x="95635" y="160746"/>
                </a:lnTo>
                <a:lnTo>
                  <a:pt x="83597" y="165372"/>
                </a:lnTo>
                <a:lnTo>
                  <a:pt x="71559" y="168841"/>
                </a:lnTo>
                <a:lnTo>
                  <a:pt x="59521" y="171154"/>
                </a:lnTo>
                <a:lnTo>
                  <a:pt x="31208" y="179249"/>
                </a:lnTo>
                <a:lnTo>
                  <a:pt x="44" y="215099"/>
                </a:lnTo>
                <a:lnTo>
                  <a:pt x="0" y="228977"/>
                </a:lnTo>
                <a:lnTo>
                  <a:pt x="1686" y="250949"/>
                </a:lnTo>
                <a:lnTo>
                  <a:pt x="5623" y="293738"/>
                </a:lnTo>
                <a:lnTo>
                  <a:pt x="10696" y="337683"/>
                </a:lnTo>
                <a:lnTo>
                  <a:pt x="16945" y="381628"/>
                </a:lnTo>
                <a:lnTo>
                  <a:pt x="24512" y="424417"/>
                </a:lnTo>
                <a:lnTo>
                  <a:pt x="33538" y="467206"/>
                </a:lnTo>
                <a:lnTo>
                  <a:pt x="44164" y="508838"/>
                </a:lnTo>
                <a:lnTo>
                  <a:pt x="56531" y="550470"/>
                </a:lnTo>
                <a:lnTo>
                  <a:pt x="70781" y="590946"/>
                </a:lnTo>
                <a:lnTo>
                  <a:pt x="87056" y="630265"/>
                </a:lnTo>
                <a:lnTo>
                  <a:pt x="105933" y="669585"/>
                </a:lnTo>
                <a:lnTo>
                  <a:pt x="127058" y="707747"/>
                </a:lnTo>
                <a:lnTo>
                  <a:pt x="149867" y="742441"/>
                </a:lnTo>
                <a:lnTo>
                  <a:pt x="174378" y="777134"/>
                </a:lnTo>
                <a:lnTo>
                  <a:pt x="200610" y="808359"/>
                </a:lnTo>
                <a:lnTo>
                  <a:pt x="214377" y="824549"/>
                </a:lnTo>
                <a:lnTo>
                  <a:pt x="228581" y="838426"/>
                </a:lnTo>
                <a:lnTo>
                  <a:pt x="243225" y="853460"/>
                </a:lnTo>
                <a:lnTo>
                  <a:pt x="258311" y="867338"/>
                </a:lnTo>
                <a:lnTo>
                  <a:pt x="289819" y="893936"/>
                </a:lnTo>
                <a:lnTo>
                  <a:pt x="323122" y="919378"/>
                </a:lnTo>
                <a:lnTo>
                  <a:pt x="358241" y="942507"/>
                </a:lnTo>
                <a:lnTo>
                  <a:pt x="413775" y="956384"/>
                </a:lnTo>
                <a:lnTo>
                  <a:pt x="426466" y="952915"/>
                </a:lnTo>
                <a:lnTo>
                  <a:pt x="471623" y="924004"/>
                </a:lnTo>
                <a:lnTo>
                  <a:pt x="513968" y="893936"/>
                </a:lnTo>
                <a:lnTo>
                  <a:pt x="521144" y="888154"/>
                </a:lnTo>
                <a:lnTo>
                  <a:pt x="403794" y="888154"/>
                </a:lnTo>
                <a:lnTo>
                  <a:pt x="387573" y="877746"/>
                </a:lnTo>
                <a:lnTo>
                  <a:pt x="341389" y="846522"/>
                </a:lnTo>
                <a:lnTo>
                  <a:pt x="298914" y="810672"/>
                </a:lnTo>
                <a:lnTo>
                  <a:pt x="260136" y="772509"/>
                </a:lnTo>
                <a:lnTo>
                  <a:pt x="225045" y="730876"/>
                </a:lnTo>
                <a:lnTo>
                  <a:pt x="193630" y="686931"/>
                </a:lnTo>
                <a:lnTo>
                  <a:pt x="165878" y="639517"/>
                </a:lnTo>
                <a:lnTo>
                  <a:pt x="148551" y="603667"/>
                </a:lnTo>
                <a:lnTo>
                  <a:pt x="132659" y="564348"/>
                </a:lnTo>
                <a:lnTo>
                  <a:pt x="119091" y="523872"/>
                </a:lnTo>
                <a:lnTo>
                  <a:pt x="107622" y="484552"/>
                </a:lnTo>
                <a:lnTo>
                  <a:pt x="98027" y="445233"/>
                </a:lnTo>
                <a:lnTo>
                  <a:pt x="90081" y="405914"/>
                </a:lnTo>
                <a:lnTo>
                  <a:pt x="83559" y="367751"/>
                </a:lnTo>
                <a:lnTo>
                  <a:pt x="75951" y="312241"/>
                </a:lnTo>
                <a:lnTo>
                  <a:pt x="71886" y="274078"/>
                </a:lnTo>
                <a:lnTo>
                  <a:pt x="68687" y="240541"/>
                </a:lnTo>
                <a:lnTo>
                  <a:pt x="95374" y="233603"/>
                </a:lnTo>
                <a:lnTo>
                  <a:pt x="108018" y="228977"/>
                </a:lnTo>
                <a:lnTo>
                  <a:pt x="154662" y="211630"/>
                </a:lnTo>
                <a:lnTo>
                  <a:pt x="177831" y="200065"/>
                </a:lnTo>
                <a:lnTo>
                  <a:pt x="189978" y="194283"/>
                </a:lnTo>
                <a:lnTo>
                  <a:pt x="201949" y="187345"/>
                </a:lnTo>
                <a:lnTo>
                  <a:pt x="259419" y="157277"/>
                </a:lnTo>
                <a:lnTo>
                  <a:pt x="270488" y="150338"/>
                </a:lnTo>
                <a:lnTo>
                  <a:pt x="302978" y="132991"/>
                </a:lnTo>
                <a:lnTo>
                  <a:pt x="344904" y="109862"/>
                </a:lnTo>
                <a:lnTo>
                  <a:pt x="355185" y="104080"/>
                </a:lnTo>
                <a:lnTo>
                  <a:pt x="367098" y="98298"/>
                </a:lnTo>
                <a:lnTo>
                  <a:pt x="378210" y="92516"/>
                </a:lnTo>
                <a:lnTo>
                  <a:pt x="389103" y="85577"/>
                </a:lnTo>
                <a:lnTo>
                  <a:pt x="400357" y="80951"/>
                </a:lnTo>
                <a:lnTo>
                  <a:pt x="403794" y="78638"/>
                </a:lnTo>
                <a:lnTo>
                  <a:pt x="546495" y="78638"/>
                </a:lnTo>
                <a:lnTo>
                  <a:pt x="536962" y="74012"/>
                </a:lnTo>
                <a:lnTo>
                  <a:pt x="513435" y="60135"/>
                </a:lnTo>
                <a:lnTo>
                  <a:pt x="444577" y="21972"/>
                </a:lnTo>
                <a:lnTo>
                  <a:pt x="433248" y="16190"/>
                </a:lnTo>
                <a:lnTo>
                  <a:pt x="421934" y="9251"/>
                </a:lnTo>
                <a:lnTo>
                  <a:pt x="410626" y="3469"/>
                </a:lnTo>
                <a:lnTo>
                  <a:pt x="407216" y="3469"/>
                </a:lnTo>
                <a:lnTo>
                  <a:pt x="403794" y="0"/>
                </a:lnTo>
                <a:close/>
              </a:path>
              <a:path w="805815" h="956944">
                <a:moveTo>
                  <a:pt x="546495" y="78638"/>
                </a:moveTo>
                <a:lnTo>
                  <a:pt x="403794" y="78638"/>
                </a:lnTo>
                <a:lnTo>
                  <a:pt x="437874" y="95985"/>
                </a:lnTo>
                <a:lnTo>
                  <a:pt x="460543" y="109862"/>
                </a:lnTo>
                <a:lnTo>
                  <a:pt x="471764" y="115645"/>
                </a:lnTo>
                <a:lnTo>
                  <a:pt x="482924" y="122583"/>
                </a:lnTo>
                <a:lnTo>
                  <a:pt x="494037" y="128366"/>
                </a:lnTo>
                <a:lnTo>
                  <a:pt x="505113" y="135304"/>
                </a:lnTo>
                <a:lnTo>
                  <a:pt x="527205" y="146869"/>
                </a:lnTo>
                <a:lnTo>
                  <a:pt x="538244" y="153807"/>
                </a:lnTo>
                <a:lnTo>
                  <a:pt x="582635" y="176936"/>
                </a:lnTo>
                <a:lnTo>
                  <a:pt x="593850" y="181562"/>
                </a:lnTo>
                <a:lnTo>
                  <a:pt x="605136" y="187345"/>
                </a:lnTo>
                <a:lnTo>
                  <a:pt x="641799" y="204691"/>
                </a:lnTo>
                <a:lnTo>
                  <a:pt x="653899" y="209317"/>
                </a:lnTo>
                <a:lnTo>
                  <a:pt x="665917" y="215099"/>
                </a:lnTo>
                <a:lnTo>
                  <a:pt x="677840" y="219725"/>
                </a:lnTo>
                <a:lnTo>
                  <a:pt x="689656" y="223195"/>
                </a:lnTo>
                <a:lnTo>
                  <a:pt x="701353" y="227820"/>
                </a:lnTo>
                <a:lnTo>
                  <a:pt x="724338" y="234759"/>
                </a:lnTo>
                <a:lnTo>
                  <a:pt x="725850" y="248636"/>
                </a:lnTo>
                <a:lnTo>
                  <a:pt x="726369" y="261357"/>
                </a:lnTo>
                <a:lnTo>
                  <a:pt x="726084" y="274078"/>
                </a:lnTo>
                <a:lnTo>
                  <a:pt x="711553" y="377003"/>
                </a:lnTo>
                <a:lnTo>
                  <a:pt x="705236" y="415165"/>
                </a:lnTo>
                <a:lnTo>
                  <a:pt x="700861" y="439451"/>
                </a:lnTo>
                <a:lnTo>
                  <a:pt x="698587" y="452172"/>
                </a:lnTo>
                <a:lnTo>
                  <a:pt x="696237" y="463736"/>
                </a:lnTo>
                <a:lnTo>
                  <a:pt x="693798" y="476457"/>
                </a:lnTo>
                <a:lnTo>
                  <a:pt x="691258" y="488022"/>
                </a:lnTo>
                <a:lnTo>
                  <a:pt x="688605" y="499586"/>
                </a:lnTo>
                <a:lnTo>
                  <a:pt x="685824" y="512307"/>
                </a:lnTo>
                <a:lnTo>
                  <a:pt x="682904" y="523872"/>
                </a:lnTo>
                <a:lnTo>
                  <a:pt x="664437" y="580538"/>
                </a:lnTo>
                <a:lnTo>
                  <a:pt x="646309" y="624483"/>
                </a:lnTo>
                <a:lnTo>
                  <a:pt x="625454" y="664959"/>
                </a:lnTo>
                <a:lnTo>
                  <a:pt x="601880" y="703122"/>
                </a:lnTo>
                <a:lnTo>
                  <a:pt x="575596" y="738972"/>
                </a:lnTo>
                <a:lnTo>
                  <a:pt x="546609" y="773665"/>
                </a:lnTo>
                <a:lnTo>
                  <a:pt x="514928" y="804889"/>
                </a:lnTo>
                <a:lnTo>
                  <a:pt x="480559" y="834957"/>
                </a:lnTo>
                <a:lnTo>
                  <a:pt x="443512" y="862712"/>
                </a:lnTo>
                <a:lnTo>
                  <a:pt x="403794" y="888154"/>
                </a:lnTo>
                <a:lnTo>
                  <a:pt x="521144" y="888154"/>
                </a:lnTo>
                <a:lnTo>
                  <a:pt x="553424" y="860399"/>
                </a:lnTo>
                <a:lnTo>
                  <a:pt x="589915" y="824549"/>
                </a:lnTo>
                <a:lnTo>
                  <a:pt x="623366" y="787543"/>
                </a:lnTo>
                <a:lnTo>
                  <a:pt x="653698" y="748223"/>
                </a:lnTo>
                <a:lnTo>
                  <a:pt x="680837" y="705435"/>
                </a:lnTo>
                <a:lnTo>
                  <a:pt x="704705" y="660333"/>
                </a:lnTo>
                <a:lnTo>
                  <a:pt x="725226" y="614075"/>
                </a:lnTo>
                <a:lnTo>
                  <a:pt x="742324" y="564348"/>
                </a:lnTo>
                <a:lnTo>
                  <a:pt x="755176" y="515777"/>
                </a:lnTo>
                <a:lnTo>
                  <a:pt x="766106" y="467206"/>
                </a:lnTo>
                <a:lnTo>
                  <a:pt x="769394" y="449859"/>
                </a:lnTo>
                <a:lnTo>
                  <a:pt x="772532" y="433669"/>
                </a:lnTo>
                <a:lnTo>
                  <a:pt x="775533" y="417478"/>
                </a:lnTo>
                <a:lnTo>
                  <a:pt x="778415" y="400132"/>
                </a:lnTo>
                <a:lnTo>
                  <a:pt x="781192" y="383941"/>
                </a:lnTo>
                <a:lnTo>
                  <a:pt x="783880" y="367751"/>
                </a:lnTo>
                <a:lnTo>
                  <a:pt x="786495" y="350404"/>
                </a:lnTo>
                <a:lnTo>
                  <a:pt x="789051" y="334214"/>
                </a:lnTo>
                <a:lnTo>
                  <a:pt x="791566" y="316867"/>
                </a:lnTo>
                <a:lnTo>
                  <a:pt x="799011" y="267140"/>
                </a:lnTo>
                <a:lnTo>
                  <a:pt x="801512" y="250949"/>
                </a:lnTo>
                <a:lnTo>
                  <a:pt x="804049" y="233603"/>
                </a:lnTo>
                <a:lnTo>
                  <a:pt x="805772" y="220882"/>
                </a:lnTo>
                <a:lnTo>
                  <a:pt x="804296" y="209317"/>
                </a:lnTo>
                <a:lnTo>
                  <a:pt x="799709" y="198909"/>
                </a:lnTo>
                <a:lnTo>
                  <a:pt x="792102" y="189657"/>
                </a:lnTo>
                <a:lnTo>
                  <a:pt x="781563" y="182719"/>
                </a:lnTo>
                <a:lnTo>
                  <a:pt x="768183" y="175780"/>
                </a:lnTo>
                <a:lnTo>
                  <a:pt x="756235" y="173467"/>
                </a:lnTo>
                <a:lnTo>
                  <a:pt x="744236" y="168841"/>
                </a:lnTo>
                <a:lnTo>
                  <a:pt x="720179" y="161903"/>
                </a:lnTo>
                <a:lnTo>
                  <a:pt x="684287" y="148025"/>
                </a:lnTo>
                <a:lnTo>
                  <a:pt x="672468" y="142243"/>
                </a:lnTo>
                <a:lnTo>
                  <a:pt x="660758" y="137617"/>
                </a:lnTo>
                <a:lnTo>
                  <a:pt x="649182" y="131835"/>
                </a:lnTo>
                <a:lnTo>
                  <a:pt x="636068" y="124896"/>
                </a:lnTo>
                <a:lnTo>
                  <a:pt x="623138" y="119114"/>
                </a:lnTo>
                <a:lnTo>
                  <a:pt x="610383" y="112175"/>
                </a:lnTo>
                <a:lnTo>
                  <a:pt x="597793" y="106393"/>
                </a:lnTo>
                <a:lnTo>
                  <a:pt x="585357" y="99454"/>
                </a:lnTo>
                <a:lnTo>
                  <a:pt x="573066" y="93672"/>
                </a:lnTo>
                <a:lnTo>
                  <a:pt x="548878" y="79795"/>
                </a:lnTo>
                <a:lnTo>
                  <a:pt x="546495" y="78638"/>
                </a:lnTo>
                <a:close/>
              </a:path>
            </a:pathLst>
          </a:custGeom>
          <a:solidFill>
            <a:srgbClr val="002C73"/>
          </a:solidFill>
        </p:spPr>
        <p:txBody>
          <a:bodyPr wrap="square" lIns="0" tIns="0" rIns="0" bIns="0" rtlCol="0"/>
          <a:lstStyle/>
          <a:p>
            <a:endParaRPr dirty="0"/>
          </a:p>
        </p:txBody>
      </p:sp>
      <p:sp>
        <p:nvSpPr>
          <p:cNvPr id="8" name="object 8"/>
          <p:cNvSpPr/>
          <p:nvPr/>
        </p:nvSpPr>
        <p:spPr>
          <a:xfrm>
            <a:off x="1071815" y="1852504"/>
            <a:ext cx="478790" cy="1091565"/>
          </a:xfrm>
          <a:custGeom>
            <a:avLst/>
            <a:gdLst/>
            <a:ahLst/>
            <a:cxnLst/>
            <a:rect l="l" t="t" r="r" b="b"/>
            <a:pathLst>
              <a:path w="478790" h="1091564">
                <a:moveTo>
                  <a:pt x="0" y="1091573"/>
                </a:moveTo>
                <a:lnTo>
                  <a:pt x="478765" y="1091574"/>
                </a:lnTo>
                <a:lnTo>
                  <a:pt x="478765" y="0"/>
                </a:lnTo>
                <a:lnTo>
                  <a:pt x="0" y="0"/>
                </a:lnTo>
                <a:lnTo>
                  <a:pt x="0" y="1091573"/>
                </a:lnTo>
                <a:close/>
              </a:path>
            </a:pathLst>
          </a:custGeom>
          <a:solidFill>
            <a:srgbClr val="FFFFFF"/>
          </a:solidFill>
        </p:spPr>
        <p:txBody>
          <a:bodyPr wrap="square" lIns="0" tIns="0" rIns="0" bIns="0" rtlCol="0"/>
          <a:lstStyle/>
          <a:p>
            <a:endParaRPr dirty="0"/>
          </a:p>
        </p:txBody>
      </p:sp>
      <p:sp>
        <p:nvSpPr>
          <p:cNvPr id="9" name="object 9"/>
          <p:cNvSpPr/>
          <p:nvPr/>
        </p:nvSpPr>
        <p:spPr>
          <a:xfrm>
            <a:off x="815507" y="2124547"/>
            <a:ext cx="126364" cy="127635"/>
          </a:xfrm>
          <a:custGeom>
            <a:avLst/>
            <a:gdLst/>
            <a:ahLst/>
            <a:cxnLst/>
            <a:rect l="l" t="t" r="r" b="b"/>
            <a:pathLst>
              <a:path w="126365" h="127635">
                <a:moveTo>
                  <a:pt x="0" y="127487"/>
                </a:moveTo>
                <a:lnTo>
                  <a:pt x="126304" y="127487"/>
                </a:lnTo>
                <a:lnTo>
                  <a:pt x="126304" y="0"/>
                </a:lnTo>
                <a:lnTo>
                  <a:pt x="0" y="0"/>
                </a:lnTo>
                <a:lnTo>
                  <a:pt x="0" y="127487"/>
                </a:lnTo>
                <a:close/>
              </a:path>
            </a:pathLst>
          </a:custGeom>
          <a:solidFill>
            <a:srgbClr val="40B4E4"/>
          </a:solidFill>
        </p:spPr>
        <p:txBody>
          <a:bodyPr wrap="square" lIns="0" tIns="0" rIns="0" bIns="0" rtlCol="0"/>
          <a:lstStyle/>
          <a:p>
            <a:endParaRPr dirty="0"/>
          </a:p>
        </p:txBody>
      </p:sp>
      <p:sp>
        <p:nvSpPr>
          <p:cNvPr id="10" name="object 10"/>
          <p:cNvSpPr/>
          <p:nvPr/>
        </p:nvSpPr>
        <p:spPr>
          <a:xfrm>
            <a:off x="815507" y="2382933"/>
            <a:ext cx="212090" cy="210185"/>
          </a:xfrm>
          <a:custGeom>
            <a:avLst/>
            <a:gdLst/>
            <a:ahLst/>
            <a:cxnLst/>
            <a:rect l="l" t="t" r="r" b="b"/>
            <a:pathLst>
              <a:path w="212090" h="210185">
                <a:moveTo>
                  <a:pt x="0" y="209999"/>
                </a:moveTo>
                <a:lnTo>
                  <a:pt x="211937" y="209999"/>
                </a:lnTo>
                <a:lnTo>
                  <a:pt x="211937" y="0"/>
                </a:lnTo>
                <a:lnTo>
                  <a:pt x="0" y="0"/>
                </a:lnTo>
                <a:lnTo>
                  <a:pt x="0" y="209999"/>
                </a:lnTo>
                <a:close/>
              </a:path>
            </a:pathLst>
          </a:custGeom>
          <a:solidFill>
            <a:srgbClr val="F98D29"/>
          </a:solidFill>
        </p:spPr>
        <p:txBody>
          <a:bodyPr wrap="square" lIns="0" tIns="0" rIns="0" bIns="0" rtlCol="0"/>
          <a:lstStyle/>
          <a:p>
            <a:endParaRPr dirty="0"/>
          </a:p>
        </p:txBody>
      </p:sp>
      <p:sp>
        <p:nvSpPr>
          <p:cNvPr id="11" name="object 11"/>
          <p:cNvSpPr/>
          <p:nvPr/>
        </p:nvSpPr>
        <p:spPr>
          <a:xfrm>
            <a:off x="685503" y="2252035"/>
            <a:ext cx="130175" cy="131445"/>
          </a:xfrm>
          <a:custGeom>
            <a:avLst/>
            <a:gdLst/>
            <a:ahLst/>
            <a:cxnLst/>
            <a:rect l="l" t="t" r="r" b="b"/>
            <a:pathLst>
              <a:path w="130175" h="131444">
                <a:moveTo>
                  <a:pt x="0" y="130898"/>
                </a:moveTo>
                <a:lnTo>
                  <a:pt x="130003" y="130898"/>
                </a:lnTo>
                <a:lnTo>
                  <a:pt x="130003" y="0"/>
                </a:lnTo>
                <a:lnTo>
                  <a:pt x="0" y="0"/>
                </a:lnTo>
                <a:lnTo>
                  <a:pt x="0" y="130898"/>
                </a:lnTo>
                <a:close/>
              </a:path>
            </a:pathLst>
          </a:custGeom>
          <a:solidFill>
            <a:srgbClr val="6CC049"/>
          </a:solidFill>
        </p:spPr>
        <p:txBody>
          <a:bodyPr wrap="square" lIns="0" tIns="0" rIns="0" bIns="0" rtlCol="0"/>
          <a:lstStyle/>
          <a:p>
            <a:endParaRPr dirty="0"/>
          </a:p>
        </p:txBody>
      </p:sp>
      <p:sp>
        <p:nvSpPr>
          <p:cNvPr id="12" name="object 12"/>
          <p:cNvSpPr txBox="1"/>
          <p:nvPr/>
        </p:nvSpPr>
        <p:spPr>
          <a:xfrm>
            <a:off x="1120851" y="2011095"/>
            <a:ext cx="4667250" cy="1089660"/>
          </a:xfrm>
          <a:prstGeom prst="rect">
            <a:avLst/>
          </a:prstGeom>
        </p:spPr>
        <p:txBody>
          <a:bodyPr vert="horz" wrap="square" lIns="0" tIns="0" rIns="0" bIns="0" rtlCol="0">
            <a:spAutoFit/>
          </a:bodyPr>
          <a:lstStyle/>
          <a:p>
            <a:pPr marL="12700">
              <a:lnSpc>
                <a:spcPct val="100000"/>
              </a:lnSpc>
            </a:pPr>
            <a:r>
              <a:rPr sz="5950" b="1" spc="300" dirty="0">
                <a:solidFill>
                  <a:srgbClr val="002C73"/>
                </a:solidFill>
                <a:latin typeface="Arial"/>
                <a:cs typeface="Arial"/>
              </a:rPr>
              <a:t>B</a:t>
            </a:r>
            <a:r>
              <a:rPr sz="5950" b="1" spc="155" dirty="0">
                <a:solidFill>
                  <a:srgbClr val="002C73"/>
                </a:solidFill>
                <a:latin typeface="Arial"/>
                <a:cs typeface="Arial"/>
              </a:rPr>
              <a:t>r</a:t>
            </a:r>
            <a:r>
              <a:rPr sz="5950" b="1" spc="505" dirty="0">
                <a:solidFill>
                  <a:srgbClr val="002C73"/>
                </a:solidFill>
                <a:latin typeface="Arial"/>
                <a:cs typeface="Arial"/>
              </a:rPr>
              <a:t>a</a:t>
            </a:r>
            <a:r>
              <a:rPr sz="5950" b="1" spc="290" dirty="0">
                <a:solidFill>
                  <a:srgbClr val="002C73"/>
                </a:solidFill>
                <a:latin typeface="Arial"/>
                <a:cs typeface="Arial"/>
              </a:rPr>
              <a:t>n</a:t>
            </a:r>
            <a:r>
              <a:rPr sz="5950" b="1" spc="445" dirty="0">
                <a:solidFill>
                  <a:srgbClr val="002C73"/>
                </a:solidFill>
                <a:latin typeface="Arial"/>
                <a:cs typeface="Arial"/>
              </a:rPr>
              <a:t>d</a:t>
            </a:r>
            <a:r>
              <a:rPr sz="5950" spc="315" dirty="0">
                <a:solidFill>
                  <a:srgbClr val="414042"/>
                </a:solidFill>
                <a:latin typeface="Arial"/>
                <a:cs typeface="Arial"/>
              </a:rPr>
              <a:t>G</a:t>
            </a:r>
            <a:r>
              <a:rPr sz="5950" spc="345" dirty="0">
                <a:solidFill>
                  <a:srgbClr val="414042"/>
                </a:solidFill>
                <a:latin typeface="Arial"/>
                <a:cs typeface="Arial"/>
              </a:rPr>
              <a:t>u</a:t>
            </a:r>
            <a:r>
              <a:rPr sz="5950" spc="210" dirty="0">
                <a:solidFill>
                  <a:srgbClr val="414042"/>
                </a:solidFill>
                <a:latin typeface="Arial"/>
                <a:cs typeface="Arial"/>
              </a:rPr>
              <a:t>a</a:t>
            </a:r>
            <a:r>
              <a:rPr sz="5950" spc="165" dirty="0">
                <a:solidFill>
                  <a:srgbClr val="414042"/>
                </a:solidFill>
                <a:latin typeface="Arial"/>
                <a:cs typeface="Arial"/>
              </a:rPr>
              <a:t>r</a:t>
            </a:r>
            <a:r>
              <a:rPr sz="5950" dirty="0">
                <a:solidFill>
                  <a:srgbClr val="414042"/>
                </a:solidFill>
                <a:latin typeface="Arial"/>
                <a:cs typeface="Arial"/>
              </a:rPr>
              <a:t>d</a:t>
            </a:r>
            <a:endParaRPr sz="5950" dirty="0">
              <a:latin typeface="Arial"/>
              <a:cs typeface="Arial"/>
            </a:endParaRPr>
          </a:p>
          <a:p>
            <a:pPr marL="73660">
              <a:lnSpc>
                <a:spcPct val="100000"/>
              </a:lnSpc>
              <a:spcBef>
                <a:spcPts val="30"/>
              </a:spcBef>
            </a:pPr>
            <a:r>
              <a:rPr sz="1950" spc="-280" dirty="0">
                <a:solidFill>
                  <a:srgbClr val="55555A"/>
                </a:solidFill>
                <a:latin typeface="Arial"/>
                <a:cs typeface="Arial"/>
              </a:rPr>
              <a:t>T</a:t>
            </a:r>
            <a:r>
              <a:rPr sz="1950" spc="-35" dirty="0">
                <a:solidFill>
                  <a:srgbClr val="55555A"/>
                </a:solidFill>
                <a:latin typeface="Arial"/>
                <a:cs typeface="Arial"/>
              </a:rPr>
              <a:t>ru</a:t>
            </a:r>
            <a:r>
              <a:rPr sz="1950" spc="-90" dirty="0">
                <a:solidFill>
                  <a:srgbClr val="55555A"/>
                </a:solidFill>
                <a:latin typeface="Arial"/>
                <a:cs typeface="Arial"/>
              </a:rPr>
              <a:t>s</a:t>
            </a:r>
            <a:r>
              <a:rPr sz="1950" dirty="0">
                <a:solidFill>
                  <a:srgbClr val="55555A"/>
                </a:solidFill>
                <a:latin typeface="Arial"/>
                <a:cs typeface="Arial"/>
              </a:rPr>
              <a:t>t</a:t>
            </a:r>
            <a:r>
              <a:rPr sz="1950" spc="15" dirty="0">
                <a:solidFill>
                  <a:srgbClr val="55555A"/>
                </a:solidFill>
                <a:latin typeface="Arial"/>
                <a:cs typeface="Arial"/>
              </a:rPr>
              <a:t> </a:t>
            </a:r>
            <a:r>
              <a:rPr sz="1950" dirty="0">
                <a:solidFill>
                  <a:srgbClr val="55555A"/>
                </a:solidFill>
                <a:latin typeface="Arial"/>
                <a:cs typeface="Arial"/>
              </a:rPr>
              <a:t>in</a:t>
            </a:r>
            <a:r>
              <a:rPr sz="1950" spc="-70" dirty="0">
                <a:solidFill>
                  <a:srgbClr val="55555A"/>
                </a:solidFill>
                <a:latin typeface="Arial"/>
                <a:cs typeface="Arial"/>
              </a:rPr>
              <a:t> </a:t>
            </a:r>
            <a:r>
              <a:rPr sz="1950" spc="-60" dirty="0">
                <a:solidFill>
                  <a:srgbClr val="55555A"/>
                </a:solidFill>
                <a:latin typeface="Arial"/>
                <a:cs typeface="Arial"/>
              </a:rPr>
              <a:t>y</a:t>
            </a:r>
            <a:r>
              <a:rPr sz="1950" spc="-40" dirty="0">
                <a:solidFill>
                  <a:srgbClr val="55555A"/>
                </a:solidFill>
                <a:latin typeface="Arial"/>
                <a:cs typeface="Arial"/>
              </a:rPr>
              <a:t>ou</a:t>
            </a:r>
            <a:r>
              <a:rPr sz="1950" dirty="0">
                <a:solidFill>
                  <a:srgbClr val="55555A"/>
                </a:solidFill>
                <a:latin typeface="Arial"/>
                <a:cs typeface="Arial"/>
              </a:rPr>
              <a:t>r</a:t>
            </a:r>
            <a:r>
              <a:rPr sz="1950" spc="-35" dirty="0">
                <a:solidFill>
                  <a:srgbClr val="55555A"/>
                </a:solidFill>
                <a:latin typeface="Arial"/>
                <a:cs typeface="Arial"/>
              </a:rPr>
              <a:t> </a:t>
            </a:r>
            <a:r>
              <a:rPr sz="1950" spc="-10" dirty="0">
                <a:solidFill>
                  <a:srgbClr val="55555A"/>
                </a:solidFill>
                <a:latin typeface="Arial"/>
                <a:cs typeface="Arial"/>
              </a:rPr>
              <a:t>b</a:t>
            </a:r>
            <a:r>
              <a:rPr sz="1950" spc="-30" dirty="0">
                <a:solidFill>
                  <a:srgbClr val="55555A"/>
                </a:solidFill>
                <a:latin typeface="Arial"/>
                <a:cs typeface="Arial"/>
              </a:rPr>
              <a:t>r</a:t>
            </a:r>
            <a:r>
              <a:rPr sz="1950" spc="-90" dirty="0">
                <a:solidFill>
                  <a:srgbClr val="55555A"/>
                </a:solidFill>
                <a:latin typeface="Arial"/>
                <a:cs typeface="Arial"/>
              </a:rPr>
              <a:t>a</a:t>
            </a:r>
            <a:r>
              <a:rPr sz="1950" spc="-10" dirty="0">
                <a:solidFill>
                  <a:srgbClr val="55555A"/>
                </a:solidFill>
                <a:latin typeface="Arial"/>
                <a:cs typeface="Arial"/>
              </a:rPr>
              <a:t>n</a:t>
            </a:r>
            <a:r>
              <a:rPr sz="1950" dirty="0">
                <a:solidFill>
                  <a:srgbClr val="55555A"/>
                </a:solidFill>
                <a:latin typeface="Arial"/>
                <a:cs typeface="Arial"/>
              </a:rPr>
              <a:t>d</a:t>
            </a:r>
            <a:r>
              <a:rPr sz="1950" spc="-40" dirty="0">
                <a:solidFill>
                  <a:srgbClr val="55555A"/>
                </a:solidFill>
                <a:latin typeface="Arial"/>
                <a:cs typeface="Arial"/>
              </a:rPr>
              <a:t> </a:t>
            </a:r>
            <a:r>
              <a:rPr sz="1950" spc="-114" dirty="0">
                <a:solidFill>
                  <a:srgbClr val="55555A"/>
                </a:solidFill>
                <a:latin typeface="Arial"/>
                <a:cs typeface="Arial"/>
              </a:rPr>
              <a:t>s</a:t>
            </a:r>
            <a:r>
              <a:rPr sz="1950" spc="50" dirty="0">
                <a:solidFill>
                  <a:srgbClr val="55555A"/>
                </a:solidFill>
                <a:latin typeface="Arial"/>
                <a:cs typeface="Arial"/>
              </a:rPr>
              <a:t>t</a:t>
            </a:r>
            <a:r>
              <a:rPr sz="1950" spc="-95" dirty="0">
                <a:solidFill>
                  <a:srgbClr val="55555A"/>
                </a:solidFill>
                <a:latin typeface="Arial"/>
                <a:cs typeface="Arial"/>
              </a:rPr>
              <a:t>a</a:t>
            </a:r>
            <a:r>
              <a:rPr sz="1950" spc="75" dirty="0">
                <a:solidFill>
                  <a:srgbClr val="55555A"/>
                </a:solidFill>
                <a:latin typeface="Arial"/>
                <a:cs typeface="Arial"/>
              </a:rPr>
              <a:t>r</a:t>
            </a:r>
            <a:r>
              <a:rPr sz="1950" spc="45" dirty="0">
                <a:solidFill>
                  <a:srgbClr val="55555A"/>
                </a:solidFill>
                <a:latin typeface="Arial"/>
                <a:cs typeface="Arial"/>
              </a:rPr>
              <a:t>t</a:t>
            </a:r>
            <a:r>
              <a:rPr sz="1950" dirty="0">
                <a:solidFill>
                  <a:srgbClr val="55555A"/>
                </a:solidFill>
                <a:latin typeface="Arial"/>
                <a:cs typeface="Arial"/>
              </a:rPr>
              <a:t>s</a:t>
            </a:r>
            <a:r>
              <a:rPr sz="1950" spc="-120" dirty="0">
                <a:solidFill>
                  <a:srgbClr val="55555A"/>
                </a:solidFill>
                <a:latin typeface="Arial"/>
                <a:cs typeface="Arial"/>
              </a:rPr>
              <a:t> </a:t>
            </a:r>
            <a:r>
              <a:rPr sz="1950" spc="45" dirty="0">
                <a:solidFill>
                  <a:srgbClr val="55555A"/>
                </a:solidFill>
                <a:latin typeface="Arial"/>
                <a:cs typeface="Arial"/>
              </a:rPr>
              <a:t>w</a:t>
            </a:r>
            <a:r>
              <a:rPr sz="1950" spc="-5" dirty="0">
                <a:solidFill>
                  <a:srgbClr val="55555A"/>
                </a:solidFill>
                <a:latin typeface="Arial"/>
                <a:cs typeface="Arial"/>
              </a:rPr>
              <a:t>i</a:t>
            </a:r>
            <a:r>
              <a:rPr sz="1950" spc="45" dirty="0">
                <a:solidFill>
                  <a:srgbClr val="55555A"/>
                </a:solidFill>
                <a:latin typeface="Arial"/>
                <a:cs typeface="Arial"/>
              </a:rPr>
              <a:t>t</a:t>
            </a:r>
            <a:r>
              <a:rPr sz="1950" dirty="0">
                <a:solidFill>
                  <a:srgbClr val="55555A"/>
                </a:solidFill>
                <a:latin typeface="Arial"/>
                <a:cs typeface="Arial"/>
              </a:rPr>
              <a:t>h</a:t>
            </a:r>
            <a:r>
              <a:rPr sz="1950" spc="-40" dirty="0">
                <a:solidFill>
                  <a:srgbClr val="55555A"/>
                </a:solidFill>
                <a:latin typeface="Arial"/>
                <a:cs typeface="Arial"/>
              </a:rPr>
              <a:t> </a:t>
            </a:r>
            <a:r>
              <a:rPr sz="1950" spc="-114" dirty="0">
                <a:solidFill>
                  <a:srgbClr val="55555A"/>
                </a:solidFill>
                <a:latin typeface="Arial"/>
                <a:cs typeface="Arial"/>
              </a:rPr>
              <a:t>s</a:t>
            </a:r>
            <a:r>
              <a:rPr sz="1950" spc="-90" dirty="0">
                <a:solidFill>
                  <a:srgbClr val="55555A"/>
                </a:solidFill>
                <a:latin typeface="Arial"/>
                <a:cs typeface="Arial"/>
              </a:rPr>
              <a:t>e</a:t>
            </a:r>
            <a:r>
              <a:rPr sz="1950" spc="-10" dirty="0">
                <a:solidFill>
                  <a:srgbClr val="55555A"/>
                </a:solidFill>
                <a:latin typeface="Arial"/>
                <a:cs typeface="Arial"/>
              </a:rPr>
              <a:t>c</a:t>
            </a:r>
            <a:r>
              <a:rPr sz="1950" spc="-35" dirty="0">
                <a:solidFill>
                  <a:srgbClr val="55555A"/>
                </a:solidFill>
                <a:latin typeface="Arial"/>
                <a:cs typeface="Arial"/>
              </a:rPr>
              <a:t>u</a:t>
            </a:r>
            <a:r>
              <a:rPr sz="1950" spc="-5" dirty="0">
                <a:solidFill>
                  <a:srgbClr val="55555A"/>
                </a:solidFill>
                <a:latin typeface="Arial"/>
                <a:cs typeface="Arial"/>
              </a:rPr>
              <a:t>ri</a:t>
            </a:r>
            <a:r>
              <a:rPr sz="1950" spc="100" dirty="0">
                <a:solidFill>
                  <a:srgbClr val="55555A"/>
                </a:solidFill>
                <a:latin typeface="Arial"/>
                <a:cs typeface="Arial"/>
              </a:rPr>
              <a:t>t</a:t>
            </a:r>
            <a:r>
              <a:rPr sz="1950" spc="-200" dirty="0">
                <a:solidFill>
                  <a:srgbClr val="55555A"/>
                </a:solidFill>
                <a:latin typeface="Arial"/>
                <a:cs typeface="Arial"/>
              </a:rPr>
              <a:t>y</a:t>
            </a:r>
            <a:r>
              <a:rPr sz="1950" dirty="0">
                <a:solidFill>
                  <a:srgbClr val="55555A"/>
                </a:solidFill>
                <a:latin typeface="Arial"/>
                <a:cs typeface="Arial"/>
              </a:rPr>
              <a:t>.</a:t>
            </a:r>
            <a:endParaRPr sz="1950" dirty="0">
              <a:latin typeface="Arial"/>
              <a:cs typeface="Arial"/>
            </a:endParaRPr>
          </a:p>
        </p:txBody>
      </p:sp>
      <p:sp>
        <p:nvSpPr>
          <p:cNvPr id="13" name="object 13"/>
          <p:cNvSpPr/>
          <p:nvPr/>
        </p:nvSpPr>
        <p:spPr>
          <a:xfrm>
            <a:off x="7011923" y="1856232"/>
            <a:ext cx="4133087" cy="1363980"/>
          </a:xfrm>
          <a:prstGeom prst="rect">
            <a:avLst/>
          </a:prstGeom>
          <a:blipFill>
            <a:blip r:embed="rId5" cstate="print"/>
            <a:stretch>
              <a:fillRect/>
            </a:stretch>
          </a:blipFill>
        </p:spPr>
        <p:txBody>
          <a:bodyPr wrap="square" lIns="0" tIns="0" rIns="0" bIns="0" rtlCol="0"/>
          <a:lstStyle/>
          <a:p>
            <a:endParaRPr dirty="0"/>
          </a:p>
        </p:txBody>
      </p:sp>
      <p:sp>
        <p:nvSpPr>
          <p:cNvPr id="14" name="object 14"/>
          <p:cNvSpPr/>
          <p:nvPr/>
        </p:nvSpPr>
        <p:spPr>
          <a:xfrm>
            <a:off x="7011923" y="3479291"/>
            <a:ext cx="4344924" cy="1363979"/>
          </a:xfrm>
          <a:prstGeom prst="rect">
            <a:avLst/>
          </a:prstGeom>
          <a:blipFill>
            <a:blip r:embed="rId6" cstate="print"/>
            <a:stretch>
              <a:fillRect/>
            </a:stretch>
          </a:blipFill>
        </p:spPr>
        <p:txBody>
          <a:bodyPr wrap="square" lIns="0" tIns="0" rIns="0" bIns="0" rtlCol="0"/>
          <a:lstStyle/>
          <a:p>
            <a:endParaRPr dirty="0"/>
          </a:p>
        </p:txBody>
      </p:sp>
      <p:sp>
        <p:nvSpPr>
          <p:cNvPr id="15" name="object 15"/>
          <p:cNvSpPr/>
          <p:nvPr/>
        </p:nvSpPr>
        <p:spPr>
          <a:xfrm>
            <a:off x="7011923" y="5084064"/>
            <a:ext cx="4501896" cy="1363980"/>
          </a:xfrm>
          <a:prstGeom prst="rect">
            <a:avLst/>
          </a:prstGeom>
          <a:blipFill>
            <a:blip r:embed="rId7" cstate="print"/>
            <a:stretch>
              <a:fillRect/>
            </a:stretch>
          </a:blipFill>
        </p:spPr>
        <p:txBody>
          <a:bodyPr wrap="square" lIns="0" tIns="0" rIns="0" bIns="0" rtlCol="0"/>
          <a:lstStyle/>
          <a:p>
            <a:endParaRPr dirty="0"/>
          </a:p>
        </p:txBody>
      </p:sp>
      <p:sp>
        <p:nvSpPr>
          <p:cNvPr id="16" name="object 16"/>
          <p:cNvSpPr/>
          <p:nvPr/>
        </p:nvSpPr>
        <p:spPr>
          <a:xfrm>
            <a:off x="10565892" y="137160"/>
            <a:ext cx="1379220" cy="464820"/>
          </a:xfrm>
          <a:prstGeom prst="rect">
            <a:avLst/>
          </a:prstGeom>
          <a:blipFill>
            <a:blip r:embed="rId8" cstate="print"/>
            <a:stretch>
              <a:fillRect/>
            </a:stretch>
          </a:blipFill>
        </p:spPr>
        <p:txBody>
          <a:bodyPr wrap="square" lIns="0" tIns="0" rIns="0" bIns="0" rtlCol="0"/>
          <a:lstStyle/>
          <a:p>
            <a:endParaRPr dirty="0"/>
          </a:p>
        </p:txBody>
      </p:sp>
      <p:sp>
        <p:nvSpPr>
          <p:cNvPr id="17" name="object 17"/>
          <p:cNvSpPr/>
          <p:nvPr/>
        </p:nvSpPr>
        <p:spPr>
          <a:xfrm>
            <a:off x="10222992" y="723900"/>
            <a:ext cx="1722120" cy="342900"/>
          </a:xfrm>
          <a:prstGeom prst="rect">
            <a:avLst/>
          </a:prstGeom>
          <a:blipFill>
            <a:blip r:embed="rId9" cstate="print"/>
            <a:stretch>
              <a:fillRect/>
            </a:stretch>
          </a:blipFill>
        </p:spPr>
        <p:txBody>
          <a:bodyPr wrap="square" lIns="0" tIns="0" rIns="0" bIns="0" rtlCol="0"/>
          <a:lstStyle/>
          <a:p>
            <a:endParaRPr dirty="0"/>
          </a:p>
        </p:txBody>
      </p:sp>
      <p:sp>
        <p:nvSpPr>
          <p:cNvPr id="18" name="Slide Number Placeholder 17"/>
          <p:cNvSpPr>
            <a:spLocks noGrp="1"/>
          </p:cNvSpPr>
          <p:nvPr>
            <p:ph type="sldNum" sz="quarter" idx="10"/>
          </p:nvPr>
        </p:nvSpPr>
        <p:spPr/>
        <p:txBody>
          <a:bodyPr/>
          <a:lstStyle/>
          <a:p>
            <a:fld id="{2F461EE4-5C2D-457B-8B29-92FD8A53BC71}"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0"/>
            <a:ext cx="12192000" cy="6853427"/>
          </a:xfrm>
          <a:prstGeom prst="rect">
            <a:avLst/>
          </a:prstGeom>
          <a:blipFill>
            <a:blip r:embed="rId3" cstate="print"/>
            <a:stretch>
              <a:fillRect/>
            </a:stretch>
          </a:blipFill>
        </p:spPr>
        <p:txBody>
          <a:bodyPr wrap="square" lIns="0" tIns="0" rIns="0" bIns="0" rtlCol="0"/>
          <a:lstStyle/>
          <a:p>
            <a:endParaRPr dirty="0"/>
          </a:p>
        </p:txBody>
      </p:sp>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path>
            </a:pathLst>
          </a:custGeom>
          <a:solidFill>
            <a:srgbClr val="003366"/>
          </a:solidFill>
        </p:spPr>
        <p:txBody>
          <a:bodyPr wrap="square" lIns="0" tIns="0" rIns="0" bIns="0" rtlCol="0"/>
          <a:lstStyle/>
          <a:p>
            <a:endParaRPr dirty="0"/>
          </a:p>
        </p:txBody>
      </p:sp>
      <p:sp>
        <p:nvSpPr>
          <p:cNvPr id="3" name="object 3"/>
          <p:cNvSpPr/>
          <p:nvPr/>
        </p:nvSpPr>
        <p:spPr>
          <a:xfrm>
            <a:off x="0" y="2034538"/>
            <a:ext cx="12192000" cy="4809744"/>
          </a:xfrm>
          <a:prstGeom prst="rect">
            <a:avLst/>
          </a:prstGeom>
          <a:blipFill>
            <a:blip r:embed="rId4" cstate="print"/>
            <a:stretch>
              <a:fillRect/>
            </a:stretch>
          </a:blipFill>
        </p:spPr>
        <p:txBody>
          <a:bodyPr wrap="square" lIns="0" tIns="0" rIns="0" bIns="0" rtlCol="0"/>
          <a:lstStyle/>
          <a:p>
            <a:endParaRPr dirty="0"/>
          </a:p>
        </p:txBody>
      </p:sp>
      <p:sp>
        <p:nvSpPr>
          <p:cNvPr id="7" name="object 7"/>
          <p:cNvSpPr txBox="1"/>
          <p:nvPr/>
        </p:nvSpPr>
        <p:spPr>
          <a:xfrm>
            <a:off x="1670519" y="2269361"/>
            <a:ext cx="8540750" cy="1006475"/>
          </a:xfrm>
          <a:prstGeom prst="rect">
            <a:avLst/>
          </a:prstGeom>
        </p:spPr>
        <p:txBody>
          <a:bodyPr vert="horz" wrap="square" lIns="0" tIns="0" rIns="0" bIns="0" rtlCol="0">
            <a:noAutofit/>
          </a:bodyPr>
          <a:lstStyle/>
          <a:p>
            <a:pPr marL="635" algn="ctr">
              <a:lnSpc>
                <a:spcPct val="100000"/>
              </a:lnSpc>
            </a:pPr>
            <a:r>
              <a:rPr sz="3600" i="1" spc="155" dirty="0">
                <a:solidFill>
                  <a:srgbClr val="FFFFFF"/>
                </a:solidFill>
                <a:latin typeface="Calibri"/>
                <a:cs typeface="Calibri"/>
              </a:rPr>
              <a:t>“</a:t>
            </a:r>
            <a:r>
              <a:rPr sz="3600" i="1" dirty="0">
                <a:solidFill>
                  <a:srgbClr val="FFFFFF"/>
                </a:solidFill>
                <a:latin typeface="Calibri"/>
                <a:cs typeface="Calibri"/>
              </a:rPr>
              <a:t>The ease</a:t>
            </a:r>
            <a:r>
              <a:rPr sz="3600" i="1" spc="-5" dirty="0">
                <a:solidFill>
                  <a:srgbClr val="FFFFFF"/>
                </a:solidFill>
                <a:latin typeface="Calibri"/>
                <a:cs typeface="Calibri"/>
              </a:rPr>
              <a:t> </a:t>
            </a:r>
            <a:r>
              <a:rPr sz="3600" i="1" dirty="0">
                <a:solidFill>
                  <a:srgbClr val="FFFFFF"/>
                </a:solidFill>
                <a:latin typeface="Calibri"/>
                <a:cs typeface="Calibri"/>
              </a:rPr>
              <a:t>of h</a:t>
            </a:r>
            <a:r>
              <a:rPr sz="3600" i="1" spc="-15" dirty="0">
                <a:solidFill>
                  <a:srgbClr val="FFFFFF"/>
                </a:solidFill>
                <a:latin typeface="Calibri"/>
                <a:cs typeface="Calibri"/>
              </a:rPr>
              <a:t>a</a:t>
            </a:r>
            <a:r>
              <a:rPr sz="3600" i="1" dirty="0">
                <a:solidFill>
                  <a:srgbClr val="FFFFFF"/>
                </a:solidFill>
                <a:latin typeface="Calibri"/>
                <a:cs typeface="Calibri"/>
              </a:rPr>
              <a:t>ving som</a:t>
            </a:r>
            <a:r>
              <a:rPr sz="3600" i="1" spc="-15" dirty="0">
                <a:solidFill>
                  <a:srgbClr val="FFFFFF"/>
                </a:solidFill>
                <a:latin typeface="Calibri"/>
                <a:cs typeface="Calibri"/>
              </a:rPr>
              <a:t>e</a:t>
            </a:r>
            <a:r>
              <a:rPr sz="3600" i="1" dirty="0">
                <a:solidFill>
                  <a:srgbClr val="FFFFFF"/>
                </a:solidFill>
                <a:latin typeface="Calibri"/>
                <a:cs typeface="Calibri"/>
              </a:rPr>
              <a:t>one</a:t>
            </a:r>
            <a:r>
              <a:rPr sz="3600" i="1" spc="15" dirty="0">
                <a:solidFill>
                  <a:srgbClr val="FFFFFF"/>
                </a:solidFill>
                <a:latin typeface="Calibri"/>
                <a:cs typeface="Calibri"/>
              </a:rPr>
              <a:t> </a:t>
            </a:r>
            <a:r>
              <a:rPr sz="3600" i="1" dirty="0">
                <a:solidFill>
                  <a:srgbClr val="FFFFFF"/>
                </a:solidFill>
                <a:latin typeface="Calibri"/>
                <a:cs typeface="Calibri"/>
              </a:rPr>
              <a:t>ma</a:t>
            </a:r>
            <a:r>
              <a:rPr sz="3600" i="1" spc="-15" dirty="0">
                <a:solidFill>
                  <a:srgbClr val="FFFFFF"/>
                </a:solidFill>
                <a:latin typeface="Calibri"/>
                <a:cs typeface="Calibri"/>
              </a:rPr>
              <a:t>n</a:t>
            </a:r>
            <a:r>
              <a:rPr sz="3600" i="1" dirty="0">
                <a:solidFill>
                  <a:srgbClr val="FFFFFF"/>
                </a:solidFill>
                <a:latin typeface="Calibri"/>
                <a:cs typeface="Calibri"/>
              </a:rPr>
              <a:t>age</a:t>
            </a:r>
            <a:r>
              <a:rPr sz="3600" i="1" spc="-5" dirty="0">
                <a:solidFill>
                  <a:srgbClr val="FFFFFF"/>
                </a:solidFill>
                <a:latin typeface="Calibri"/>
                <a:cs typeface="Calibri"/>
              </a:rPr>
              <a:t> </a:t>
            </a:r>
            <a:r>
              <a:rPr sz="3600" i="1" dirty="0">
                <a:solidFill>
                  <a:srgbClr val="FFFFFF"/>
                </a:solidFill>
                <a:latin typeface="Calibri"/>
                <a:cs typeface="Calibri"/>
              </a:rPr>
              <a:t>your</a:t>
            </a:r>
            <a:endParaRPr sz="3600" dirty="0">
              <a:latin typeface="Calibri"/>
              <a:cs typeface="Calibri"/>
            </a:endParaRPr>
          </a:p>
          <a:p>
            <a:pPr algn="ctr">
              <a:lnSpc>
                <a:spcPct val="100000"/>
              </a:lnSpc>
            </a:pPr>
            <a:r>
              <a:rPr sz="3600" i="1" spc="-25" dirty="0">
                <a:solidFill>
                  <a:srgbClr val="FFFFFF"/>
                </a:solidFill>
                <a:latin typeface="Calibri"/>
                <a:cs typeface="Calibri"/>
              </a:rPr>
              <a:t>n</a:t>
            </a:r>
            <a:r>
              <a:rPr sz="3600" i="1" spc="-55" dirty="0">
                <a:solidFill>
                  <a:srgbClr val="FFFFFF"/>
                </a:solidFill>
                <a:latin typeface="Calibri"/>
                <a:cs typeface="Calibri"/>
              </a:rPr>
              <a:t>e</a:t>
            </a:r>
            <a:r>
              <a:rPr sz="3600" i="1" spc="-15" dirty="0">
                <a:solidFill>
                  <a:srgbClr val="FFFFFF"/>
                </a:solidFill>
                <a:latin typeface="Calibri"/>
                <a:cs typeface="Calibri"/>
              </a:rPr>
              <a:t>t</a:t>
            </a:r>
            <a:r>
              <a:rPr sz="3600" i="1" spc="-45" dirty="0">
                <a:solidFill>
                  <a:srgbClr val="FFFFFF"/>
                </a:solidFill>
                <a:latin typeface="Calibri"/>
                <a:cs typeface="Calibri"/>
              </a:rPr>
              <a:t>w</a:t>
            </a:r>
            <a:r>
              <a:rPr sz="3600" i="1" spc="-25" dirty="0">
                <a:solidFill>
                  <a:srgbClr val="FFFFFF"/>
                </a:solidFill>
                <a:latin typeface="Calibri"/>
                <a:cs typeface="Calibri"/>
              </a:rPr>
              <a:t>or</a:t>
            </a:r>
            <a:r>
              <a:rPr sz="3600" i="1" spc="-20" dirty="0">
                <a:solidFill>
                  <a:srgbClr val="FFFFFF"/>
                </a:solidFill>
                <a:latin typeface="Calibri"/>
                <a:cs typeface="Calibri"/>
              </a:rPr>
              <a:t>k</a:t>
            </a:r>
            <a:r>
              <a:rPr sz="3600" i="1" spc="20" dirty="0">
                <a:solidFill>
                  <a:srgbClr val="FFFFFF"/>
                </a:solidFill>
                <a:latin typeface="Calibri"/>
                <a:cs typeface="Calibri"/>
              </a:rPr>
              <a:t> </a:t>
            </a:r>
            <a:r>
              <a:rPr sz="3600" i="1" dirty="0">
                <a:solidFill>
                  <a:srgbClr val="FFFFFF"/>
                </a:solidFill>
                <a:latin typeface="Calibri"/>
                <a:cs typeface="Calibri"/>
              </a:rPr>
              <a:t>is</a:t>
            </a:r>
            <a:r>
              <a:rPr sz="3600" i="1" spc="-5" dirty="0">
                <a:solidFill>
                  <a:srgbClr val="FFFFFF"/>
                </a:solidFill>
                <a:latin typeface="Calibri"/>
                <a:cs typeface="Calibri"/>
              </a:rPr>
              <a:t> proba</a:t>
            </a:r>
            <a:r>
              <a:rPr sz="3600" i="1" spc="-15" dirty="0">
                <a:solidFill>
                  <a:srgbClr val="FFFFFF"/>
                </a:solidFill>
                <a:latin typeface="Calibri"/>
                <a:cs typeface="Calibri"/>
              </a:rPr>
              <a:t>b</a:t>
            </a:r>
            <a:r>
              <a:rPr sz="3600" i="1" dirty="0">
                <a:solidFill>
                  <a:srgbClr val="FFFFFF"/>
                </a:solidFill>
                <a:latin typeface="Calibri"/>
                <a:cs typeface="Calibri"/>
              </a:rPr>
              <a:t>ly</a:t>
            </a:r>
            <a:r>
              <a:rPr sz="3600" i="1" spc="5" dirty="0">
                <a:solidFill>
                  <a:srgbClr val="FFFFFF"/>
                </a:solidFill>
                <a:latin typeface="Calibri"/>
                <a:cs typeface="Calibri"/>
              </a:rPr>
              <a:t> </a:t>
            </a:r>
            <a:r>
              <a:rPr sz="3600" i="1" spc="-20" dirty="0">
                <a:solidFill>
                  <a:srgbClr val="FFFFFF"/>
                </a:solidFill>
                <a:latin typeface="Calibri"/>
                <a:cs typeface="Calibri"/>
              </a:rPr>
              <a:t>the</a:t>
            </a:r>
            <a:r>
              <a:rPr sz="3600" i="1" spc="-5" dirty="0">
                <a:solidFill>
                  <a:srgbClr val="FFFFFF"/>
                </a:solidFill>
                <a:latin typeface="Calibri"/>
                <a:cs typeface="Calibri"/>
              </a:rPr>
              <a:t> bigg</a:t>
            </a:r>
            <a:r>
              <a:rPr sz="3600" i="1" spc="-10" dirty="0">
                <a:solidFill>
                  <a:srgbClr val="FFFFFF"/>
                </a:solidFill>
                <a:latin typeface="Calibri"/>
                <a:cs typeface="Calibri"/>
              </a:rPr>
              <a:t>e</a:t>
            </a:r>
            <a:r>
              <a:rPr sz="3600" i="1" spc="-35" dirty="0">
                <a:solidFill>
                  <a:srgbClr val="FFFFFF"/>
                </a:solidFill>
                <a:latin typeface="Calibri"/>
                <a:cs typeface="Calibri"/>
              </a:rPr>
              <a:t>s</a:t>
            </a:r>
            <a:r>
              <a:rPr sz="3600" i="1" spc="-15" dirty="0">
                <a:solidFill>
                  <a:srgbClr val="FFFFFF"/>
                </a:solidFill>
                <a:latin typeface="Calibri"/>
                <a:cs typeface="Calibri"/>
              </a:rPr>
              <a:t>t</a:t>
            </a:r>
            <a:r>
              <a:rPr sz="3600" i="1" dirty="0">
                <a:solidFill>
                  <a:srgbClr val="FFFFFF"/>
                </a:solidFill>
                <a:latin typeface="Calibri"/>
                <a:cs typeface="Calibri"/>
              </a:rPr>
              <a:t> </a:t>
            </a:r>
            <a:r>
              <a:rPr sz="3600" i="1" spc="-25" dirty="0">
                <a:solidFill>
                  <a:srgbClr val="FFFFFF"/>
                </a:solidFill>
                <a:latin typeface="Calibri"/>
                <a:cs typeface="Calibri"/>
              </a:rPr>
              <a:t>b</a:t>
            </a:r>
            <a:r>
              <a:rPr sz="3600" i="1" spc="-30" dirty="0">
                <a:solidFill>
                  <a:srgbClr val="FFFFFF"/>
                </a:solidFill>
                <a:latin typeface="Calibri"/>
                <a:cs typeface="Calibri"/>
              </a:rPr>
              <a:t>e</a:t>
            </a:r>
            <a:r>
              <a:rPr sz="3600" i="1" spc="-5" dirty="0">
                <a:solidFill>
                  <a:srgbClr val="FFFFFF"/>
                </a:solidFill>
                <a:latin typeface="Calibri"/>
                <a:cs typeface="Calibri"/>
              </a:rPr>
              <a:t>nefit</a:t>
            </a:r>
            <a:r>
              <a:rPr sz="3600" i="1" dirty="0">
                <a:solidFill>
                  <a:srgbClr val="FFFFFF"/>
                </a:solidFill>
                <a:latin typeface="Calibri"/>
                <a:cs typeface="Calibri"/>
              </a:rPr>
              <a:t>.</a:t>
            </a:r>
            <a:r>
              <a:rPr sz="3600" i="1" spc="10" dirty="0">
                <a:solidFill>
                  <a:srgbClr val="FFFFFF"/>
                </a:solidFill>
                <a:latin typeface="Calibri"/>
                <a:cs typeface="Calibri"/>
              </a:rPr>
              <a:t> </a:t>
            </a:r>
            <a:r>
              <a:rPr sz="3600" i="1" spc="-5" dirty="0">
                <a:solidFill>
                  <a:srgbClr val="FFFFFF"/>
                </a:solidFill>
                <a:latin typeface="Calibri"/>
                <a:cs typeface="Calibri"/>
              </a:rPr>
              <a:t>Ot</a:t>
            </a:r>
            <a:r>
              <a:rPr sz="3600" i="1" spc="-15" dirty="0">
                <a:solidFill>
                  <a:srgbClr val="FFFFFF"/>
                </a:solidFill>
                <a:latin typeface="Calibri"/>
                <a:cs typeface="Calibri"/>
              </a:rPr>
              <a:t>her</a:t>
            </a:r>
            <a:r>
              <a:rPr lang="en-US" sz="3600" i="1" spc="-15" dirty="0">
                <a:solidFill>
                  <a:srgbClr val="FFFFFF"/>
                </a:solidFill>
                <a:latin typeface="Calibri"/>
                <a:cs typeface="Calibri"/>
              </a:rPr>
              <a:t> than that, it’s knowing my network is safe.”</a:t>
            </a:r>
            <a:endParaRPr sz="3600" dirty="0">
              <a:latin typeface="Calibri"/>
              <a:cs typeface="Calibri"/>
            </a:endParaRPr>
          </a:p>
        </p:txBody>
      </p:sp>
      <p:sp>
        <p:nvSpPr>
          <p:cNvPr id="13" name="object 13"/>
          <p:cNvSpPr/>
          <p:nvPr/>
        </p:nvSpPr>
        <p:spPr>
          <a:xfrm>
            <a:off x="10565892" y="137160"/>
            <a:ext cx="1379220" cy="464820"/>
          </a:xfrm>
          <a:prstGeom prst="rect">
            <a:avLst/>
          </a:prstGeom>
          <a:blipFill>
            <a:blip r:embed="rId5" cstate="print"/>
            <a:stretch>
              <a:fillRect/>
            </a:stretch>
          </a:blipFill>
        </p:spPr>
        <p:txBody>
          <a:bodyPr wrap="square" lIns="0" tIns="0" rIns="0" bIns="0" rtlCol="0"/>
          <a:lstStyle/>
          <a:p>
            <a:endParaRPr dirty="0"/>
          </a:p>
        </p:txBody>
      </p:sp>
      <p:sp>
        <p:nvSpPr>
          <p:cNvPr id="14" name="object 14"/>
          <p:cNvSpPr/>
          <p:nvPr/>
        </p:nvSpPr>
        <p:spPr>
          <a:xfrm>
            <a:off x="10222992" y="723900"/>
            <a:ext cx="1722120" cy="342900"/>
          </a:xfrm>
          <a:prstGeom prst="rect">
            <a:avLst/>
          </a:prstGeom>
          <a:blipFill>
            <a:blip r:embed="rId6" cstate="print"/>
            <a:stretch>
              <a:fillRect/>
            </a:stretch>
          </a:blipFill>
        </p:spPr>
        <p:txBody>
          <a:bodyPr wrap="square" lIns="0" tIns="0" rIns="0" bIns="0" rtlCol="0"/>
          <a:lstStyle/>
          <a:p>
            <a:endParaRPr dirty="0"/>
          </a:p>
        </p:txBody>
      </p:sp>
      <p:sp>
        <p:nvSpPr>
          <p:cNvPr id="17" name="TextBox 16"/>
          <p:cNvSpPr txBox="1"/>
          <p:nvPr/>
        </p:nvSpPr>
        <p:spPr>
          <a:xfrm>
            <a:off x="5257800" y="4267200"/>
            <a:ext cx="5715000" cy="1077218"/>
          </a:xfrm>
          <a:prstGeom prst="rect">
            <a:avLst/>
          </a:prstGeom>
          <a:noFill/>
        </p:spPr>
        <p:txBody>
          <a:bodyPr wrap="square" rtlCol="0">
            <a:spAutoFit/>
          </a:bodyPr>
          <a:lstStyle/>
          <a:p>
            <a:pPr algn="r"/>
            <a:r>
              <a:rPr lang="en-US" sz="3200" i="1" spc="-15" dirty="0">
                <a:solidFill>
                  <a:srgbClr val="FFFF00"/>
                </a:solidFill>
                <a:latin typeface="Calibri" panose="020F0502020204030204" pitchFamily="34" charset="0"/>
                <a:cs typeface="Calibri" panose="020F0502020204030204" pitchFamily="34" charset="0"/>
              </a:rPr>
              <a:t>Harsh</a:t>
            </a:r>
            <a:r>
              <a:rPr lang="en-US" sz="1600" dirty="0">
                <a:solidFill>
                  <a:srgbClr val="FFFF00"/>
                </a:solidFill>
                <a:latin typeface="Calibri" panose="020F0502020204030204" pitchFamily="34" charset="0"/>
                <a:cs typeface="Calibri" panose="020F0502020204030204" pitchFamily="34" charset="0"/>
              </a:rPr>
              <a:t> </a:t>
            </a:r>
            <a:r>
              <a:rPr lang="en-US" sz="3200" i="1" spc="-15" dirty="0">
                <a:solidFill>
                  <a:srgbClr val="FFFF00"/>
                </a:solidFill>
                <a:latin typeface="Calibri" panose="020F0502020204030204" pitchFamily="34" charset="0"/>
                <a:cs typeface="Calibri" panose="020F0502020204030204" pitchFamily="34" charset="0"/>
              </a:rPr>
              <a:t>Ghai</a:t>
            </a:r>
          </a:p>
          <a:p>
            <a:pPr algn="r"/>
            <a:r>
              <a:rPr lang="en-US" sz="3200" i="1" spc="-15" dirty="0">
                <a:solidFill>
                  <a:srgbClr val="FFFF00"/>
                </a:solidFill>
                <a:latin typeface="Calibri" panose="020F0502020204030204" pitchFamily="34" charset="0"/>
                <a:cs typeface="Calibri" panose="020F0502020204030204" pitchFamily="34" charset="0"/>
              </a:rPr>
              <a:t>Owner</a:t>
            </a:r>
            <a:r>
              <a:rPr lang="en-US" sz="1600" dirty="0">
                <a:solidFill>
                  <a:srgbClr val="FFFF00"/>
                </a:solidFill>
                <a:latin typeface="Calibri" panose="020F0502020204030204" pitchFamily="34" charset="0"/>
                <a:cs typeface="Calibri" panose="020F0502020204030204" pitchFamily="34" charset="0"/>
              </a:rPr>
              <a:t>, </a:t>
            </a:r>
            <a:r>
              <a:rPr lang="en-US" sz="3200" i="1" spc="-15" dirty="0">
                <a:solidFill>
                  <a:srgbClr val="FFFF00"/>
                </a:solidFill>
                <a:latin typeface="Calibri" panose="020F0502020204030204" pitchFamily="34" charset="0"/>
                <a:cs typeface="Calibri" panose="020F0502020204030204" pitchFamily="34" charset="0"/>
              </a:rPr>
              <a:t>Burger</a:t>
            </a:r>
            <a:r>
              <a:rPr lang="en-US" sz="1600" dirty="0">
                <a:solidFill>
                  <a:srgbClr val="FFFF00"/>
                </a:solidFill>
                <a:latin typeface="Calibri" panose="020F0502020204030204" pitchFamily="34" charset="0"/>
                <a:cs typeface="Calibri" panose="020F0502020204030204" pitchFamily="34" charset="0"/>
              </a:rPr>
              <a:t> </a:t>
            </a:r>
            <a:r>
              <a:rPr lang="en-US" sz="3200" i="1" spc="-15" dirty="0">
                <a:solidFill>
                  <a:srgbClr val="FFFF00"/>
                </a:solidFill>
                <a:latin typeface="Calibri" panose="020F0502020204030204" pitchFamily="34" charset="0"/>
                <a:cs typeface="Calibri" panose="020F0502020204030204" pitchFamily="34" charset="0"/>
              </a:rPr>
              <a:t>King</a:t>
            </a:r>
            <a:r>
              <a:rPr lang="en-US" sz="1600" dirty="0">
                <a:solidFill>
                  <a:srgbClr val="FFFF00"/>
                </a:solidFill>
                <a:latin typeface="Calibri" panose="020F0502020204030204" pitchFamily="34" charset="0"/>
                <a:cs typeface="Calibri" panose="020F0502020204030204" pitchFamily="34" charset="0"/>
              </a:rPr>
              <a:t> </a:t>
            </a:r>
            <a:r>
              <a:rPr lang="en-US" sz="3200" i="1" spc="-15" dirty="0">
                <a:solidFill>
                  <a:srgbClr val="FFFF00"/>
                </a:solidFill>
                <a:latin typeface="Calibri" panose="020F0502020204030204" pitchFamily="34" charset="0"/>
                <a:cs typeface="Calibri" panose="020F0502020204030204" pitchFamily="34" charset="0"/>
              </a:rPr>
              <a:t>Franchisee</a:t>
            </a:r>
          </a:p>
        </p:txBody>
      </p:sp>
      <p:sp>
        <p:nvSpPr>
          <p:cNvPr id="18" name="Slide Number Placeholder 17"/>
          <p:cNvSpPr>
            <a:spLocks noGrp="1"/>
          </p:cNvSpPr>
          <p:nvPr>
            <p:ph type="sldNum" sz="quarter" idx="10"/>
          </p:nvPr>
        </p:nvSpPr>
        <p:spPr/>
        <p:txBody>
          <a:bodyPr/>
          <a:lstStyle/>
          <a:p>
            <a:fld id="{2F461EE4-5C2D-457B-8B29-92FD8A53BC71}"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6775" y="5209921"/>
            <a:ext cx="7171055" cy="1477328"/>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80" normalizeH="0" baseline="0" noProof="0" dirty="0">
                <a:ln>
                  <a:noFill/>
                </a:ln>
                <a:solidFill>
                  <a:srgbClr val="FFFFFF"/>
                </a:solidFill>
                <a:effectLst/>
                <a:uLnTx/>
                <a:uFillTx/>
                <a:latin typeface="Calibri"/>
                <a:ea typeface="+mn-ea"/>
                <a:cs typeface="Calibri"/>
              </a:rPr>
              <a:t>J</a:t>
            </a:r>
            <a:r>
              <a:rPr kumimoji="0" sz="2400" b="0" i="0" u="none" strike="noStrike" kern="1200" cap="none" spc="85" normalizeH="0" baseline="0" noProof="0" dirty="0">
                <a:ln>
                  <a:noFill/>
                </a:ln>
                <a:solidFill>
                  <a:srgbClr val="FFFFFF"/>
                </a:solidFill>
                <a:effectLst/>
                <a:uLnTx/>
                <a:uFillTx/>
                <a:latin typeface="Calibri"/>
                <a:ea typeface="+mn-ea"/>
                <a:cs typeface="Calibri"/>
              </a:rPr>
              <a:t>O</a:t>
            </a:r>
            <a:r>
              <a:rPr kumimoji="0" sz="2400" b="0" i="0" u="none" strike="noStrike" kern="1200" cap="none" spc="95" normalizeH="0" baseline="0" noProof="0" dirty="0">
                <a:ln>
                  <a:noFill/>
                </a:ln>
                <a:solidFill>
                  <a:srgbClr val="FFFFFF"/>
                </a:solidFill>
                <a:effectLst/>
                <a:uLnTx/>
                <a:uFillTx/>
                <a:latin typeface="Calibri"/>
                <a:ea typeface="+mn-ea"/>
                <a:cs typeface="Calibri"/>
              </a:rPr>
              <a:t>H</a:t>
            </a:r>
            <a:r>
              <a:rPr kumimoji="0" sz="2400" b="0" i="0" u="none" strike="noStrike" kern="1200" cap="none" spc="-20" normalizeH="0" baseline="0" noProof="0" dirty="0">
                <a:ln>
                  <a:noFill/>
                </a:ln>
                <a:solidFill>
                  <a:srgbClr val="FFFFFF"/>
                </a:solidFill>
                <a:effectLst/>
                <a:uLnTx/>
                <a:uFillTx/>
                <a:latin typeface="Calibri"/>
                <a:ea typeface="+mn-ea"/>
                <a:cs typeface="Calibri"/>
              </a:rPr>
              <a:t>N</a:t>
            </a:r>
            <a:r>
              <a:rPr kumimoji="0" sz="2400" b="0" i="0" u="none" strike="noStrike" kern="1200" cap="none" spc="195" normalizeH="0" baseline="0" noProof="0" dirty="0">
                <a:ln>
                  <a:noFill/>
                </a:ln>
                <a:solidFill>
                  <a:srgbClr val="FFFFFF"/>
                </a:solidFill>
                <a:effectLst/>
                <a:uLnTx/>
                <a:uFillTx/>
                <a:latin typeface="Calibri"/>
                <a:ea typeface="+mn-ea"/>
                <a:cs typeface="Calibri"/>
              </a:rPr>
              <a:t> </a:t>
            </a:r>
            <a:r>
              <a:rPr kumimoji="0" sz="2400" b="0" i="0" u="none" strike="noStrike" kern="1200" cap="none" spc="95" normalizeH="0" baseline="0" noProof="0" dirty="0">
                <a:ln>
                  <a:noFill/>
                </a:ln>
                <a:solidFill>
                  <a:srgbClr val="FFFFFF"/>
                </a:solidFill>
                <a:effectLst/>
                <a:uLnTx/>
                <a:uFillTx/>
                <a:latin typeface="Calibri"/>
                <a:ea typeface="+mn-ea"/>
                <a:cs typeface="Calibri"/>
              </a:rPr>
              <a:t>CH</a:t>
            </a:r>
            <a:r>
              <a:rPr kumimoji="0" sz="2400" b="0" i="0" u="none" strike="noStrike" kern="1200" cap="none" spc="75" normalizeH="0" baseline="0" noProof="0" dirty="0">
                <a:ln>
                  <a:noFill/>
                </a:ln>
                <a:solidFill>
                  <a:srgbClr val="FFFFFF"/>
                </a:solidFill>
                <a:effectLst/>
                <a:uLnTx/>
                <a:uFillTx/>
                <a:latin typeface="Calibri"/>
                <a:ea typeface="+mn-ea"/>
                <a:cs typeface="Calibri"/>
              </a:rPr>
              <a:t>RI</a:t>
            </a:r>
            <a:r>
              <a:rPr kumimoji="0" sz="2400" b="0" i="0" u="none" strike="noStrike" kern="1200" cap="none" spc="80" normalizeH="0" baseline="0" noProof="0" dirty="0">
                <a:ln>
                  <a:noFill/>
                </a:ln>
                <a:solidFill>
                  <a:srgbClr val="FFFFFF"/>
                </a:solidFill>
                <a:effectLst/>
                <a:uLnTx/>
                <a:uFillTx/>
                <a:latin typeface="Calibri"/>
                <a:ea typeface="+mn-ea"/>
                <a:cs typeface="Calibri"/>
              </a:rPr>
              <a:t>S</a:t>
            </a:r>
            <a:r>
              <a:rPr kumimoji="0" sz="2400" b="0" i="0" u="none" strike="noStrike" kern="1200" cap="none" spc="85" normalizeH="0" baseline="0" noProof="0" dirty="0">
                <a:ln>
                  <a:noFill/>
                </a:ln>
                <a:solidFill>
                  <a:srgbClr val="FFFFFF"/>
                </a:solidFill>
                <a:effectLst/>
                <a:uLnTx/>
                <a:uFillTx/>
                <a:latin typeface="Calibri"/>
                <a:ea typeface="+mn-ea"/>
                <a:cs typeface="Calibri"/>
              </a:rPr>
              <a:t>T</a:t>
            </a:r>
            <a:r>
              <a:rPr kumimoji="0" sz="2400" b="0" i="0" u="none" strike="noStrike" kern="1200" cap="none" spc="-100" normalizeH="0" baseline="0" noProof="0" dirty="0">
                <a:ln>
                  <a:noFill/>
                </a:ln>
                <a:solidFill>
                  <a:srgbClr val="FFFFFF"/>
                </a:solidFill>
                <a:effectLst/>
                <a:uLnTx/>
                <a:uFillTx/>
                <a:latin typeface="Calibri"/>
                <a:ea typeface="+mn-ea"/>
                <a:cs typeface="Calibri"/>
              </a:rPr>
              <a:t>L</a:t>
            </a:r>
            <a:r>
              <a:rPr kumimoji="0" sz="2400" b="0" i="0" u="none" strike="noStrike" kern="1200" cap="none" spc="0" normalizeH="0" baseline="0" noProof="0" dirty="0">
                <a:ln>
                  <a:noFill/>
                </a:ln>
                <a:solidFill>
                  <a:srgbClr val="FFFFFF"/>
                </a:solidFill>
                <a:effectLst/>
                <a:uLnTx/>
                <a:uFillTx/>
                <a:latin typeface="Calibri"/>
                <a:ea typeface="+mn-ea"/>
                <a:cs typeface="Calibri"/>
              </a:rPr>
              <a:t>Y</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95" normalizeH="0" baseline="0" noProof="0" dirty="0">
                <a:ln>
                  <a:noFill/>
                </a:ln>
                <a:solidFill>
                  <a:srgbClr val="FFFFFF"/>
                </a:solidFill>
                <a:effectLst/>
                <a:uLnTx/>
                <a:uFillTx/>
                <a:latin typeface="Calibri"/>
                <a:ea typeface="+mn-ea"/>
                <a:cs typeface="Calibri"/>
              </a:rPr>
              <a:t>CH</a:t>
            </a:r>
            <a:r>
              <a:rPr kumimoji="0" sz="2400" b="0" i="0" u="none" strike="noStrike" kern="1200" cap="none" spc="75" normalizeH="0" baseline="0" noProof="0" dirty="0">
                <a:ln>
                  <a:noFill/>
                </a:ln>
                <a:solidFill>
                  <a:srgbClr val="FFFFFF"/>
                </a:solidFill>
                <a:effectLst/>
                <a:uLnTx/>
                <a:uFillTx/>
                <a:latin typeface="Calibri"/>
                <a:ea typeface="+mn-ea"/>
                <a:cs typeface="Calibri"/>
              </a:rPr>
              <a:t>I</a:t>
            </a:r>
            <a:r>
              <a:rPr kumimoji="0" sz="2400" b="0" i="0" u="none" strike="noStrike" kern="1200" cap="none" spc="95" normalizeH="0" baseline="0" noProof="0" dirty="0">
                <a:ln>
                  <a:noFill/>
                </a:ln>
                <a:solidFill>
                  <a:srgbClr val="FFFFFF"/>
                </a:solidFill>
                <a:effectLst/>
                <a:uLnTx/>
                <a:uFillTx/>
                <a:latin typeface="Calibri"/>
                <a:ea typeface="+mn-ea"/>
                <a:cs typeface="Calibri"/>
              </a:rPr>
              <a:t>E</a:t>
            </a:r>
            <a:r>
              <a:rPr kumimoji="0" sz="2400" b="0" i="0" u="none" strike="noStrike" kern="1200" cap="none" spc="0" normalizeH="0" baseline="0" noProof="0" dirty="0">
                <a:ln>
                  <a:noFill/>
                </a:ln>
                <a:solidFill>
                  <a:srgbClr val="FFFFFF"/>
                </a:solidFill>
                <a:effectLst/>
                <a:uLnTx/>
                <a:uFillTx/>
                <a:latin typeface="Calibri"/>
                <a:ea typeface="+mn-ea"/>
                <a:cs typeface="Calibri"/>
              </a:rPr>
              <a:t>F</a:t>
            </a:r>
            <a:r>
              <a:rPr kumimoji="0" sz="2400" b="0" i="0" u="none" strike="noStrike" kern="1200" cap="none" spc="195" normalizeH="0" baseline="0" noProof="0" dirty="0">
                <a:ln>
                  <a:noFill/>
                </a:ln>
                <a:solidFill>
                  <a:srgbClr val="FFFFFF"/>
                </a:solidFill>
                <a:effectLst/>
                <a:uLnTx/>
                <a:uFillTx/>
                <a:latin typeface="Calibri"/>
                <a:ea typeface="+mn-ea"/>
                <a:cs typeface="Calibri"/>
              </a:rPr>
              <a:t> </a:t>
            </a:r>
            <a:r>
              <a:rPr kumimoji="0" sz="2400" b="0" i="0" u="none" strike="noStrike" kern="1200" cap="none" spc="75" normalizeH="0" baseline="0" noProof="0" dirty="0">
                <a:ln>
                  <a:noFill/>
                </a:ln>
                <a:solidFill>
                  <a:srgbClr val="FFFFFF"/>
                </a:solidFill>
                <a:effectLst/>
                <a:uLnTx/>
                <a:uFillTx/>
                <a:latin typeface="Calibri"/>
                <a:ea typeface="+mn-ea"/>
                <a:cs typeface="Calibri"/>
              </a:rPr>
              <a:t>I</a:t>
            </a:r>
            <a:r>
              <a:rPr kumimoji="0" sz="2400" b="0" i="0" u="none" strike="noStrike" kern="1200" cap="none" spc="70" normalizeH="0" baseline="0" noProof="0" dirty="0">
                <a:ln>
                  <a:noFill/>
                </a:ln>
                <a:solidFill>
                  <a:srgbClr val="FFFFFF"/>
                </a:solidFill>
                <a:effectLst/>
                <a:uLnTx/>
                <a:uFillTx/>
                <a:latin typeface="Calibri"/>
                <a:ea typeface="+mn-ea"/>
                <a:cs typeface="Calibri"/>
              </a:rPr>
              <a:t>NF</a:t>
            </a:r>
            <a:r>
              <a:rPr kumimoji="0" sz="2400" b="0" i="0" u="none" strike="noStrike" kern="1200" cap="none" spc="85" normalizeH="0" baseline="0" noProof="0" dirty="0">
                <a:ln>
                  <a:noFill/>
                </a:ln>
                <a:solidFill>
                  <a:srgbClr val="FFFFFF"/>
                </a:solidFill>
                <a:effectLst/>
                <a:uLnTx/>
                <a:uFillTx/>
                <a:latin typeface="Calibri"/>
                <a:ea typeface="+mn-ea"/>
                <a:cs typeface="Calibri"/>
              </a:rPr>
              <a:t>O</a:t>
            </a:r>
            <a:r>
              <a:rPr kumimoji="0" sz="2400" b="0" i="0" u="none" strike="noStrike" kern="1200" cap="none" spc="75" normalizeH="0" baseline="0" noProof="0" dirty="0">
                <a:ln>
                  <a:noFill/>
                </a:ln>
                <a:solidFill>
                  <a:srgbClr val="FFFFFF"/>
                </a:solidFill>
                <a:effectLst/>
                <a:uLnTx/>
                <a:uFillTx/>
                <a:latin typeface="Calibri"/>
                <a:ea typeface="+mn-ea"/>
                <a:cs typeface="Calibri"/>
              </a:rPr>
              <a:t>RM</a:t>
            </a:r>
            <a:r>
              <a:rPr kumimoji="0" sz="2400" b="0" i="0" u="none" strike="noStrike" kern="1200" cap="none" spc="-110" normalizeH="0" baseline="0" noProof="0" dirty="0">
                <a:ln>
                  <a:noFill/>
                </a:ln>
                <a:solidFill>
                  <a:srgbClr val="FFFFFF"/>
                </a:solidFill>
                <a:effectLst/>
                <a:uLnTx/>
                <a:uFillTx/>
                <a:latin typeface="Calibri"/>
                <a:ea typeface="+mn-ea"/>
                <a:cs typeface="Calibri"/>
              </a:rPr>
              <a:t>A</a:t>
            </a:r>
            <a:r>
              <a:rPr kumimoji="0" sz="2400" b="0" i="0" u="none" strike="noStrike" kern="1200" cap="none" spc="85" normalizeH="0" baseline="0" noProof="0" dirty="0">
                <a:ln>
                  <a:noFill/>
                </a:ln>
                <a:solidFill>
                  <a:srgbClr val="FFFFFF"/>
                </a:solidFill>
                <a:effectLst/>
                <a:uLnTx/>
                <a:uFillTx/>
                <a:latin typeface="Calibri"/>
                <a:ea typeface="+mn-ea"/>
                <a:cs typeface="Calibri"/>
              </a:rPr>
              <a:t>T</a:t>
            </a:r>
            <a:r>
              <a:rPr kumimoji="0" sz="2400" b="0" i="0" u="none" strike="noStrike" kern="1200" cap="none" spc="75" normalizeH="0" baseline="0" noProof="0" dirty="0">
                <a:ln>
                  <a:noFill/>
                </a:ln>
                <a:solidFill>
                  <a:srgbClr val="FFFFFF"/>
                </a:solidFill>
                <a:effectLst/>
                <a:uLnTx/>
                <a:uFillTx/>
                <a:latin typeface="Calibri"/>
                <a:ea typeface="+mn-ea"/>
                <a:cs typeface="Calibri"/>
              </a:rPr>
              <a:t>I</a:t>
            </a:r>
            <a:r>
              <a:rPr kumimoji="0" sz="2400" b="0" i="0" u="none" strike="noStrike" kern="1200" cap="none" spc="85" normalizeH="0" baseline="0" noProof="0" dirty="0">
                <a:ln>
                  <a:noFill/>
                </a:ln>
                <a:solidFill>
                  <a:srgbClr val="FFFFFF"/>
                </a:solidFill>
                <a:effectLst/>
                <a:uLnTx/>
                <a:uFillTx/>
                <a:latin typeface="Calibri"/>
                <a:ea typeface="+mn-ea"/>
                <a:cs typeface="Calibri"/>
              </a:rPr>
              <a:t>O</a:t>
            </a:r>
            <a:r>
              <a:rPr kumimoji="0" sz="2400" b="0" i="0" u="none" strike="noStrike" kern="1200" cap="none" spc="-20" normalizeH="0" baseline="0" noProof="0" dirty="0">
                <a:ln>
                  <a:noFill/>
                </a:ln>
                <a:solidFill>
                  <a:srgbClr val="FFFFFF"/>
                </a:solidFill>
                <a:effectLst/>
                <a:uLnTx/>
                <a:uFillTx/>
                <a:latin typeface="Calibri"/>
                <a:ea typeface="+mn-ea"/>
                <a:cs typeface="Calibri"/>
              </a:rPr>
              <a:t>N</a:t>
            </a:r>
            <a:r>
              <a:rPr kumimoji="0" sz="2400" b="0" i="0" u="none" strike="noStrike" kern="1200" cap="none" spc="229" normalizeH="0" baseline="0" noProof="0" dirty="0">
                <a:ln>
                  <a:noFill/>
                </a:ln>
                <a:solidFill>
                  <a:srgbClr val="FFFFFF"/>
                </a:solidFill>
                <a:effectLst/>
                <a:uLnTx/>
                <a:uFillTx/>
                <a:latin typeface="Calibri"/>
                <a:ea typeface="+mn-ea"/>
                <a:cs typeface="Calibri"/>
              </a:rPr>
              <a:t> </a:t>
            </a:r>
            <a:r>
              <a:rPr kumimoji="0" sz="2400" b="0" i="0" u="none" strike="noStrike" kern="1200" cap="none" spc="90" normalizeH="0" baseline="0" noProof="0" dirty="0">
                <a:ln>
                  <a:noFill/>
                </a:ln>
                <a:solidFill>
                  <a:srgbClr val="FFFFFF"/>
                </a:solidFill>
                <a:effectLst/>
                <a:uLnTx/>
                <a:uFillTx/>
                <a:latin typeface="Calibri"/>
                <a:ea typeface="+mn-ea"/>
                <a:cs typeface="Calibri"/>
              </a:rPr>
              <a:t>S</a:t>
            </a:r>
            <a:r>
              <a:rPr kumimoji="0" sz="2400" b="0" i="0" u="none" strike="noStrike" kern="1200" cap="none" spc="70" normalizeH="0" baseline="0" noProof="0" dirty="0">
                <a:ln>
                  <a:noFill/>
                </a:ln>
                <a:solidFill>
                  <a:srgbClr val="FFFFFF"/>
                </a:solidFill>
                <a:effectLst/>
                <a:uLnTx/>
                <a:uFillTx/>
                <a:latin typeface="Calibri"/>
                <a:ea typeface="+mn-ea"/>
                <a:cs typeface="Calibri"/>
              </a:rPr>
              <a:t>E</a:t>
            </a:r>
            <a:r>
              <a:rPr kumimoji="0" sz="2400" b="0" i="0" u="none" strike="noStrike" kern="1200" cap="none" spc="95" normalizeH="0" baseline="0" noProof="0" dirty="0">
                <a:ln>
                  <a:noFill/>
                </a:ln>
                <a:solidFill>
                  <a:srgbClr val="FFFFFF"/>
                </a:solidFill>
                <a:effectLst/>
                <a:uLnTx/>
                <a:uFillTx/>
                <a:latin typeface="Calibri"/>
                <a:ea typeface="+mn-ea"/>
                <a:cs typeface="Calibri"/>
              </a:rPr>
              <a:t>C</a:t>
            </a:r>
            <a:r>
              <a:rPr kumimoji="0" sz="2400" b="0" i="0" u="none" strike="noStrike" kern="1200" cap="none" spc="65" normalizeH="0" baseline="0" noProof="0" dirty="0">
                <a:ln>
                  <a:noFill/>
                </a:ln>
                <a:solidFill>
                  <a:srgbClr val="FFFFFF"/>
                </a:solidFill>
                <a:effectLst/>
                <a:uLnTx/>
                <a:uFillTx/>
                <a:latin typeface="Calibri"/>
                <a:ea typeface="+mn-ea"/>
                <a:cs typeface="Calibri"/>
              </a:rPr>
              <a:t>U</a:t>
            </a:r>
            <a:r>
              <a:rPr kumimoji="0" sz="2400" b="0" i="0" u="none" strike="noStrike" kern="1200" cap="none" spc="75" normalizeH="0" baseline="0" noProof="0" dirty="0">
                <a:ln>
                  <a:noFill/>
                </a:ln>
                <a:solidFill>
                  <a:srgbClr val="FFFFFF"/>
                </a:solidFill>
                <a:effectLst/>
                <a:uLnTx/>
                <a:uFillTx/>
                <a:latin typeface="Calibri"/>
                <a:ea typeface="+mn-ea"/>
                <a:cs typeface="Calibri"/>
              </a:rPr>
              <a:t>RI</a:t>
            </a:r>
            <a:r>
              <a:rPr kumimoji="0" sz="2400" b="0" i="0" u="none" strike="noStrike" kern="1200" cap="none" spc="85" normalizeH="0" baseline="0" noProof="0" dirty="0">
                <a:ln>
                  <a:noFill/>
                </a:ln>
                <a:solidFill>
                  <a:srgbClr val="FFFFFF"/>
                </a:solidFill>
                <a:effectLst/>
                <a:uLnTx/>
                <a:uFillTx/>
                <a:latin typeface="Calibri"/>
                <a:ea typeface="+mn-ea"/>
                <a:cs typeface="Calibri"/>
              </a:rPr>
              <a:t>T</a:t>
            </a:r>
            <a:r>
              <a:rPr kumimoji="0" sz="2400" b="0" i="0" u="none" strike="noStrike" kern="1200" cap="none" spc="0" normalizeH="0" baseline="0" noProof="0" dirty="0">
                <a:ln>
                  <a:noFill/>
                </a:ln>
                <a:solidFill>
                  <a:srgbClr val="FFFFFF"/>
                </a:solidFill>
                <a:effectLst/>
                <a:uLnTx/>
                <a:uFillTx/>
                <a:latin typeface="Calibri"/>
                <a:ea typeface="+mn-ea"/>
                <a:cs typeface="Calibri"/>
              </a:rPr>
              <a:t>Y</a:t>
            </a:r>
            <a:r>
              <a:rPr kumimoji="0" sz="2400" b="0" i="0" u="none" strike="noStrike" kern="1200" cap="none" spc="215" normalizeH="0" baseline="0" noProof="0" dirty="0">
                <a:ln>
                  <a:noFill/>
                </a:ln>
                <a:solidFill>
                  <a:srgbClr val="FFFFFF"/>
                </a:solidFill>
                <a:effectLst/>
                <a:uLnTx/>
                <a:uFillTx/>
                <a:latin typeface="Calibri"/>
                <a:ea typeface="+mn-ea"/>
                <a:cs typeface="Calibri"/>
              </a:rPr>
              <a:t> </a:t>
            </a:r>
            <a:r>
              <a:rPr kumimoji="0" sz="2400" b="0" i="0" u="none" strike="noStrike" kern="1200" cap="none" spc="85" normalizeH="0" baseline="0" noProof="0" dirty="0">
                <a:ln>
                  <a:noFill/>
                </a:ln>
                <a:solidFill>
                  <a:srgbClr val="FFFFFF"/>
                </a:solidFill>
                <a:effectLst/>
                <a:uLnTx/>
                <a:uFillTx/>
                <a:latin typeface="Calibri"/>
                <a:ea typeface="+mn-ea"/>
                <a:cs typeface="Calibri"/>
              </a:rPr>
              <a:t>O</a:t>
            </a:r>
            <a:r>
              <a:rPr kumimoji="0" sz="2400" b="0" i="0" u="none" strike="noStrike" kern="1200" cap="none" spc="90" normalizeH="0" baseline="0" noProof="0" dirty="0">
                <a:ln>
                  <a:noFill/>
                </a:ln>
                <a:solidFill>
                  <a:srgbClr val="FFFFFF"/>
                </a:solidFill>
                <a:effectLst/>
                <a:uLnTx/>
                <a:uFillTx/>
                <a:latin typeface="Calibri"/>
                <a:ea typeface="+mn-ea"/>
                <a:cs typeface="Calibri"/>
              </a:rPr>
              <a:t>FF</a:t>
            </a:r>
            <a:r>
              <a:rPr kumimoji="0" sz="2400" b="0" i="0" u="none" strike="noStrike" kern="1200" cap="none" spc="75" normalizeH="0" baseline="0" noProof="0" dirty="0">
                <a:ln>
                  <a:noFill/>
                </a:ln>
                <a:solidFill>
                  <a:srgbClr val="FFFFFF"/>
                </a:solidFill>
                <a:effectLst/>
                <a:uLnTx/>
                <a:uFillTx/>
                <a:latin typeface="Calibri"/>
                <a:ea typeface="+mn-ea"/>
                <a:cs typeface="Calibri"/>
              </a:rPr>
              <a:t>I</a:t>
            </a:r>
            <a:r>
              <a:rPr kumimoji="0" sz="2400" b="0" i="0" u="none" strike="noStrike" kern="1200" cap="none" spc="95" normalizeH="0" baseline="0" noProof="0" dirty="0">
                <a:ln>
                  <a:noFill/>
                </a:ln>
                <a:solidFill>
                  <a:srgbClr val="FFFFFF"/>
                </a:solidFill>
                <a:effectLst/>
                <a:uLnTx/>
                <a:uFillTx/>
                <a:latin typeface="Calibri"/>
                <a:ea typeface="+mn-ea"/>
                <a:cs typeface="Calibri"/>
              </a:rPr>
              <a:t>CE</a:t>
            </a:r>
            <a:r>
              <a:rPr kumimoji="0" sz="2400" b="0" i="0" u="none" strike="noStrike" kern="1200" cap="none" spc="-15" normalizeH="0" baseline="0" noProof="0" dirty="0">
                <a:ln>
                  <a:noFill/>
                </a:ln>
                <a:solidFill>
                  <a:srgbClr val="FFFFFF"/>
                </a:solidFill>
                <a:effectLst/>
                <a:uLnTx/>
                <a:uFillTx/>
                <a:latin typeface="Calibri"/>
                <a:ea typeface="+mn-ea"/>
                <a:cs typeface="Calibri"/>
              </a:rPr>
              <a:t>R</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75" normalizeH="0" baseline="0" noProof="0" dirty="0">
                <a:ln>
                  <a:noFill/>
                </a:ln>
                <a:solidFill>
                  <a:srgbClr val="FFFFFF"/>
                </a:solidFill>
                <a:effectLst/>
                <a:uLnTx/>
                <a:uFillTx/>
                <a:latin typeface="Calibri"/>
                <a:ea typeface="+mn-ea"/>
                <a:cs typeface="Calibri"/>
              </a:rPr>
              <a:t>NE</a:t>
            </a:r>
            <a:r>
              <a:rPr kumimoji="0" sz="2400" b="1" i="0" u="none" strike="noStrike" kern="1200" cap="none" spc="80" normalizeH="0" baseline="0" noProof="0" dirty="0">
                <a:ln>
                  <a:noFill/>
                </a:ln>
                <a:solidFill>
                  <a:srgbClr val="FFFFFF"/>
                </a:solidFill>
                <a:effectLst/>
                <a:uLnTx/>
                <a:uFillTx/>
                <a:latin typeface="Calibri"/>
                <a:ea typeface="+mn-ea"/>
                <a:cs typeface="Calibri"/>
              </a:rPr>
              <a:t>T</a:t>
            </a:r>
            <a:r>
              <a:rPr kumimoji="0" sz="2400" b="1" i="0" u="none" strike="noStrike" kern="1200" cap="none" spc="75" normalizeH="0" baseline="0" noProof="0" dirty="0">
                <a:ln>
                  <a:noFill/>
                </a:ln>
                <a:solidFill>
                  <a:srgbClr val="FFFFFF"/>
                </a:solidFill>
                <a:effectLst/>
                <a:uLnTx/>
                <a:uFillTx/>
                <a:latin typeface="Calibri"/>
                <a:ea typeface="+mn-ea"/>
                <a:cs typeface="Calibri"/>
              </a:rPr>
              <a:t>SURI</a:t>
            </a:r>
            <a:r>
              <a:rPr kumimoji="0" sz="2400" b="1" i="0" u="none" strike="noStrike" kern="1200" cap="none" spc="90" normalizeH="0" baseline="0" noProof="0" dirty="0">
                <a:ln>
                  <a:noFill/>
                </a:ln>
                <a:solidFill>
                  <a:srgbClr val="FFFFFF"/>
                </a:solidFill>
                <a:effectLst/>
                <a:uLnTx/>
                <a:uFillTx/>
                <a:latin typeface="Calibri"/>
                <a:ea typeface="+mn-ea"/>
                <a:cs typeface="Calibri"/>
              </a:rPr>
              <a:t>O</a:t>
            </a:r>
            <a:r>
              <a:rPr kumimoji="0" sz="2400" b="1" i="0" u="none" strike="noStrike" kern="1200" cap="none" spc="-20" normalizeH="0" baseline="0" noProof="0" dirty="0">
                <a:ln>
                  <a:noFill/>
                </a:ln>
                <a:solidFill>
                  <a:srgbClr val="FFFFFF"/>
                </a:solidFill>
                <a:effectLst/>
                <a:uLnTx/>
                <a:uFillTx/>
                <a:latin typeface="Calibri"/>
                <a:ea typeface="+mn-ea"/>
                <a:cs typeface="Calibri"/>
              </a:rPr>
              <a:t>N</a:t>
            </a:r>
            <a:r>
              <a:rPr kumimoji="0" sz="2400" b="1" i="0" u="none" strike="noStrike" kern="1200" cap="none" spc="200" normalizeH="0" baseline="0" noProof="0" dirty="0">
                <a:ln>
                  <a:noFill/>
                </a:ln>
                <a:solidFill>
                  <a:srgbClr val="FFFFFF"/>
                </a:solidFill>
                <a:effectLst/>
                <a:uLnTx/>
                <a:uFillTx/>
                <a:latin typeface="Calibri"/>
                <a:ea typeface="+mn-ea"/>
                <a:cs typeface="Calibri"/>
              </a:rPr>
              <a:t> </a:t>
            </a:r>
            <a:r>
              <a:rPr kumimoji="0" sz="2400" b="1" i="0" u="none" strike="noStrike" kern="1200" cap="none" spc="75" normalizeH="0" baseline="0" noProof="0" dirty="0">
                <a:ln>
                  <a:noFill/>
                </a:ln>
                <a:solidFill>
                  <a:srgbClr val="FFFFFF"/>
                </a:solidFill>
                <a:effectLst/>
                <a:uLnTx/>
                <a:uFillTx/>
                <a:latin typeface="Calibri"/>
                <a:ea typeface="+mn-ea"/>
                <a:cs typeface="Calibri"/>
              </a:rPr>
              <a:t>AN</a:t>
            </a:r>
            <a:r>
              <a:rPr kumimoji="0" sz="2400" b="1" i="0" u="none" strike="noStrike" kern="1200" cap="none" spc="0" normalizeH="0" baseline="0" noProof="0" dirty="0">
                <a:ln>
                  <a:noFill/>
                </a:ln>
                <a:solidFill>
                  <a:srgbClr val="FFFFFF"/>
                </a:solidFill>
                <a:effectLst/>
                <a:uLnTx/>
                <a:uFillTx/>
                <a:latin typeface="Calibri"/>
                <a:ea typeface="+mn-ea"/>
                <a:cs typeface="Calibri"/>
              </a:rPr>
              <a:t>D</a:t>
            </a:r>
            <a:r>
              <a:rPr kumimoji="0" sz="2400" b="1" i="0" u="none" strike="noStrike" kern="1200" cap="none" spc="215" normalizeH="0" baseline="0" noProof="0" dirty="0">
                <a:ln>
                  <a:noFill/>
                </a:ln>
                <a:solidFill>
                  <a:srgbClr val="FFFFFF"/>
                </a:solidFill>
                <a:effectLst/>
                <a:uLnTx/>
                <a:uFillTx/>
                <a:latin typeface="Calibri"/>
                <a:ea typeface="+mn-ea"/>
                <a:cs typeface="Calibri"/>
              </a:rPr>
              <a:t> </a:t>
            </a:r>
            <a:r>
              <a:rPr kumimoji="0" sz="2400" b="1" i="0" u="none" strike="noStrike" kern="1200" cap="none" spc="75" normalizeH="0" baseline="0" noProof="0" dirty="0">
                <a:ln>
                  <a:noFill/>
                </a:ln>
                <a:solidFill>
                  <a:srgbClr val="FFFFFF"/>
                </a:solidFill>
                <a:effectLst/>
                <a:uLnTx/>
                <a:uFillTx/>
                <a:latin typeface="Calibri"/>
                <a:ea typeface="+mn-ea"/>
                <a:cs typeface="Calibri"/>
              </a:rPr>
              <a:t>E</a:t>
            </a:r>
            <a:r>
              <a:rPr kumimoji="0" sz="2400" b="1" i="0" u="none" strike="noStrike" kern="1200" cap="none" spc="90" normalizeH="0" baseline="0" noProof="0" dirty="0">
                <a:ln>
                  <a:noFill/>
                </a:ln>
                <a:solidFill>
                  <a:srgbClr val="FFFFFF"/>
                </a:solidFill>
                <a:effectLst/>
                <a:uLnTx/>
                <a:uFillTx/>
                <a:latin typeface="Calibri"/>
                <a:ea typeface="+mn-ea"/>
                <a:cs typeface="Calibri"/>
              </a:rPr>
              <a:t>V</a:t>
            </a:r>
            <a:r>
              <a:rPr kumimoji="0" sz="2400" b="1" i="0" u="none" strike="noStrike" kern="1200" cap="none" spc="75" normalizeH="0" baseline="0" noProof="0" dirty="0">
                <a:ln>
                  <a:noFill/>
                </a:ln>
                <a:solidFill>
                  <a:srgbClr val="FFFFFF"/>
                </a:solidFill>
                <a:effectLst/>
                <a:uLnTx/>
                <a:uFillTx/>
                <a:latin typeface="Calibri"/>
                <a:ea typeface="+mn-ea"/>
                <a:cs typeface="Calibri"/>
              </a:rPr>
              <a:t>EN</a:t>
            </a:r>
            <a:r>
              <a:rPr kumimoji="0" sz="2400" b="1" i="0" u="none" strike="noStrike" kern="1200" cap="none" spc="114" normalizeH="0" baseline="0" noProof="0" dirty="0">
                <a:ln>
                  <a:noFill/>
                </a:ln>
                <a:solidFill>
                  <a:srgbClr val="FFFFFF"/>
                </a:solidFill>
                <a:effectLst/>
                <a:uLnTx/>
                <a:uFillTx/>
                <a:latin typeface="Calibri"/>
                <a:ea typeface="+mn-ea"/>
                <a:cs typeface="Calibri"/>
              </a:rPr>
              <a:t>T</a:t>
            </a:r>
            <a:r>
              <a:rPr kumimoji="0" sz="2400" b="1" i="0" u="none" strike="noStrike" kern="1200" cap="none" spc="90" normalizeH="0" baseline="0" noProof="0" dirty="0">
                <a:ln>
                  <a:noFill/>
                </a:ln>
                <a:solidFill>
                  <a:srgbClr val="FFFFFF"/>
                </a:solidFill>
                <a:effectLst/>
                <a:uLnTx/>
                <a:uFillTx/>
                <a:latin typeface="Calibri"/>
                <a:ea typeface="+mn-ea"/>
                <a:cs typeface="Calibri"/>
              </a:rPr>
              <a:t>T</a:t>
            </a:r>
            <a:r>
              <a:rPr kumimoji="0" sz="2400" b="1" i="0" u="none" strike="noStrike" kern="1200" cap="none" spc="75" normalizeH="0" baseline="0" noProof="0" dirty="0">
                <a:ln>
                  <a:noFill/>
                </a:ln>
                <a:solidFill>
                  <a:srgbClr val="FFFFFF"/>
                </a:solidFill>
                <a:effectLst/>
                <a:uLnTx/>
                <a:uFillTx/>
                <a:latin typeface="Calibri"/>
                <a:ea typeface="+mn-ea"/>
                <a:cs typeface="Calibri"/>
              </a:rPr>
              <a:t>R</a:t>
            </a:r>
            <a:r>
              <a:rPr kumimoji="0" sz="2400" b="1" i="0" u="none" strike="noStrike" kern="1200" cap="none" spc="50" normalizeH="0" baseline="0" noProof="0" dirty="0">
                <a:ln>
                  <a:noFill/>
                </a:ln>
                <a:solidFill>
                  <a:srgbClr val="FFFFFF"/>
                </a:solidFill>
                <a:effectLst/>
                <a:uLnTx/>
                <a:uFillTx/>
                <a:latin typeface="Calibri"/>
                <a:ea typeface="+mn-ea"/>
                <a:cs typeface="Calibri"/>
              </a:rPr>
              <a:t>A</a:t>
            </a:r>
            <a:r>
              <a:rPr kumimoji="0" sz="2400" b="1" i="0" u="none" strike="noStrike" kern="1200" cap="none" spc="95" normalizeH="0" baseline="0" noProof="0" dirty="0">
                <a:ln>
                  <a:noFill/>
                </a:ln>
                <a:solidFill>
                  <a:srgbClr val="FFFFFF"/>
                </a:solidFill>
                <a:effectLst/>
                <a:uLnTx/>
                <a:uFillTx/>
                <a:latin typeface="Calibri"/>
                <a:ea typeface="+mn-ea"/>
                <a:cs typeface="Calibri"/>
              </a:rPr>
              <a:t>C</a:t>
            </a:r>
            <a:r>
              <a:rPr kumimoji="0" sz="2400" b="1" i="0" u="none" strike="noStrike" kern="1200" cap="none" spc="70" normalizeH="0" baseline="0" noProof="0" dirty="0">
                <a:ln>
                  <a:noFill/>
                </a:ln>
                <a:solidFill>
                  <a:srgbClr val="FFFFFF"/>
                </a:solidFill>
                <a:effectLst/>
                <a:uLnTx/>
                <a:uFillTx/>
                <a:latin typeface="Calibri"/>
                <a:ea typeface="+mn-ea"/>
                <a:cs typeface="Calibri"/>
              </a:rPr>
              <a:t>K</a:t>
            </a:r>
            <a:r>
              <a:rPr kumimoji="0" sz="2400" b="1" i="0" u="none" strike="noStrike" kern="1200" cap="none" spc="75" normalizeH="0" baseline="0" noProof="0" dirty="0">
                <a:ln>
                  <a:noFill/>
                </a:ln>
                <a:solidFill>
                  <a:srgbClr val="FFFFFF"/>
                </a:solidFill>
                <a:effectLst/>
                <a:uLnTx/>
                <a:uFillTx/>
                <a:latin typeface="Calibri"/>
                <a:ea typeface="+mn-ea"/>
                <a:cs typeface="Calibri"/>
              </a:rPr>
              <a:t>E</a:t>
            </a:r>
            <a:r>
              <a:rPr kumimoji="0" sz="2400" b="1" i="0" u="none" strike="noStrike" kern="1200" cap="none" spc="-15" normalizeH="0" baseline="0" noProof="0" dirty="0">
                <a:ln>
                  <a:noFill/>
                </a:ln>
                <a:solidFill>
                  <a:srgbClr val="FFFFFF"/>
                </a:solidFill>
                <a:effectLst/>
                <a:uLnTx/>
                <a:uFillTx/>
                <a:latin typeface="Calibri"/>
                <a:ea typeface="+mn-ea"/>
                <a:cs typeface="Calibri"/>
              </a:rPr>
              <a:t>R</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tab pos="2945130" algn="l"/>
              </a:tabLst>
              <a:defRPr/>
            </a:pPr>
            <a:r>
              <a:rPr kumimoji="0" sz="2400" b="0" i="0" u="none" strike="noStrike" kern="1200" cap="none" spc="-5" normalizeH="0" baseline="0" noProof="0" dirty="0">
                <a:ln>
                  <a:noFill/>
                </a:ln>
                <a:solidFill>
                  <a:srgbClr val="FFFFFF"/>
                </a:solidFill>
                <a:effectLst/>
                <a:uLnTx/>
                <a:uFillTx/>
                <a:latin typeface="Calibri"/>
                <a:ea typeface="+mn-ea"/>
                <a:cs typeface="Calibri"/>
              </a:rPr>
              <a:t>T</a:t>
            </a:r>
            <a:r>
              <a:rPr kumimoji="0" sz="2400" b="0" i="0" u="none" strike="noStrike" kern="1200" cap="none" spc="85" normalizeH="0" baseline="0" noProof="0" dirty="0">
                <a:ln>
                  <a:noFill/>
                </a:ln>
                <a:solidFill>
                  <a:srgbClr val="FFFFFF"/>
                </a:solidFill>
                <a:effectLst/>
                <a:uLnTx/>
                <a:uFillTx/>
                <a:latin typeface="Calibri"/>
                <a:ea typeface="+mn-ea"/>
                <a:cs typeface="Calibri"/>
              </a:rPr>
              <a:t>w</a:t>
            </a:r>
            <a:r>
              <a:rPr kumimoji="0" sz="2400" b="0" i="0" u="none" strike="noStrike" kern="1200" cap="none" spc="95" normalizeH="0" baseline="0" noProof="0" dirty="0">
                <a:ln>
                  <a:noFill/>
                </a:ln>
                <a:solidFill>
                  <a:srgbClr val="FFFFFF"/>
                </a:solidFill>
                <a:effectLst/>
                <a:uLnTx/>
                <a:uFillTx/>
                <a:latin typeface="Calibri"/>
                <a:ea typeface="+mn-ea"/>
                <a:cs typeface="Calibri"/>
              </a:rPr>
              <a:t>i</a:t>
            </a:r>
            <a:r>
              <a:rPr kumimoji="0" sz="2400" b="0" i="0" u="none" strike="noStrike" kern="1200" cap="none" spc="55" normalizeH="0" baseline="0" noProof="0" dirty="0">
                <a:ln>
                  <a:noFill/>
                </a:ln>
                <a:solidFill>
                  <a:srgbClr val="FFFFFF"/>
                </a:solidFill>
                <a:effectLst/>
                <a:uLnTx/>
                <a:uFillTx/>
                <a:latin typeface="Calibri"/>
                <a:ea typeface="+mn-ea"/>
                <a:cs typeface="Calibri"/>
              </a:rPr>
              <a:t>t</a:t>
            </a:r>
            <a:r>
              <a:rPr kumimoji="0" sz="2400" b="0" i="0" u="none" strike="noStrike" kern="1200" cap="none" spc="65" normalizeH="0" baseline="0" noProof="0" dirty="0">
                <a:ln>
                  <a:noFill/>
                </a:ln>
                <a:solidFill>
                  <a:srgbClr val="FFFFFF"/>
                </a:solidFill>
                <a:effectLst/>
                <a:uLnTx/>
                <a:uFillTx/>
                <a:latin typeface="Calibri"/>
                <a:ea typeface="+mn-ea"/>
                <a:cs typeface="Calibri"/>
              </a:rPr>
              <a:t>t</a:t>
            </a:r>
            <a:r>
              <a:rPr kumimoji="0" sz="2400" b="0" i="0" u="none" strike="noStrike" kern="1200" cap="none" spc="95" normalizeH="0" baseline="0" noProof="0" dirty="0">
                <a:ln>
                  <a:noFill/>
                </a:ln>
                <a:solidFill>
                  <a:srgbClr val="FFFFFF"/>
                </a:solidFill>
                <a:effectLst/>
                <a:uLnTx/>
                <a:uFillTx/>
                <a:latin typeface="Calibri"/>
                <a:ea typeface="+mn-ea"/>
                <a:cs typeface="Calibri"/>
              </a:rPr>
              <a:t>e</a:t>
            </a:r>
            <a:r>
              <a:rPr kumimoji="0" sz="2400" b="0" i="0" u="none" strike="noStrike" kern="1200" cap="none" spc="80" normalizeH="0" baseline="0" noProof="0" dirty="0">
                <a:ln>
                  <a:noFill/>
                </a:ln>
                <a:solidFill>
                  <a:srgbClr val="FFFFFF"/>
                </a:solidFill>
                <a:effectLst/>
                <a:uLnTx/>
                <a:uFillTx/>
                <a:latin typeface="Calibri"/>
                <a:ea typeface="+mn-ea"/>
                <a:cs typeface="Calibri"/>
              </a:rPr>
              <a:t>r</a:t>
            </a:r>
            <a:r>
              <a:rPr kumimoji="0" sz="2400" b="0" i="0" u="none" strike="noStrike" kern="1200" cap="none" spc="-10" normalizeH="0" baseline="0" noProof="0" dirty="0">
                <a:ln>
                  <a:noFill/>
                </a:ln>
                <a:solidFill>
                  <a:srgbClr val="FFFFFF"/>
                </a:solidFill>
                <a:effectLst/>
                <a:uLnTx/>
                <a:uFillTx/>
                <a:latin typeface="Calibri"/>
                <a:ea typeface="+mn-ea"/>
                <a:cs typeface="Calibri"/>
              </a:rPr>
              <a:t>:</a:t>
            </a:r>
            <a:r>
              <a:rPr kumimoji="0" sz="2400" b="0" i="0" u="none" strike="noStrike" kern="1200" cap="none" spc="200" normalizeH="0" baseline="0" noProof="0" dirty="0">
                <a:ln>
                  <a:noFill/>
                </a:ln>
                <a:solidFill>
                  <a:srgbClr val="FFFFFF"/>
                </a:solidFill>
                <a:effectLst/>
                <a:uLnTx/>
                <a:uFillTx/>
                <a:latin typeface="Calibri"/>
                <a:ea typeface="+mn-ea"/>
                <a:cs typeface="Calibri"/>
              </a:rPr>
              <a:t> </a:t>
            </a:r>
            <a:r>
              <a:rPr kumimoji="0" sz="2400" b="0" i="0" u="none" strike="noStrike" kern="1200" cap="none" spc="95" normalizeH="0" baseline="0" noProof="0" dirty="0">
                <a:ln>
                  <a:noFill/>
                </a:ln>
                <a:solidFill>
                  <a:srgbClr val="FFFFFF"/>
                </a:solidFill>
                <a:effectLst/>
                <a:uLnTx/>
                <a:uFillTx/>
                <a:latin typeface="Calibri"/>
                <a:ea typeface="+mn-ea"/>
                <a:cs typeface="Calibri"/>
              </a:rPr>
              <a:t>@C</a:t>
            </a:r>
            <a:r>
              <a:rPr kumimoji="0" sz="2400" b="0" i="0" u="none" strike="noStrike" kern="1200" cap="none" spc="90" normalizeH="0" baseline="0" noProof="0" dirty="0">
                <a:ln>
                  <a:noFill/>
                </a:ln>
                <a:solidFill>
                  <a:srgbClr val="FFFFFF"/>
                </a:solidFill>
                <a:effectLst/>
                <a:uLnTx/>
                <a:uFillTx/>
                <a:latin typeface="Calibri"/>
                <a:ea typeface="+mn-ea"/>
                <a:cs typeface="Calibri"/>
              </a:rPr>
              <a:t>h</a:t>
            </a:r>
            <a:r>
              <a:rPr kumimoji="0" sz="2400" b="0" i="0" u="none" strike="noStrike" kern="1200" cap="none" spc="80" normalizeH="0" baseline="0" noProof="0" dirty="0">
                <a:ln>
                  <a:noFill/>
                </a:ln>
                <a:solidFill>
                  <a:srgbClr val="FFFFFF"/>
                </a:solidFill>
                <a:effectLst/>
                <a:uLnTx/>
                <a:uFillTx/>
                <a:latin typeface="Calibri"/>
                <a:ea typeface="+mn-ea"/>
                <a:cs typeface="Calibri"/>
              </a:rPr>
              <a:t>r</a:t>
            </a:r>
            <a:r>
              <a:rPr kumimoji="0" sz="2400" b="0" i="0" u="none" strike="noStrike" kern="1200" cap="none" spc="95" normalizeH="0" baseline="0" noProof="0" dirty="0">
                <a:ln>
                  <a:noFill/>
                </a:ln>
                <a:solidFill>
                  <a:srgbClr val="FFFFFF"/>
                </a:solidFill>
                <a:effectLst/>
                <a:uLnTx/>
                <a:uFillTx/>
                <a:latin typeface="Calibri"/>
                <a:ea typeface="+mn-ea"/>
                <a:cs typeface="Calibri"/>
              </a:rPr>
              <a:t>i</a:t>
            </a:r>
            <a:r>
              <a:rPr kumimoji="0" sz="2400" b="0" i="0" u="none" strike="noStrike" kern="1200" cap="none" spc="65" normalizeH="0" baseline="0" noProof="0" dirty="0">
                <a:ln>
                  <a:noFill/>
                </a:ln>
                <a:solidFill>
                  <a:srgbClr val="FFFFFF"/>
                </a:solidFill>
                <a:effectLst/>
                <a:uLnTx/>
                <a:uFillTx/>
                <a:latin typeface="Calibri"/>
                <a:ea typeface="+mn-ea"/>
                <a:cs typeface="Calibri"/>
              </a:rPr>
              <a:t>s</a:t>
            </a:r>
            <a:r>
              <a:rPr kumimoji="0" sz="2400" b="0" i="0" u="none" strike="noStrike" kern="1200" cap="none" spc="90" normalizeH="0" baseline="0" noProof="0" dirty="0">
                <a:ln>
                  <a:noFill/>
                </a:ln>
                <a:solidFill>
                  <a:srgbClr val="FFFFFF"/>
                </a:solidFill>
                <a:effectLst/>
                <a:uLnTx/>
                <a:uFillTx/>
                <a:latin typeface="Calibri"/>
                <a:ea typeface="+mn-ea"/>
                <a:cs typeface="Calibri"/>
              </a:rPr>
              <a:t>t</a:t>
            </a:r>
            <a:r>
              <a:rPr kumimoji="0" sz="2400" b="0" i="0" u="none" strike="noStrike" kern="1200" cap="none" spc="95" normalizeH="0" baseline="0" noProof="0" dirty="0">
                <a:ln>
                  <a:noFill/>
                </a:ln>
                <a:solidFill>
                  <a:srgbClr val="FFFFFF"/>
                </a:solidFill>
                <a:effectLst/>
                <a:uLnTx/>
                <a:uFillTx/>
                <a:latin typeface="Calibri"/>
                <a:ea typeface="+mn-ea"/>
                <a:cs typeface="Calibri"/>
              </a:rPr>
              <a:t>l</a:t>
            </a:r>
            <a:r>
              <a:rPr kumimoji="0" sz="2400" b="0" i="0" u="none" strike="noStrike" kern="1200" cap="none" spc="0" normalizeH="0" baseline="0" noProof="0" dirty="0">
                <a:ln>
                  <a:noFill/>
                </a:ln>
                <a:solidFill>
                  <a:srgbClr val="FFFFFF"/>
                </a:solidFill>
                <a:effectLst/>
                <a:uLnTx/>
                <a:uFillTx/>
                <a:latin typeface="Calibri"/>
                <a:ea typeface="+mn-ea"/>
                <a:cs typeface="Calibri"/>
              </a:rPr>
              <a:t>y	</a:t>
            </a:r>
            <a:r>
              <a:rPr kumimoji="0" sz="2400" b="0" i="0" u="none" strike="noStrike" kern="1200" cap="none" spc="95" normalizeH="0" baseline="0" noProof="0" dirty="0">
                <a:ln>
                  <a:noFill/>
                </a:ln>
                <a:solidFill>
                  <a:srgbClr val="FFFFFF"/>
                </a:solidFill>
                <a:effectLst/>
                <a:uLnTx/>
                <a:uFillTx/>
                <a:latin typeface="Calibri"/>
                <a:ea typeface="+mn-ea"/>
                <a:cs typeface="Calibri"/>
              </a:rPr>
              <a:t>Em</a:t>
            </a:r>
            <a:r>
              <a:rPr kumimoji="0" sz="2400" b="0" i="0" u="none" strike="noStrike" kern="1200" cap="none" spc="90" normalizeH="0" baseline="0" noProof="0" dirty="0">
                <a:ln>
                  <a:noFill/>
                </a:ln>
                <a:solidFill>
                  <a:srgbClr val="FFFFFF"/>
                </a:solidFill>
                <a:effectLst/>
                <a:uLnTx/>
                <a:uFillTx/>
                <a:latin typeface="Calibri"/>
                <a:ea typeface="+mn-ea"/>
                <a:cs typeface="Calibri"/>
              </a:rPr>
              <a:t>a</a:t>
            </a:r>
            <a:r>
              <a:rPr kumimoji="0" sz="2400" b="0" i="0" u="none" strike="noStrike" kern="1200" cap="none" spc="95" normalizeH="0" baseline="0" noProof="0" dirty="0">
                <a:ln>
                  <a:noFill/>
                </a:ln>
                <a:solidFill>
                  <a:srgbClr val="FFFFFF"/>
                </a:solidFill>
                <a:effectLst/>
                <a:uLnTx/>
                <a:uFillTx/>
                <a:latin typeface="Calibri"/>
                <a:ea typeface="+mn-ea"/>
                <a:cs typeface="Calibri"/>
              </a:rPr>
              <a:t>il</a:t>
            </a:r>
            <a:r>
              <a:rPr kumimoji="0" sz="2400" b="0" i="0" u="none" strike="noStrike" kern="1200" cap="none" spc="-10" normalizeH="0" baseline="0" noProof="0" dirty="0">
                <a:ln>
                  <a:noFill/>
                </a:ln>
                <a:effectLst/>
                <a:uLnTx/>
                <a:uFillTx/>
                <a:latin typeface="Calibri"/>
                <a:ea typeface="+mn-ea"/>
                <a:cs typeface="Calibri"/>
              </a:rPr>
              <a:t>:</a:t>
            </a:r>
            <a:r>
              <a:rPr kumimoji="0" sz="2400" b="0" i="0" u="none" strike="noStrike" kern="1200" cap="none" spc="190" normalizeH="0" baseline="0" noProof="0" dirty="0">
                <a:ln>
                  <a:noFill/>
                </a:ln>
                <a:effectLst/>
                <a:uLnTx/>
                <a:uFillTx/>
                <a:latin typeface="Calibri"/>
                <a:ea typeface="+mn-ea"/>
                <a:cs typeface="Calibri"/>
              </a:rPr>
              <a:t> </a:t>
            </a:r>
            <a:r>
              <a:rPr kumimoji="0" sz="2400" b="0" i="0" u="none" strike="noStrike" kern="1200" cap="none" spc="95" normalizeH="0" baseline="0" noProof="0" dirty="0">
                <a:ln>
                  <a:noFill/>
                </a:ln>
                <a:effectLst/>
                <a:uLnTx/>
                <a:uFillTx/>
                <a:latin typeface="Calibri"/>
                <a:ea typeface="+mn-ea"/>
                <a:cs typeface="Calibri"/>
                <a:hlinkClick r:id="rId3"/>
              </a:rPr>
              <a:t>jc</a:t>
            </a:r>
            <a:r>
              <a:rPr kumimoji="0" sz="2400" b="0" i="0" u="none" strike="noStrike" kern="1200" cap="none" spc="90" normalizeH="0" baseline="0" noProof="0" dirty="0">
                <a:ln>
                  <a:noFill/>
                </a:ln>
                <a:effectLst/>
                <a:uLnTx/>
                <a:uFillTx/>
                <a:latin typeface="Calibri"/>
                <a:ea typeface="+mn-ea"/>
                <a:cs typeface="Calibri"/>
                <a:hlinkClick r:id="rId3"/>
              </a:rPr>
              <a:t>h</a:t>
            </a:r>
            <a:r>
              <a:rPr kumimoji="0" sz="2400" b="0" i="0" u="none" strike="noStrike" kern="1200" cap="none" spc="80" normalizeH="0" baseline="0" noProof="0" dirty="0">
                <a:ln>
                  <a:noFill/>
                </a:ln>
                <a:effectLst/>
                <a:uLnTx/>
                <a:uFillTx/>
                <a:latin typeface="Calibri"/>
                <a:ea typeface="+mn-ea"/>
                <a:cs typeface="Calibri"/>
                <a:hlinkClick r:id="rId3"/>
              </a:rPr>
              <a:t>r</a:t>
            </a:r>
            <a:r>
              <a:rPr kumimoji="0" sz="2400" b="0" i="0" u="none" strike="noStrike" kern="1200" cap="none" spc="95" normalizeH="0" baseline="0" noProof="0" dirty="0">
                <a:ln>
                  <a:noFill/>
                </a:ln>
                <a:effectLst/>
                <a:uLnTx/>
                <a:uFillTx/>
                <a:latin typeface="Calibri"/>
                <a:ea typeface="+mn-ea"/>
                <a:cs typeface="Calibri"/>
                <a:hlinkClick r:id="rId3"/>
              </a:rPr>
              <a:t>i</a:t>
            </a:r>
            <a:r>
              <a:rPr kumimoji="0" sz="2400" b="0" i="0" u="none" strike="noStrike" kern="1200" cap="none" spc="65" normalizeH="0" baseline="0" noProof="0" dirty="0">
                <a:ln>
                  <a:noFill/>
                </a:ln>
                <a:effectLst/>
                <a:uLnTx/>
                <a:uFillTx/>
                <a:latin typeface="Calibri"/>
                <a:ea typeface="+mn-ea"/>
                <a:cs typeface="Calibri"/>
                <a:hlinkClick r:id="rId3"/>
              </a:rPr>
              <a:t>s</a:t>
            </a:r>
            <a:r>
              <a:rPr kumimoji="0" sz="2400" b="0" i="0" u="none" strike="noStrike" kern="1200" cap="none" spc="90" normalizeH="0" baseline="0" noProof="0" dirty="0">
                <a:ln>
                  <a:noFill/>
                </a:ln>
                <a:effectLst/>
                <a:uLnTx/>
                <a:uFillTx/>
                <a:latin typeface="Calibri"/>
                <a:ea typeface="+mn-ea"/>
                <a:cs typeface="Calibri"/>
                <a:hlinkClick r:id="rId3"/>
              </a:rPr>
              <a:t>t</a:t>
            </a:r>
            <a:r>
              <a:rPr kumimoji="0" sz="2400" b="0" i="0" u="none" strike="noStrike" kern="1200" cap="none" spc="95" normalizeH="0" baseline="0" noProof="0" dirty="0">
                <a:ln>
                  <a:noFill/>
                </a:ln>
                <a:effectLst/>
                <a:uLnTx/>
                <a:uFillTx/>
                <a:latin typeface="Calibri"/>
                <a:ea typeface="+mn-ea"/>
                <a:cs typeface="Calibri"/>
                <a:hlinkClick r:id="rId3"/>
              </a:rPr>
              <a:t>ly@</a:t>
            </a:r>
            <a:r>
              <a:rPr kumimoji="0" sz="2400" b="0" i="0" u="none" strike="noStrike" kern="1200" cap="none" spc="90" normalizeH="0" baseline="0" noProof="0" dirty="0">
                <a:ln>
                  <a:noFill/>
                </a:ln>
                <a:effectLst/>
                <a:uLnTx/>
                <a:uFillTx/>
                <a:latin typeface="Calibri"/>
                <a:ea typeface="+mn-ea"/>
                <a:cs typeface="Calibri"/>
                <a:hlinkClick r:id="rId3"/>
              </a:rPr>
              <a:t>n</a:t>
            </a:r>
            <a:r>
              <a:rPr kumimoji="0" sz="2400" b="0" i="0" u="none" strike="noStrike" kern="1200" cap="none" spc="85" normalizeH="0" baseline="0" noProof="0" dirty="0">
                <a:ln>
                  <a:noFill/>
                </a:ln>
                <a:effectLst/>
                <a:uLnTx/>
                <a:uFillTx/>
                <a:latin typeface="Calibri"/>
                <a:ea typeface="+mn-ea"/>
                <a:cs typeface="Calibri"/>
                <a:hlinkClick r:id="rId3"/>
              </a:rPr>
              <a:t>e</a:t>
            </a:r>
            <a:r>
              <a:rPr kumimoji="0" sz="2400" b="0" i="0" u="none" strike="noStrike" kern="1200" cap="none" spc="90" normalizeH="0" baseline="0" noProof="0" dirty="0">
                <a:ln>
                  <a:noFill/>
                </a:ln>
                <a:effectLst/>
                <a:uLnTx/>
                <a:uFillTx/>
                <a:latin typeface="Calibri"/>
                <a:ea typeface="+mn-ea"/>
                <a:cs typeface="Calibri"/>
                <a:hlinkClick r:id="rId3"/>
              </a:rPr>
              <a:t>tsu</a:t>
            </a:r>
            <a:r>
              <a:rPr kumimoji="0" sz="2400" b="0" i="0" u="none" strike="noStrike" kern="1200" cap="none" spc="80" normalizeH="0" baseline="0" noProof="0" dirty="0">
                <a:ln>
                  <a:noFill/>
                </a:ln>
                <a:effectLst/>
                <a:uLnTx/>
                <a:uFillTx/>
                <a:latin typeface="Calibri"/>
                <a:ea typeface="+mn-ea"/>
                <a:cs typeface="Calibri"/>
                <a:hlinkClick r:id="rId3"/>
              </a:rPr>
              <a:t>r</a:t>
            </a:r>
            <a:r>
              <a:rPr kumimoji="0" sz="2400" b="0" i="0" u="none" strike="noStrike" kern="1200" cap="none" spc="95" normalizeH="0" baseline="0" noProof="0" dirty="0">
                <a:ln>
                  <a:noFill/>
                </a:ln>
                <a:effectLst/>
                <a:uLnTx/>
                <a:uFillTx/>
                <a:latin typeface="Calibri"/>
                <a:ea typeface="+mn-ea"/>
                <a:cs typeface="Calibri"/>
                <a:hlinkClick r:id="rId3"/>
              </a:rPr>
              <a:t>i</a:t>
            </a:r>
            <a:r>
              <a:rPr kumimoji="0" sz="2400" b="0" i="0" u="none" strike="noStrike" kern="1200" cap="none" spc="85" normalizeH="0" baseline="0" noProof="0" dirty="0">
                <a:ln>
                  <a:noFill/>
                </a:ln>
                <a:effectLst/>
                <a:uLnTx/>
                <a:uFillTx/>
                <a:latin typeface="Calibri"/>
                <a:ea typeface="+mn-ea"/>
                <a:cs typeface="Calibri"/>
                <a:hlinkClick r:id="rId3"/>
              </a:rPr>
              <a:t>o</a:t>
            </a:r>
            <a:r>
              <a:rPr kumimoji="0" sz="2400" b="0" i="0" u="none" strike="noStrike" kern="1200" cap="none" spc="90" normalizeH="0" baseline="0" noProof="0" dirty="0">
                <a:ln>
                  <a:noFill/>
                </a:ln>
                <a:effectLst/>
                <a:uLnTx/>
                <a:uFillTx/>
                <a:latin typeface="Calibri"/>
                <a:ea typeface="+mn-ea"/>
                <a:cs typeface="Calibri"/>
                <a:hlinkClick r:id="rId3"/>
              </a:rPr>
              <a:t>n</a:t>
            </a:r>
            <a:r>
              <a:rPr kumimoji="0" sz="2400" b="0" i="0" u="none" strike="noStrike" kern="1200" cap="none" spc="85" normalizeH="0" baseline="0" noProof="0" dirty="0">
                <a:ln>
                  <a:noFill/>
                </a:ln>
                <a:effectLst/>
                <a:uLnTx/>
                <a:uFillTx/>
                <a:latin typeface="Calibri"/>
                <a:ea typeface="+mn-ea"/>
                <a:cs typeface="Calibri"/>
                <a:hlinkClick r:id="rId3"/>
              </a:rPr>
              <a:t>.co</a:t>
            </a:r>
            <a:r>
              <a:rPr kumimoji="0" sz="2400" b="0" i="0" u="none" strike="noStrike" kern="1200" cap="none" spc="0" normalizeH="0" baseline="0" noProof="0" dirty="0">
                <a:ln>
                  <a:noFill/>
                </a:ln>
                <a:effectLst/>
                <a:uLnTx/>
                <a:uFillTx/>
                <a:latin typeface="Calibri"/>
                <a:ea typeface="+mn-ea"/>
                <a:cs typeface="Calibri"/>
                <a:hlinkClick r:id="rId3"/>
              </a:rPr>
              <a:t>m</a:t>
            </a:r>
            <a:endParaRPr kumimoji="0" sz="2400" b="0" i="0" u="none" strike="noStrike" kern="1200" cap="none" spc="0" normalizeH="0" baseline="0" noProof="0" dirty="0">
              <a:ln>
                <a:noFill/>
              </a:ln>
              <a:effectLst/>
              <a:uLnTx/>
              <a:uFillTx/>
              <a:latin typeface="Calibri"/>
              <a:ea typeface="+mn-ea"/>
              <a:cs typeface="Calibri"/>
            </a:endParaRPr>
          </a:p>
        </p:txBody>
      </p:sp>
      <p:sp>
        <p:nvSpPr>
          <p:cNvPr id="3" name="object 3"/>
          <p:cNvSpPr txBox="1"/>
          <p:nvPr/>
        </p:nvSpPr>
        <p:spPr>
          <a:xfrm>
            <a:off x="1510411" y="2526283"/>
            <a:ext cx="9173845" cy="1844675"/>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6600" b="0" i="0" u="none" strike="noStrike" kern="1200" cap="none" spc="-45" normalizeH="0" baseline="0" noProof="0" dirty="0">
                <a:ln>
                  <a:noFill/>
                </a:ln>
                <a:solidFill>
                  <a:srgbClr val="FFFFFF"/>
                </a:solidFill>
                <a:effectLst/>
                <a:uLnTx/>
                <a:uFillTx/>
                <a:latin typeface="Calibri Light"/>
                <a:ea typeface="+mn-ea"/>
                <a:cs typeface="Calibri Light"/>
              </a:rPr>
              <a:t>Than</a:t>
            </a:r>
            <a:r>
              <a:rPr kumimoji="0" sz="6600" b="0" i="0" u="none" strike="noStrike" kern="1200" cap="none" spc="-30" normalizeH="0" baseline="0" noProof="0" dirty="0">
                <a:ln>
                  <a:noFill/>
                </a:ln>
                <a:solidFill>
                  <a:srgbClr val="FFFFFF"/>
                </a:solidFill>
                <a:effectLst/>
                <a:uLnTx/>
                <a:uFillTx/>
                <a:latin typeface="Calibri Light"/>
                <a:ea typeface="+mn-ea"/>
                <a:cs typeface="Calibri Light"/>
              </a:rPr>
              <a:t>k</a:t>
            </a:r>
            <a:r>
              <a:rPr kumimoji="0" sz="6600" b="0" i="0" u="none" strike="noStrike" kern="1200" cap="none" spc="25" normalizeH="0" baseline="0" noProof="0" dirty="0">
                <a:ln>
                  <a:noFill/>
                </a:ln>
                <a:solidFill>
                  <a:srgbClr val="FFFFFF"/>
                </a:solidFill>
                <a:effectLst/>
                <a:uLnTx/>
                <a:uFillTx/>
                <a:latin typeface="Calibri Light"/>
                <a:ea typeface="+mn-ea"/>
                <a:cs typeface="Calibri Light"/>
              </a:rPr>
              <a:t> </a:t>
            </a:r>
            <a:r>
              <a:rPr kumimoji="0" sz="6600" b="0" i="0" u="none" strike="noStrike" kern="1200" cap="none" spc="-120" normalizeH="0" baseline="0" noProof="0" dirty="0">
                <a:ln>
                  <a:noFill/>
                </a:ln>
                <a:solidFill>
                  <a:srgbClr val="FFFFFF"/>
                </a:solidFill>
                <a:effectLst/>
                <a:uLnTx/>
                <a:uFillTx/>
                <a:latin typeface="Calibri Light"/>
                <a:ea typeface="+mn-ea"/>
                <a:cs typeface="Calibri Light"/>
              </a:rPr>
              <a:t>y</a:t>
            </a:r>
            <a:r>
              <a:rPr kumimoji="0" sz="6600" b="0" i="0" u="none" strike="noStrike" kern="1200" cap="none" spc="-40" normalizeH="0" baseline="0" noProof="0" dirty="0">
                <a:ln>
                  <a:noFill/>
                </a:ln>
                <a:solidFill>
                  <a:srgbClr val="FFFFFF"/>
                </a:solidFill>
                <a:effectLst/>
                <a:uLnTx/>
                <a:uFillTx/>
                <a:latin typeface="Calibri Light"/>
                <a:ea typeface="+mn-ea"/>
                <a:cs typeface="Calibri Light"/>
              </a:rPr>
              <a:t>ou.</a:t>
            </a:r>
            <a:endParaRPr kumimoji="0" sz="6600" b="0" i="0" u="none" strike="noStrike" kern="1200" cap="none" spc="0" normalizeH="0" baseline="0" noProof="0" dirty="0">
              <a:ln>
                <a:noFill/>
              </a:ln>
              <a:solidFill>
                <a:prstClr val="black"/>
              </a:solidFill>
              <a:effectLst/>
              <a:uLnTx/>
              <a:uFillTx/>
              <a:latin typeface="Calibri Light"/>
              <a:ea typeface="+mn-ea"/>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6600" b="0" i="0" u="none" strike="noStrike" kern="1200" cap="none" spc="-250" normalizeH="0" baseline="0" noProof="0" dirty="0">
                <a:ln>
                  <a:noFill/>
                </a:ln>
                <a:solidFill>
                  <a:srgbClr val="FFFFFF"/>
                </a:solidFill>
                <a:effectLst/>
                <a:uLnTx/>
                <a:uFillTx/>
                <a:latin typeface="Calibri Light"/>
                <a:ea typeface="+mn-ea"/>
                <a:cs typeface="Calibri Light"/>
              </a:rPr>
              <a:t>W</a:t>
            </a:r>
            <a:r>
              <a:rPr kumimoji="0" sz="6600" b="0" i="0" u="none" strike="noStrike" kern="1200" cap="none" spc="0" normalizeH="0" baseline="0" noProof="0" dirty="0">
                <a:ln>
                  <a:noFill/>
                </a:ln>
                <a:solidFill>
                  <a:srgbClr val="FFFFFF"/>
                </a:solidFill>
                <a:effectLst/>
                <a:uLnTx/>
                <a:uFillTx/>
                <a:latin typeface="Calibri Light"/>
                <a:ea typeface="+mn-ea"/>
                <a:cs typeface="Calibri Light"/>
              </a:rPr>
              <a:t>e</a:t>
            </a:r>
            <a:r>
              <a:rPr kumimoji="0" sz="6600" b="0" i="0" u="none" strike="noStrike" kern="1200" cap="none" spc="-5" normalizeH="0" baseline="0" noProof="0" dirty="0">
                <a:ln>
                  <a:noFill/>
                </a:ln>
                <a:solidFill>
                  <a:srgbClr val="FFFFFF"/>
                </a:solidFill>
                <a:effectLst/>
                <a:uLnTx/>
                <a:uFillTx/>
                <a:latin typeface="Calibri Light"/>
                <a:ea typeface="+mn-ea"/>
                <a:cs typeface="Calibri Light"/>
              </a:rPr>
              <a:t> </a:t>
            </a:r>
            <a:r>
              <a:rPr kumimoji="0" sz="6600" b="0" i="0" u="none" strike="noStrike" kern="1200" cap="none" spc="-35" normalizeH="0" baseline="0" noProof="0" dirty="0">
                <a:ln>
                  <a:noFill/>
                </a:ln>
                <a:solidFill>
                  <a:srgbClr val="FFFFFF"/>
                </a:solidFill>
                <a:effectLst/>
                <a:uLnTx/>
                <a:uFillTx/>
                <a:latin typeface="Calibri Light"/>
                <a:ea typeface="+mn-ea"/>
                <a:cs typeface="Calibri Light"/>
              </a:rPr>
              <a:t>wil</a:t>
            </a:r>
            <a:r>
              <a:rPr kumimoji="0" sz="6600" b="0" i="0" u="none" strike="noStrike" kern="1200" cap="none" spc="-15" normalizeH="0" baseline="0" noProof="0" dirty="0">
                <a:ln>
                  <a:noFill/>
                </a:ln>
                <a:solidFill>
                  <a:srgbClr val="FFFFFF"/>
                </a:solidFill>
                <a:effectLst/>
                <a:uLnTx/>
                <a:uFillTx/>
                <a:latin typeface="Calibri Light"/>
                <a:ea typeface="+mn-ea"/>
                <a:cs typeface="Calibri Light"/>
              </a:rPr>
              <a:t>l</a:t>
            </a:r>
            <a:r>
              <a:rPr kumimoji="0" sz="6600" b="0" i="0" u="none" strike="noStrike" kern="1200" cap="none" spc="20" normalizeH="0" baseline="0" noProof="0" dirty="0">
                <a:ln>
                  <a:noFill/>
                </a:ln>
                <a:solidFill>
                  <a:srgbClr val="FFFFFF"/>
                </a:solidFill>
                <a:effectLst/>
                <a:uLnTx/>
                <a:uFillTx/>
                <a:latin typeface="Calibri Light"/>
                <a:ea typeface="+mn-ea"/>
                <a:cs typeface="Calibri Light"/>
              </a:rPr>
              <a:t> </a:t>
            </a:r>
            <a:r>
              <a:rPr kumimoji="0" sz="6600" b="0" i="0" u="none" strike="noStrike" kern="1200" cap="none" spc="0" normalizeH="0" baseline="0" noProof="0" dirty="0">
                <a:ln>
                  <a:noFill/>
                </a:ln>
                <a:solidFill>
                  <a:srgbClr val="FFFFFF"/>
                </a:solidFill>
                <a:effectLst/>
                <a:uLnTx/>
                <a:uFillTx/>
                <a:latin typeface="Calibri Light"/>
                <a:ea typeface="+mn-ea"/>
                <a:cs typeface="Calibri Light"/>
              </a:rPr>
              <a:t>n</a:t>
            </a:r>
            <a:r>
              <a:rPr kumimoji="0" sz="6600" b="0" i="0" u="none" strike="noStrike" kern="1200" cap="none" spc="-40" normalizeH="0" baseline="0" noProof="0" dirty="0">
                <a:ln>
                  <a:noFill/>
                </a:ln>
                <a:solidFill>
                  <a:srgbClr val="FFFFFF"/>
                </a:solidFill>
                <a:effectLst/>
                <a:uLnTx/>
                <a:uFillTx/>
                <a:latin typeface="Calibri Light"/>
                <a:ea typeface="+mn-ea"/>
                <a:cs typeface="Calibri Light"/>
              </a:rPr>
              <a:t>o</a:t>
            </a:r>
            <a:r>
              <a:rPr kumimoji="0" sz="6600" b="0" i="0" u="none" strike="noStrike" kern="1200" cap="none" spc="-50" normalizeH="0" baseline="0" noProof="0" dirty="0">
                <a:ln>
                  <a:noFill/>
                </a:ln>
                <a:solidFill>
                  <a:srgbClr val="FFFFFF"/>
                </a:solidFill>
                <a:effectLst/>
                <a:uLnTx/>
                <a:uFillTx/>
                <a:latin typeface="Calibri Light"/>
                <a:ea typeface="+mn-ea"/>
                <a:cs typeface="Calibri Light"/>
              </a:rPr>
              <a:t>w</a:t>
            </a:r>
            <a:r>
              <a:rPr kumimoji="0" sz="6600" b="0" i="0" u="none" strike="noStrike" kern="1200" cap="none" spc="0" normalizeH="0" baseline="0" noProof="0" dirty="0">
                <a:ln>
                  <a:noFill/>
                </a:ln>
                <a:solidFill>
                  <a:srgbClr val="FFFFFF"/>
                </a:solidFill>
                <a:effectLst/>
                <a:uLnTx/>
                <a:uFillTx/>
                <a:latin typeface="Calibri Light"/>
                <a:ea typeface="+mn-ea"/>
                <a:cs typeface="Calibri Light"/>
              </a:rPr>
              <a:t> </a:t>
            </a:r>
            <a:r>
              <a:rPr kumimoji="0" sz="6600" b="0" i="0" u="none" strike="noStrike" kern="1200" cap="none" spc="-130" normalizeH="0" baseline="0" noProof="0" dirty="0">
                <a:ln>
                  <a:noFill/>
                </a:ln>
                <a:solidFill>
                  <a:srgbClr val="FFFFFF"/>
                </a:solidFill>
                <a:effectLst/>
                <a:uLnTx/>
                <a:uFillTx/>
                <a:latin typeface="Calibri Light"/>
                <a:ea typeface="+mn-ea"/>
                <a:cs typeface="Calibri Light"/>
              </a:rPr>
              <a:t>t</a:t>
            </a:r>
            <a:r>
              <a:rPr kumimoji="0" sz="6600" b="0" i="0" u="none" strike="noStrike" kern="1200" cap="none" spc="-35" normalizeH="0" baseline="0" noProof="0" dirty="0">
                <a:ln>
                  <a:noFill/>
                </a:ln>
                <a:solidFill>
                  <a:srgbClr val="FFFFFF"/>
                </a:solidFill>
                <a:effectLst/>
                <a:uLnTx/>
                <a:uFillTx/>
                <a:latin typeface="Calibri Light"/>
                <a:ea typeface="+mn-ea"/>
                <a:cs typeface="Calibri Light"/>
              </a:rPr>
              <a:t>a</a:t>
            </a:r>
            <a:r>
              <a:rPr kumimoji="0" sz="6600" b="0" i="0" u="none" strike="noStrike" kern="1200" cap="none" spc="-229" normalizeH="0" baseline="0" noProof="0" dirty="0">
                <a:ln>
                  <a:noFill/>
                </a:ln>
                <a:solidFill>
                  <a:srgbClr val="FFFFFF"/>
                </a:solidFill>
                <a:effectLst/>
                <a:uLnTx/>
                <a:uFillTx/>
                <a:latin typeface="Calibri Light"/>
                <a:ea typeface="+mn-ea"/>
                <a:cs typeface="Calibri Light"/>
              </a:rPr>
              <a:t>k</a:t>
            </a:r>
            <a:r>
              <a:rPr kumimoji="0" sz="6600" b="0" i="0" u="none" strike="noStrike" kern="1200" cap="none" spc="0" normalizeH="0" baseline="0" noProof="0" dirty="0">
                <a:ln>
                  <a:noFill/>
                </a:ln>
                <a:solidFill>
                  <a:srgbClr val="FFFFFF"/>
                </a:solidFill>
                <a:effectLst/>
                <a:uLnTx/>
                <a:uFillTx/>
                <a:latin typeface="Calibri Light"/>
                <a:ea typeface="+mn-ea"/>
                <a:cs typeface="Calibri Light"/>
              </a:rPr>
              <a:t>e</a:t>
            </a:r>
            <a:r>
              <a:rPr kumimoji="0" sz="6600" b="0" i="0" u="none" strike="noStrike" kern="1200" cap="none" spc="-5" normalizeH="0" baseline="0" noProof="0" dirty="0">
                <a:ln>
                  <a:noFill/>
                </a:ln>
                <a:solidFill>
                  <a:srgbClr val="FFFFFF"/>
                </a:solidFill>
                <a:effectLst/>
                <a:uLnTx/>
                <a:uFillTx/>
                <a:latin typeface="Calibri Light"/>
                <a:ea typeface="+mn-ea"/>
                <a:cs typeface="Calibri Light"/>
              </a:rPr>
              <a:t> </a:t>
            </a:r>
            <a:r>
              <a:rPr kumimoji="0" sz="6600" b="0" i="0" u="none" strike="noStrike" kern="1200" cap="none" spc="-35" normalizeH="0" baseline="0" noProof="0" dirty="0">
                <a:ln>
                  <a:noFill/>
                </a:ln>
                <a:solidFill>
                  <a:srgbClr val="FFFFFF"/>
                </a:solidFill>
                <a:effectLst/>
                <a:uLnTx/>
                <a:uFillTx/>
                <a:latin typeface="Calibri Light"/>
                <a:ea typeface="+mn-ea"/>
                <a:cs typeface="Calibri Light"/>
              </a:rPr>
              <a:t>que</a:t>
            </a:r>
            <a:r>
              <a:rPr kumimoji="0" sz="6600" b="0" i="0" u="none" strike="noStrike" kern="1200" cap="none" spc="-120" normalizeH="0" baseline="0" noProof="0" dirty="0">
                <a:ln>
                  <a:noFill/>
                </a:ln>
                <a:solidFill>
                  <a:srgbClr val="FFFFFF"/>
                </a:solidFill>
                <a:effectLst/>
                <a:uLnTx/>
                <a:uFillTx/>
                <a:latin typeface="Calibri Light"/>
                <a:ea typeface="+mn-ea"/>
                <a:cs typeface="Calibri Light"/>
              </a:rPr>
              <a:t>s</a:t>
            </a:r>
            <a:r>
              <a:rPr kumimoji="0" sz="6600" b="0" i="0" u="none" strike="noStrike" kern="1200" cap="none" spc="-30" normalizeH="0" baseline="0" noProof="0" dirty="0">
                <a:ln>
                  <a:noFill/>
                </a:ln>
                <a:solidFill>
                  <a:srgbClr val="FFFFFF"/>
                </a:solidFill>
                <a:effectLst/>
                <a:uLnTx/>
                <a:uFillTx/>
                <a:latin typeface="Calibri Light"/>
                <a:ea typeface="+mn-ea"/>
                <a:cs typeface="Calibri Light"/>
              </a:rPr>
              <a:t>tions</a:t>
            </a:r>
            <a:endParaRPr kumimoji="0" sz="6600" b="0" i="0" u="none" strike="noStrike" kern="1200" cap="none" spc="0" normalizeH="0" baseline="0" noProof="0" dirty="0">
              <a:ln>
                <a:noFill/>
              </a:ln>
              <a:solidFill>
                <a:prstClr val="black"/>
              </a:solidFill>
              <a:effectLst/>
              <a:uLnTx/>
              <a:uFillTx/>
              <a:latin typeface="Calibri Light"/>
              <a:ea typeface="+mn-ea"/>
              <a:cs typeface="Calibri Light"/>
            </a:endParaRPr>
          </a:p>
        </p:txBody>
      </p:sp>
      <p:sp>
        <p:nvSpPr>
          <p:cNvPr id="4" name="Slide Number Placeholder 3"/>
          <p:cNvSpPr>
            <a:spLocks noGrp="1"/>
          </p:cNvSpPr>
          <p:nvPr>
            <p:ph type="sldNum" sz="quarter" idx="7"/>
          </p:nvPr>
        </p:nvSpPr>
        <p:spPr>
          <a:xfrm>
            <a:off x="8778240" y="6377940"/>
            <a:ext cx="2804160" cy="276999"/>
          </a:xfrm>
        </p:spPr>
        <p:txBody>
          <a:bodyPr/>
          <a:lstStyle/>
          <a:p>
            <a:fld id="{B6F15528-21DE-4FAA-801E-634DDDAF4B2B}"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132765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2362200"/>
            <a:ext cx="8229600" cy="2209800"/>
          </a:xfrm>
          <a:prstGeom prst="rect">
            <a:avLst/>
          </a:prstGeom>
        </p:spPr>
        <p:txBody>
          <a:bodyPr anchor="ctr">
            <a:noAutofit/>
          </a:bodyPr>
          <a:lstStyle/>
          <a:p>
            <a:pPr algn="ctr">
              <a:spcBef>
                <a:spcPct val="0"/>
              </a:spcBef>
              <a:defRPr/>
            </a:pPr>
            <a:r>
              <a:rPr lang="en-US" sz="5200" b="1" cap="small" dirty="0">
                <a:solidFill>
                  <a:srgbClr val="0070C0"/>
                </a:solidFill>
                <a:effectLst>
                  <a:outerShdw blurRad="38100" dist="38100" dir="2700000" algn="tl">
                    <a:srgbClr val="000000">
                      <a:alpha val="43137"/>
                    </a:srgbClr>
                  </a:outerShdw>
                </a:effectLst>
                <a:latin typeface="Arial"/>
              </a:rPr>
              <a:t>The Cloud, Risks and Internal Controls</a:t>
            </a:r>
          </a:p>
        </p:txBody>
      </p:sp>
      <p:sp>
        <p:nvSpPr>
          <p:cNvPr id="4" name="Title 1"/>
          <p:cNvSpPr txBox="1">
            <a:spLocks/>
          </p:cNvSpPr>
          <p:nvPr/>
        </p:nvSpPr>
        <p:spPr>
          <a:xfrm>
            <a:off x="2209800" y="4876800"/>
            <a:ext cx="8001000" cy="1371600"/>
          </a:xfrm>
          <a:prstGeom prst="rect">
            <a:avLst/>
          </a:prstGeom>
        </p:spPr>
        <p:txBody>
          <a:bodyPr anchor="ctr">
            <a:normAutofit/>
          </a:bodyPr>
          <a:lstStyle/>
          <a:p>
            <a:pPr algn="ctr">
              <a:spcBef>
                <a:spcPct val="0"/>
              </a:spcBef>
              <a:defRPr/>
            </a:pPr>
            <a:r>
              <a:rPr lang="en-US" sz="2800" b="1" dirty="0">
                <a:solidFill>
                  <a:srgbClr val="000000"/>
                </a:solidFill>
                <a:effectLst>
                  <a:outerShdw blurRad="38100" dist="38100" dir="2700000" algn="tl">
                    <a:srgbClr val="000000">
                      <a:alpha val="43137"/>
                    </a:srgbClr>
                  </a:outerShdw>
                </a:effectLst>
                <a:latin typeface="Arial"/>
              </a:rPr>
              <a:t>Presented By</a:t>
            </a:r>
            <a:br>
              <a:rPr lang="en-US" sz="2800" b="1" dirty="0">
                <a:solidFill>
                  <a:srgbClr val="000000"/>
                </a:solidFill>
                <a:effectLst>
                  <a:outerShdw blurRad="38100" dist="38100" dir="2700000" algn="tl">
                    <a:srgbClr val="000000">
                      <a:alpha val="43137"/>
                    </a:srgbClr>
                  </a:outerShdw>
                </a:effectLst>
                <a:latin typeface="Arial"/>
              </a:rPr>
            </a:br>
            <a:r>
              <a:rPr lang="en-US" sz="2800" b="1" dirty="0">
                <a:solidFill>
                  <a:srgbClr val="000000"/>
                </a:solidFill>
                <a:effectLst>
                  <a:outerShdw blurRad="38100" dist="38100" dir="2700000" algn="tl">
                    <a:srgbClr val="000000">
                      <a:alpha val="43137"/>
                    </a:srgbClr>
                  </a:outerShdw>
                </a:effectLst>
                <a:latin typeface="Arial"/>
              </a:rPr>
              <a:t>William Blend, CPA, CFE</a:t>
            </a:r>
          </a:p>
        </p:txBody>
      </p:sp>
      <p:sp>
        <p:nvSpPr>
          <p:cNvPr id="2" name="Slide Number Placeholder 1"/>
          <p:cNvSpPr>
            <a:spLocks noGrp="1"/>
          </p:cNvSpPr>
          <p:nvPr>
            <p:ph type="sldNum" sz="quarter" idx="10"/>
          </p:nvPr>
        </p:nvSpPr>
        <p:spPr/>
        <p:txBody>
          <a:bodyPr/>
          <a:lstStyle/>
          <a:p>
            <a:fld id="{2F461EE4-5C2D-457B-8B29-92FD8A53BC71}" type="slidenum">
              <a:rPr lang="en-US" smtClean="0"/>
              <a:t>19</a:t>
            </a:fld>
            <a:endParaRPr lang="en-US" dirty="0"/>
          </a:p>
        </p:txBody>
      </p:sp>
    </p:spTree>
    <p:extLst>
      <p:ext uri="{BB962C8B-B14F-4D97-AF65-F5344CB8AC3E}">
        <p14:creationId xmlns:p14="http://schemas.microsoft.com/office/powerpoint/2010/main" val="123997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G</a:t>
            </a:r>
            <a:r>
              <a:rPr spc="-70" dirty="0"/>
              <a:t>r</a:t>
            </a:r>
            <a:r>
              <a:rPr spc="-5" dirty="0"/>
              <a:t>ow</a:t>
            </a:r>
            <a:r>
              <a:rPr spc="-15" dirty="0"/>
              <a:t>i</a:t>
            </a:r>
            <a:r>
              <a:rPr spc="-5" dirty="0"/>
              <a:t>n</a:t>
            </a:r>
            <a:r>
              <a:rPr dirty="0"/>
              <a:t>g </a:t>
            </a:r>
            <a:r>
              <a:rPr spc="-65" dirty="0"/>
              <a:t>e</a:t>
            </a:r>
            <a:r>
              <a:rPr spc="-5" dirty="0"/>
              <a:t>xpec</a:t>
            </a:r>
            <a:r>
              <a:rPr spc="-50" dirty="0"/>
              <a:t>t</a:t>
            </a:r>
            <a:r>
              <a:rPr spc="-40" dirty="0"/>
              <a:t>a</a:t>
            </a:r>
            <a:r>
              <a:rPr dirty="0"/>
              <a:t>tions</a:t>
            </a:r>
            <a:r>
              <a:rPr spc="-30" dirty="0"/>
              <a:t> </a:t>
            </a:r>
            <a:r>
              <a:rPr spc="-100" dirty="0"/>
              <a:t>f</a:t>
            </a:r>
            <a:r>
              <a:rPr spc="-5" dirty="0"/>
              <a:t>or</a:t>
            </a:r>
          </a:p>
          <a:p>
            <a:pPr marL="12700">
              <a:lnSpc>
                <a:spcPct val="100000"/>
              </a:lnSpc>
            </a:pPr>
            <a:r>
              <a:rPr spc="-25" dirty="0"/>
              <a:t>g</a:t>
            </a:r>
            <a:r>
              <a:rPr spc="-20" dirty="0"/>
              <a:t>o</a:t>
            </a:r>
            <a:r>
              <a:rPr spc="-50" dirty="0"/>
              <a:t>v</a:t>
            </a:r>
            <a:r>
              <a:rPr dirty="0"/>
              <a:t>ernme</a:t>
            </a:r>
            <a:r>
              <a:rPr spc="-35" dirty="0"/>
              <a:t>n</a:t>
            </a:r>
            <a:r>
              <a:rPr dirty="0"/>
              <a:t>ts</a:t>
            </a:r>
          </a:p>
        </p:txBody>
      </p:sp>
      <p:sp>
        <p:nvSpPr>
          <p:cNvPr id="6" name="object 6"/>
          <p:cNvSpPr txBox="1"/>
          <p:nvPr/>
        </p:nvSpPr>
        <p:spPr>
          <a:xfrm>
            <a:off x="472846" y="5489244"/>
            <a:ext cx="3200400" cy="969010"/>
          </a:xfrm>
          <a:prstGeom prst="rect">
            <a:avLst/>
          </a:prstGeom>
        </p:spPr>
        <p:txBody>
          <a:bodyPr vert="horz" wrap="square" lIns="0" tIns="0" rIns="0" bIns="0" rtlCol="0">
            <a:spAutoFit/>
          </a:bodyPr>
          <a:lstStyle/>
          <a:p>
            <a:pPr marL="12700" marR="5080">
              <a:lnSpc>
                <a:spcPct val="90000"/>
              </a:lnSpc>
            </a:pPr>
            <a:r>
              <a:rPr sz="2350" dirty="0">
                <a:solidFill>
                  <a:srgbClr val="7E7E7E"/>
                </a:solidFill>
                <a:latin typeface="Calibri"/>
                <a:cs typeface="Calibri"/>
              </a:rPr>
              <a:t>M</a:t>
            </a:r>
            <a:r>
              <a:rPr sz="2350" spc="-15" dirty="0">
                <a:solidFill>
                  <a:srgbClr val="7E7E7E"/>
                </a:solidFill>
                <a:latin typeface="Calibri"/>
                <a:cs typeface="Calibri"/>
              </a:rPr>
              <a:t>o</a:t>
            </a:r>
            <a:r>
              <a:rPr sz="2350" dirty="0">
                <a:solidFill>
                  <a:srgbClr val="7E7E7E"/>
                </a:solidFill>
                <a:latin typeface="Calibri"/>
                <a:cs typeface="Calibri"/>
              </a:rPr>
              <a:t>ving </a:t>
            </a:r>
            <a:r>
              <a:rPr sz="2350" spc="-20" dirty="0">
                <a:solidFill>
                  <a:srgbClr val="7E7E7E"/>
                </a:solidFill>
                <a:latin typeface="Calibri"/>
                <a:cs typeface="Calibri"/>
              </a:rPr>
              <a:t>t</a:t>
            </a:r>
            <a:r>
              <a:rPr sz="2350" dirty="0">
                <a:solidFill>
                  <a:srgbClr val="7E7E7E"/>
                </a:solidFill>
                <a:latin typeface="Calibri"/>
                <a:cs typeface="Calibri"/>
              </a:rPr>
              <a:t>o</a:t>
            </a:r>
            <a:r>
              <a:rPr sz="2350" spc="-5" dirty="0">
                <a:solidFill>
                  <a:srgbClr val="7E7E7E"/>
                </a:solidFill>
                <a:latin typeface="Calibri"/>
                <a:cs typeface="Calibri"/>
              </a:rPr>
              <a:t> </a:t>
            </a:r>
            <a:r>
              <a:rPr sz="2350" spc="5" dirty="0">
                <a:solidFill>
                  <a:srgbClr val="7E7E7E"/>
                </a:solidFill>
                <a:latin typeface="Calibri"/>
                <a:cs typeface="Calibri"/>
              </a:rPr>
              <a:t>t</a:t>
            </a:r>
            <a:r>
              <a:rPr sz="2350" spc="-5" dirty="0">
                <a:solidFill>
                  <a:srgbClr val="7E7E7E"/>
                </a:solidFill>
                <a:latin typeface="Calibri"/>
                <a:cs typeface="Calibri"/>
              </a:rPr>
              <a:t>h</a:t>
            </a:r>
            <a:r>
              <a:rPr sz="2350" dirty="0">
                <a:solidFill>
                  <a:srgbClr val="7E7E7E"/>
                </a:solidFill>
                <a:latin typeface="Calibri"/>
                <a:cs typeface="Calibri"/>
              </a:rPr>
              <a:t>e cloud: </a:t>
            </a:r>
            <a:r>
              <a:rPr sz="2350" spc="-140" dirty="0">
                <a:solidFill>
                  <a:srgbClr val="7E7E7E"/>
                </a:solidFill>
                <a:latin typeface="Calibri"/>
                <a:cs typeface="Calibri"/>
              </a:rPr>
              <a:t>T</a:t>
            </a:r>
            <a:r>
              <a:rPr sz="2350" spc="-50" dirty="0">
                <a:solidFill>
                  <a:srgbClr val="7E7E7E"/>
                </a:solidFill>
                <a:latin typeface="Calibri"/>
                <a:cs typeface="Calibri"/>
              </a:rPr>
              <a:t>r</a:t>
            </a:r>
            <a:r>
              <a:rPr sz="2350" dirty="0">
                <a:solidFill>
                  <a:srgbClr val="7E7E7E"/>
                </a:solidFill>
                <a:latin typeface="Calibri"/>
                <a:cs typeface="Calibri"/>
              </a:rPr>
              <a:t>end</a:t>
            </a:r>
            <a:r>
              <a:rPr sz="2350" spc="-5" dirty="0">
                <a:solidFill>
                  <a:srgbClr val="7E7E7E"/>
                </a:solidFill>
                <a:latin typeface="Calibri"/>
                <a:cs typeface="Calibri"/>
              </a:rPr>
              <a:t>s</a:t>
            </a:r>
            <a:r>
              <a:rPr sz="2350" dirty="0">
                <a:solidFill>
                  <a:srgbClr val="7E7E7E"/>
                </a:solidFill>
                <a:latin typeface="Calibri"/>
                <a:cs typeface="Calibri"/>
              </a:rPr>
              <a:t>,</a:t>
            </a:r>
            <a:r>
              <a:rPr sz="2350" spc="25" dirty="0">
                <a:solidFill>
                  <a:srgbClr val="7E7E7E"/>
                </a:solidFill>
                <a:latin typeface="Calibri"/>
                <a:cs typeface="Calibri"/>
              </a:rPr>
              <a:t> </a:t>
            </a:r>
            <a:r>
              <a:rPr sz="2350" dirty="0">
                <a:solidFill>
                  <a:srgbClr val="7E7E7E"/>
                </a:solidFill>
                <a:latin typeface="Calibri"/>
                <a:cs typeface="Calibri"/>
              </a:rPr>
              <a:t>Ris</a:t>
            </a:r>
            <a:r>
              <a:rPr sz="2350" spc="-30" dirty="0">
                <a:solidFill>
                  <a:srgbClr val="7E7E7E"/>
                </a:solidFill>
                <a:latin typeface="Calibri"/>
                <a:cs typeface="Calibri"/>
              </a:rPr>
              <a:t>k</a:t>
            </a:r>
            <a:r>
              <a:rPr sz="2350" spc="-5" dirty="0">
                <a:solidFill>
                  <a:srgbClr val="7E7E7E"/>
                </a:solidFill>
                <a:latin typeface="Calibri"/>
                <a:cs typeface="Calibri"/>
              </a:rPr>
              <a:t>s</a:t>
            </a:r>
            <a:r>
              <a:rPr sz="2350" dirty="0">
                <a:solidFill>
                  <a:srgbClr val="7E7E7E"/>
                </a:solidFill>
                <a:latin typeface="Calibri"/>
                <a:cs typeface="Calibri"/>
              </a:rPr>
              <a:t>,</a:t>
            </a:r>
            <a:r>
              <a:rPr sz="2350" spc="25" dirty="0">
                <a:solidFill>
                  <a:srgbClr val="7E7E7E"/>
                </a:solidFill>
                <a:latin typeface="Calibri"/>
                <a:cs typeface="Calibri"/>
              </a:rPr>
              <a:t> </a:t>
            </a:r>
            <a:r>
              <a:rPr sz="2350" dirty="0">
                <a:solidFill>
                  <a:srgbClr val="7E7E7E"/>
                </a:solidFill>
                <a:latin typeface="Calibri"/>
                <a:cs typeface="Calibri"/>
              </a:rPr>
              <a:t>Impacts</a:t>
            </a:r>
            <a:r>
              <a:rPr sz="2350" spc="-15" dirty="0">
                <a:solidFill>
                  <a:srgbClr val="7E7E7E"/>
                </a:solidFill>
                <a:latin typeface="Calibri"/>
                <a:cs typeface="Calibri"/>
              </a:rPr>
              <a:t> </a:t>
            </a:r>
            <a:r>
              <a:rPr sz="2350" dirty="0">
                <a:solidFill>
                  <a:srgbClr val="7E7E7E"/>
                </a:solidFill>
                <a:latin typeface="Calibri"/>
                <a:cs typeface="Calibri"/>
              </a:rPr>
              <a:t>and B</a:t>
            </a:r>
            <a:r>
              <a:rPr sz="2350" spc="5" dirty="0">
                <a:solidFill>
                  <a:srgbClr val="7E7E7E"/>
                </a:solidFill>
                <a:latin typeface="Calibri"/>
                <a:cs typeface="Calibri"/>
              </a:rPr>
              <a:t>e</a:t>
            </a:r>
            <a:r>
              <a:rPr sz="2350" spc="-20" dirty="0">
                <a:solidFill>
                  <a:srgbClr val="7E7E7E"/>
                </a:solidFill>
                <a:latin typeface="Calibri"/>
                <a:cs typeface="Calibri"/>
              </a:rPr>
              <a:t>s</a:t>
            </a:r>
            <a:r>
              <a:rPr sz="2350" dirty="0">
                <a:solidFill>
                  <a:srgbClr val="7E7E7E"/>
                </a:solidFill>
                <a:latin typeface="Calibri"/>
                <a:cs typeface="Calibri"/>
              </a:rPr>
              <a:t>t</a:t>
            </a:r>
            <a:r>
              <a:rPr sz="2350" spc="-15" dirty="0">
                <a:solidFill>
                  <a:srgbClr val="7E7E7E"/>
                </a:solidFill>
                <a:latin typeface="Calibri"/>
                <a:cs typeface="Calibri"/>
              </a:rPr>
              <a:t> P</a:t>
            </a:r>
            <a:r>
              <a:rPr sz="2350" spc="-70" dirty="0">
                <a:solidFill>
                  <a:srgbClr val="7E7E7E"/>
                </a:solidFill>
                <a:latin typeface="Calibri"/>
                <a:cs typeface="Calibri"/>
              </a:rPr>
              <a:t>r</a:t>
            </a:r>
            <a:r>
              <a:rPr sz="2350" dirty="0">
                <a:solidFill>
                  <a:srgbClr val="7E7E7E"/>
                </a:solidFill>
                <a:latin typeface="Calibri"/>
                <a:cs typeface="Calibri"/>
              </a:rPr>
              <a:t>actic</a:t>
            </a:r>
            <a:r>
              <a:rPr sz="2350" spc="10" dirty="0">
                <a:solidFill>
                  <a:srgbClr val="7E7E7E"/>
                </a:solidFill>
                <a:latin typeface="Calibri"/>
                <a:cs typeface="Calibri"/>
              </a:rPr>
              <a:t>e</a:t>
            </a:r>
            <a:r>
              <a:rPr sz="2350" dirty="0">
                <a:solidFill>
                  <a:srgbClr val="7E7E7E"/>
                </a:solidFill>
                <a:latin typeface="Calibri"/>
                <a:cs typeface="Calibri"/>
              </a:rPr>
              <a:t>s</a:t>
            </a:r>
            <a:endParaRPr sz="2350" dirty="0">
              <a:latin typeface="Calibri"/>
              <a:cs typeface="Calibri"/>
            </a:endParaRPr>
          </a:p>
        </p:txBody>
      </p:sp>
      <p:sp>
        <p:nvSpPr>
          <p:cNvPr id="7" name="object 7"/>
          <p:cNvSpPr txBox="1"/>
          <p:nvPr/>
        </p:nvSpPr>
        <p:spPr>
          <a:xfrm>
            <a:off x="4247769" y="5489244"/>
            <a:ext cx="3448050" cy="969644"/>
          </a:xfrm>
          <a:prstGeom prst="rect">
            <a:avLst/>
          </a:prstGeom>
        </p:spPr>
        <p:txBody>
          <a:bodyPr vert="horz" wrap="square" lIns="0" tIns="0" rIns="0" bIns="0" rtlCol="0">
            <a:spAutoFit/>
          </a:bodyPr>
          <a:lstStyle/>
          <a:p>
            <a:pPr marL="12700" marR="5080">
              <a:lnSpc>
                <a:spcPct val="90000"/>
              </a:lnSpc>
            </a:pPr>
            <a:r>
              <a:rPr sz="2350" spc="-5" dirty="0">
                <a:solidFill>
                  <a:srgbClr val="7E7E7E"/>
                </a:solidFill>
                <a:latin typeface="Calibri"/>
                <a:cs typeface="Calibri"/>
              </a:rPr>
              <a:t>Sec</a:t>
            </a:r>
            <a:r>
              <a:rPr sz="2350" spc="5" dirty="0">
                <a:solidFill>
                  <a:srgbClr val="7E7E7E"/>
                </a:solidFill>
                <a:latin typeface="Calibri"/>
                <a:cs typeface="Calibri"/>
              </a:rPr>
              <a:t>u</a:t>
            </a:r>
            <a:r>
              <a:rPr sz="2350" dirty="0">
                <a:solidFill>
                  <a:srgbClr val="7E7E7E"/>
                </a:solidFill>
                <a:latin typeface="Calibri"/>
                <a:cs typeface="Calibri"/>
              </a:rPr>
              <a:t>rity</a:t>
            </a:r>
            <a:r>
              <a:rPr sz="2350" spc="-5" dirty="0">
                <a:solidFill>
                  <a:srgbClr val="7E7E7E"/>
                </a:solidFill>
                <a:latin typeface="Calibri"/>
                <a:cs typeface="Calibri"/>
              </a:rPr>
              <a:t> </a:t>
            </a:r>
            <a:r>
              <a:rPr sz="2350" dirty="0">
                <a:solidFill>
                  <a:srgbClr val="7E7E7E"/>
                </a:solidFill>
                <a:latin typeface="Calibri"/>
                <a:cs typeface="Calibri"/>
              </a:rPr>
              <a:t>and</a:t>
            </a:r>
            <a:r>
              <a:rPr sz="2350" spc="5" dirty="0">
                <a:solidFill>
                  <a:srgbClr val="7E7E7E"/>
                </a:solidFill>
                <a:latin typeface="Calibri"/>
                <a:cs typeface="Calibri"/>
              </a:rPr>
              <a:t> </a:t>
            </a:r>
            <a:r>
              <a:rPr sz="2350" spc="-25" dirty="0">
                <a:solidFill>
                  <a:srgbClr val="7E7E7E"/>
                </a:solidFill>
                <a:latin typeface="Calibri"/>
                <a:cs typeface="Calibri"/>
              </a:rPr>
              <a:t>c</a:t>
            </a:r>
            <a:r>
              <a:rPr sz="2350" spc="-5" dirty="0">
                <a:solidFill>
                  <a:srgbClr val="7E7E7E"/>
                </a:solidFill>
                <a:latin typeface="Calibri"/>
                <a:cs typeface="Calibri"/>
              </a:rPr>
              <a:t>omplianc</a:t>
            </a:r>
            <a:r>
              <a:rPr sz="2350" spc="15" dirty="0">
                <a:solidFill>
                  <a:srgbClr val="7E7E7E"/>
                </a:solidFill>
                <a:latin typeface="Calibri"/>
                <a:cs typeface="Calibri"/>
              </a:rPr>
              <a:t>e</a:t>
            </a:r>
            <a:r>
              <a:rPr sz="2350" spc="-10" dirty="0">
                <a:solidFill>
                  <a:srgbClr val="7E7E7E"/>
                </a:solidFill>
                <a:latin typeface="Calibri"/>
                <a:cs typeface="Calibri"/>
              </a:rPr>
              <a:t>: </a:t>
            </a:r>
            <a:r>
              <a:rPr sz="2350" spc="-5" dirty="0">
                <a:solidFill>
                  <a:srgbClr val="7E7E7E"/>
                </a:solidFill>
                <a:latin typeface="Calibri"/>
                <a:cs typeface="Calibri"/>
              </a:rPr>
              <a:t>Sec</a:t>
            </a:r>
            <a:r>
              <a:rPr sz="2350" spc="5" dirty="0">
                <a:solidFill>
                  <a:srgbClr val="7E7E7E"/>
                </a:solidFill>
                <a:latin typeface="Calibri"/>
                <a:cs typeface="Calibri"/>
              </a:rPr>
              <a:t>u</a:t>
            </a:r>
            <a:r>
              <a:rPr sz="2350" dirty="0">
                <a:solidFill>
                  <a:srgbClr val="7E7E7E"/>
                </a:solidFill>
                <a:latin typeface="Calibri"/>
                <a:cs typeface="Calibri"/>
              </a:rPr>
              <a:t>rity</a:t>
            </a:r>
            <a:r>
              <a:rPr sz="2350" spc="-5" dirty="0">
                <a:solidFill>
                  <a:srgbClr val="7E7E7E"/>
                </a:solidFill>
                <a:latin typeface="Calibri"/>
                <a:cs typeface="Calibri"/>
              </a:rPr>
              <a:t> b</a:t>
            </a:r>
            <a:r>
              <a:rPr sz="2350" spc="-45" dirty="0">
                <a:solidFill>
                  <a:srgbClr val="7E7E7E"/>
                </a:solidFill>
                <a:latin typeface="Calibri"/>
                <a:cs typeface="Calibri"/>
              </a:rPr>
              <a:t>r</a:t>
            </a:r>
            <a:r>
              <a:rPr sz="2350" dirty="0">
                <a:solidFill>
                  <a:srgbClr val="7E7E7E"/>
                </a:solidFill>
                <a:latin typeface="Calibri"/>
                <a:cs typeface="Calibri"/>
              </a:rPr>
              <a:t>each</a:t>
            </a:r>
            <a:r>
              <a:rPr sz="2350" spc="30" dirty="0">
                <a:solidFill>
                  <a:srgbClr val="7E7E7E"/>
                </a:solidFill>
                <a:latin typeface="Calibri"/>
                <a:cs typeface="Calibri"/>
              </a:rPr>
              <a:t> </a:t>
            </a:r>
            <a:r>
              <a:rPr sz="2350" dirty="0">
                <a:solidFill>
                  <a:srgbClr val="7E7E7E"/>
                </a:solidFill>
                <a:latin typeface="Calibri"/>
                <a:cs typeface="Calibri"/>
              </a:rPr>
              <a:t>impacts</a:t>
            </a:r>
            <a:r>
              <a:rPr sz="2350" spc="-10" dirty="0">
                <a:solidFill>
                  <a:srgbClr val="7E7E7E"/>
                </a:solidFill>
                <a:latin typeface="Calibri"/>
                <a:cs typeface="Calibri"/>
              </a:rPr>
              <a:t> </a:t>
            </a:r>
            <a:r>
              <a:rPr sz="2350" dirty="0">
                <a:solidFill>
                  <a:srgbClr val="7E7E7E"/>
                </a:solidFill>
                <a:latin typeface="Calibri"/>
                <a:cs typeface="Calibri"/>
              </a:rPr>
              <a:t>and </a:t>
            </a:r>
            <a:r>
              <a:rPr sz="2350" spc="-50" dirty="0">
                <a:solidFill>
                  <a:srgbClr val="7E7E7E"/>
                </a:solidFill>
                <a:latin typeface="Calibri"/>
                <a:cs typeface="Calibri"/>
              </a:rPr>
              <a:t>r</a:t>
            </a:r>
            <a:r>
              <a:rPr sz="2350" dirty="0">
                <a:solidFill>
                  <a:srgbClr val="7E7E7E"/>
                </a:solidFill>
                <a:latin typeface="Calibri"/>
                <a:cs typeface="Calibri"/>
              </a:rPr>
              <a:t>e</a:t>
            </a:r>
            <a:r>
              <a:rPr sz="2350" spc="5" dirty="0">
                <a:solidFill>
                  <a:srgbClr val="7E7E7E"/>
                </a:solidFill>
                <a:latin typeface="Calibri"/>
                <a:cs typeface="Calibri"/>
              </a:rPr>
              <a:t>m</a:t>
            </a:r>
            <a:r>
              <a:rPr sz="2350" dirty="0">
                <a:solidFill>
                  <a:srgbClr val="7E7E7E"/>
                </a:solidFill>
                <a:latin typeface="Calibri"/>
                <a:cs typeface="Calibri"/>
              </a:rPr>
              <a:t>edi</a:t>
            </a:r>
            <a:r>
              <a:rPr sz="2350" spc="-25" dirty="0">
                <a:solidFill>
                  <a:srgbClr val="7E7E7E"/>
                </a:solidFill>
                <a:latin typeface="Calibri"/>
                <a:cs typeface="Calibri"/>
              </a:rPr>
              <a:t>a</a:t>
            </a:r>
            <a:r>
              <a:rPr sz="2350" dirty="0">
                <a:solidFill>
                  <a:srgbClr val="7E7E7E"/>
                </a:solidFill>
                <a:latin typeface="Calibri"/>
                <a:cs typeface="Calibri"/>
              </a:rPr>
              <a:t>tion</a:t>
            </a:r>
            <a:endParaRPr sz="2350" dirty="0">
              <a:latin typeface="Calibri"/>
              <a:cs typeface="Calibri"/>
            </a:endParaRPr>
          </a:p>
        </p:txBody>
      </p:sp>
      <p:sp>
        <p:nvSpPr>
          <p:cNvPr id="8" name="object 8"/>
          <p:cNvSpPr txBox="1"/>
          <p:nvPr/>
        </p:nvSpPr>
        <p:spPr>
          <a:xfrm>
            <a:off x="8127618" y="5479186"/>
            <a:ext cx="3357879" cy="647700"/>
          </a:xfrm>
          <a:prstGeom prst="rect">
            <a:avLst/>
          </a:prstGeom>
        </p:spPr>
        <p:txBody>
          <a:bodyPr vert="horz" wrap="square" lIns="0" tIns="0" rIns="0" bIns="0" rtlCol="0">
            <a:spAutoFit/>
          </a:bodyPr>
          <a:lstStyle/>
          <a:p>
            <a:pPr marL="12700">
              <a:lnSpc>
                <a:spcPts val="2680"/>
              </a:lnSpc>
            </a:pPr>
            <a:r>
              <a:rPr sz="2350" dirty="0">
                <a:solidFill>
                  <a:srgbClr val="7E7E7E"/>
                </a:solidFill>
                <a:latin typeface="Calibri"/>
                <a:cs typeface="Calibri"/>
              </a:rPr>
              <a:t>M</a:t>
            </a:r>
            <a:r>
              <a:rPr sz="2350" spc="-5" dirty="0">
                <a:solidFill>
                  <a:srgbClr val="7E7E7E"/>
                </a:solidFill>
                <a:latin typeface="Calibri"/>
                <a:cs typeface="Calibri"/>
              </a:rPr>
              <a:t>obil</a:t>
            </a:r>
            <a:r>
              <a:rPr sz="2350" spc="5" dirty="0">
                <a:solidFill>
                  <a:srgbClr val="7E7E7E"/>
                </a:solidFill>
                <a:latin typeface="Calibri"/>
                <a:cs typeface="Calibri"/>
              </a:rPr>
              <a:t>e</a:t>
            </a:r>
            <a:r>
              <a:rPr sz="2350" spc="-10" dirty="0">
                <a:solidFill>
                  <a:srgbClr val="7E7E7E"/>
                </a:solidFill>
                <a:latin typeface="Calibri"/>
                <a:cs typeface="Calibri"/>
              </a:rPr>
              <a:t>:</a:t>
            </a:r>
            <a:endParaRPr sz="2350" dirty="0">
              <a:latin typeface="Calibri"/>
              <a:cs typeface="Calibri"/>
            </a:endParaRPr>
          </a:p>
          <a:p>
            <a:pPr marL="12700">
              <a:lnSpc>
                <a:spcPts val="2680"/>
              </a:lnSpc>
            </a:pPr>
            <a:r>
              <a:rPr sz="2350" dirty="0">
                <a:solidFill>
                  <a:srgbClr val="7E7E7E"/>
                </a:solidFill>
                <a:latin typeface="Calibri"/>
                <a:cs typeface="Calibri"/>
              </a:rPr>
              <a:t>B</a:t>
            </a:r>
            <a:r>
              <a:rPr sz="2350" spc="10" dirty="0">
                <a:solidFill>
                  <a:srgbClr val="7E7E7E"/>
                </a:solidFill>
                <a:latin typeface="Calibri"/>
                <a:cs typeface="Calibri"/>
              </a:rPr>
              <a:t>e</a:t>
            </a:r>
            <a:r>
              <a:rPr sz="2350" spc="-5" dirty="0">
                <a:solidFill>
                  <a:srgbClr val="7E7E7E"/>
                </a:solidFill>
                <a:latin typeface="Calibri"/>
                <a:cs typeface="Calibri"/>
              </a:rPr>
              <a:t>n</a:t>
            </a:r>
            <a:r>
              <a:rPr sz="2350" spc="-20" dirty="0">
                <a:solidFill>
                  <a:srgbClr val="7E7E7E"/>
                </a:solidFill>
                <a:latin typeface="Calibri"/>
                <a:cs typeface="Calibri"/>
              </a:rPr>
              <a:t>e</a:t>
            </a:r>
            <a:r>
              <a:rPr sz="2350" spc="-5" dirty="0">
                <a:solidFill>
                  <a:srgbClr val="7E7E7E"/>
                </a:solidFill>
                <a:latin typeface="Calibri"/>
                <a:cs typeface="Calibri"/>
              </a:rPr>
              <a:t>fi</a:t>
            </a:r>
            <a:r>
              <a:rPr sz="2350" spc="5" dirty="0">
                <a:solidFill>
                  <a:srgbClr val="7E7E7E"/>
                </a:solidFill>
                <a:latin typeface="Calibri"/>
                <a:cs typeface="Calibri"/>
              </a:rPr>
              <a:t>t</a:t>
            </a:r>
            <a:r>
              <a:rPr sz="2350" dirty="0">
                <a:solidFill>
                  <a:srgbClr val="7E7E7E"/>
                </a:solidFill>
                <a:latin typeface="Calibri"/>
                <a:cs typeface="Calibri"/>
              </a:rPr>
              <a:t>s</a:t>
            </a:r>
            <a:r>
              <a:rPr sz="2350" spc="-10" dirty="0">
                <a:solidFill>
                  <a:srgbClr val="7E7E7E"/>
                </a:solidFill>
                <a:latin typeface="Calibri"/>
                <a:cs typeface="Calibri"/>
              </a:rPr>
              <a:t> </a:t>
            </a:r>
            <a:r>
              <a:rPr sz="2350" dirty="0">
                <a:solidFill>
                  <a:srgbClr val="7E7E7E"/>
                </a:solidFill>
                <a:latin typeface="Calibri"/>
                <a:cs typeface="Calibri"/>
              </a:rPr>
              <a:t>and</a:t>
            </a:r>
            <a:r>
              <a:rPr sz="2350" spc="5" dirty="0">
                <a:solidFill>
                  <a:srgbClr val="7E7E7E"/>
                </a:solidFill>
                <a:latin typeface="Calibri"/>
                <a:cs typeface="Calibri"/>
              </a:rPr>
              <a:t> </a:t>
            </a:r>
            <a:r>
              <a:rPr sz="2350" spc="-5" dirty="0">
                <a:solidFill>
                  <a:srgbClr val="7E7E7E"/>
                </a:solidFill>
                <a:latin typeface="Calibri"/>
                <a:cs typeface="Calibri"/>
              </a:rPr>
              <a:t>Di</a:t>
            </a:r>
            <a:r>
              <a:rPr sz="2350" spc="10" dirty="0">
                <a:solidFill>
                  <a:srgbClr val="7E7E7E"/>
                </a:solidFill>
                <a:latin typeface="Calibri"/>
                <a:cs typeface="Calibri"/>
              </a:rPr>
              <a:t>s</a:t>
            </a:r>
            <a:r>
              <a:rPr sz="2350" dirty="0">
                <a:solidFill>
                  <a:srgbClr val="7E7E7E"/>
                </a:solidFill>
                <a:latin typeface="Calibri"/>
                <a:cs typeface="Calibri"/>
              </a:rPr>
              <a:t>ad</a:t>
            </a:r>
            <a:r>
              <a:rPr sz="2350" spc="-30" dirty="0">
                <a:solidFill>
                  <a:srgbClr val="7E7E7E"/>
                </a:solidFill>
                <a:latin typeface="Calibri"/>
                <a:cs typeface="Calibri"/>
              </a:rPr>
              <a:t>v</a:t>
            </a:r>
            <a:r>
              <a:rPr sz="2350" dirty="0">
                <a:solidFill>
                  <a:srgbClr val="7E7E7E"/>
                </a:solidFill>
                <a:latin typeface="Calibri"/>
                <a:cs typeface="Calibri"/>
              </a:rPr>
              <a:t>a</a:t>
            </a:r>
            <a:r>
              <a:rPr sz="2350" spc="-20" dirty="0">
                <a:solidFill>
                  <a:srgbClr val="7E7E7E"/>
                </a:solidFill>
                <a:latin typeface="Calibri"/>
                <a:cs typeface="Calibri"/>
              </a:rPr>
              <a:t>nt</a:t>
            </a:r>
            <a:r>
              <a:rPr sz="2350" dirty="0">
                <a:solidFill>
                  <a:srgbClr val="7E7E7E"/>
                </a:solidFill>
                <a:latin typeface="Calibri"/>
                <a:cs typeface="Calibri"/>
              </a:rPr>
              <a:t>a</a:t>
            </a:r>
            <a:r>
              <a:rPr sz="2350" spc="-25" dirty="0">
                <a:solidFill>
                  <a:srgbClr val="7E7E7E"/>
                </a:solidFill>
                <a:latin typeface="Calibri"/>
                <a:cs typeface="Calibri"/>
              </a:rPr>
              <a:t>g</a:t>
            </a:r>
            <a:r>
              <a:rPr sz="2350" dirty="0">
                <a:solidFill>
                  <a:srgbClr val="7E7E7E"/>
                </a:solidFill>
                <a:latin typeface="Calibri"/>
                <a:cs typeface="Calibri"/>
              </a:rPr>
              <a:t>es</a:t>
            </a:r>
            <a:endParaRPr sz="2350" dirty="0">
              <a:latin typeface="Calibri"/>
              <a:cs typeface="Calibri"/>
            </a:endParaRPr>
          </a:p>
        </p:txBody>
      </p:sp>
      <p:sp>
        <p:nvSpPr>
          <p:cNvPr id="9" name="object 9"/>
          <p:cNvSpPr/>
          <p:nvPr/>
        </p:nvSpPr>
        <p:spPr>
          <a:xfrm>
            <a:off x="4256532" y="1770887"/>
            <a:ext cx="3617976" cy="3634740"/>
          </a:xfrm>
          <a:prstGeom prst="rect">
            <a:avLst/>
          </a:prstGeom>
          <a:blipFill>
            <a:blip r:embed="rId3" cstate="print"/>
            <a:stretch>
              <a:fillRect/>
            </a:stretch>
          </a:blipFill>
        </p:spPr>
        <p:txBody>
          <a:bodyPr wrap="square" lIns="0" tIns="0" rIns="0" bIns="0" rtlCol="0"/>
          <a:lstStyle/>
          <a:p>
            <a:endParaRPr dirty="0"/>
          </a:p>
        </p:txBody>
      </p:sp>
      <p:sp>
        <p:nvSpPr>
          <p:cNvPr id="10" name="object 10"/>
          <p:cNvSpPr/>
          <p:nvPr/>
        </p:nvSpPr>
        <p:spPr>
          <a:xfrm>
            <a:off x="8090916" y="1763267"/>
            <a:ext cx="3622548" cy="3634740"/>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390143" y="1778507"/>
            <a:ext cx="3621024" cy="3620262"/>
          </a:xfrm>
          <a:prstGeom prst="rect">
            <a:avLst/>
          </a:prstGeom>
          <a:blipFill>
            <a:blip r:embed="rId5" cstate="print"/>
            <a:stretch>
              <a:fillRect/>
            </a:stretch>
          </a:blipFill>
        </p:spPr>
        <p:txBody>
          <a:bodyPr wrap="square" lIns="0" tIns="0" rIns="0" bIns="0" rtlCol="0"/>
          <a:lstStyle/>
          <a:p>
            <a:endParaRPr dirty="0"/>
          </a:p>
        </p:txBody>
      </p:sp>
      <p:sp>
        <p:nvSpPr>
          <p:cNvPr id="12" name="object 12"/>
          <p:cNvSpPr/>
          <p:nvPr/>
        </p:nvSpPr>
        <p:spPr>
          <a:xfrm>
            <a:off x="10565892" y="137160"/>
            <a:ext cx="1379220" cy="464820"/>
          </a:xfrm>
          <a:prstGeom prst="rect">
            <a:avLst/>
          </a:prstGeom>
          <a:blipFill>
            <a:blip r:embed="rId6" cstate="print"/>
            <a:stretch>
              <a:fillRect/>
            </a:stretch>
          </a:blipFill>
        </p:spPr>
        <p:txBody>
          <a:bodyPr wrap="square" lIns="0" tIns="0" rIns="0" bIns="0" rtlCol="0"/>
          <a:lstStyle/>
          <a:p>
            <a:endParaRPr dirty="0"/>
          </a:p>
        </p:txBody>
      </p:sp>
      <p:sp>
        <p:nvSpPr>
          <p:cNvPr id="13" name="object 13"/>
          <p:cNvSpPr/>
          <p:nvPr/>
        </p:nvSpPr>
        <p:spPr>
          <a:xfrm>
            <a:off x="10222992" y="723900"/>
            <a:ext cx="1722120" cy="342900"/>
          </a:xfrm>
          <a:prstGeom prst="rect">
            <a:avLst/>
          </a:prstGeom>
          <a:blipFill>
            <a:blip r:embed="rId7" cstate="print"/>
            <a:stretch>
              <a:fillRect/>
            </a:stretch>
          </a:blipFill>
        </p:spPr>
        <p:txBody>
          <a:bodyPr wrap="square" lIns="0" tIns="0" rIns="0" bIns="0" rtlCol="0"/>
          <a:lstStyle/>
          <a:p>
            <a:endParaRPr dirty="0"/>
          </a:p>
        </p:txBody>
      </p:sp>
      <p:sp>
        <p:nvSpPr>
          <p:cNvPr id="14" name="Slide Number Placeholder 13"/>
          <p:cNvSpPr>
            <a:spLocks noGrp="1"/>
          </p:cNvSpPr>
          <p:nvPr>
            <p:ph type="sldNum" sz="quarter" idx="10"/>
          </p:nvPr>
        </p:nvSpPr>
        <p:spPr/>
        <p:txBody>
          <a:bodyPr/>
          <a:lstStyle/>
          <a:p>
            <a:fld id="{2F461EE4-5C2D-457B-8B29-92FD8A53BC71}"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r>
              <a:rPr lang="en-US" sz="4400" dirty="0"/>
              <a:t>AGENDA</a:t>
            </a:r>
          </a:p>
        </p:txBody>
      </p:sp>
      <p:sp>
        <p:nvSpPr>
          <p:cNvPr id="22532" name="Rectangle 3"/>
          <p:cNvSpPr>
            <a:spLocks noGrp="1" noChangeArrowheads="1"/>
          </p:cNvSpPr>
          <p:nvPr>
            <p:ph idx="1"/>
          </p:nvPr>
        </p:nvSpPr>
        <p:spPr>
          <a:xfrm>
            <a:off x="1905000" y="1700214"/>
            <a:ext cx="8372474" cy="3786187"/>
          </a:xfrm>
          <a:prstGeom prst="rect">
            <a:avLst/>
          </a:prstGeom>
        </p:spPr>
        <p:txBody>
          <a:bodyPr/>
          <a:lstStyle/>
          <a:p>
            <a:pPr eaLnBrk="1" hangingPunct="1">
              <a:lnSpc>
                <a:spcPct val="90000"/>
              </a:lnSpc>
              <a:spcAft>
                <a:spcPct val="20000"/>
              </a:spcAft>
              <a:buFont typeface="Arial" pitchFamily="34" charset="0"/>
              <a:buChar char="●"/>
            </a:pPr>
            <a:r>
              <a:rPr lang="en-US" sz="2800" dirty="0"/>
              <a:t>Cloud Basics</a:t>
            </a:r>
          </a:p>
          <a:p>
            <a:pPr eaLnBrk="1" hangingPunct="1">
              <a:lnSpc>
                <a:spcPct val="90000"/>
              </a:lnSpc>
              <a:spcAft>
                <a:spcPct val="20000"/>
              </a:spcAft>
              <a:buFont typeface="Arial" pitchFamily="34" charset="0"/>
              <a:buChar char="●"/>
            </a:pPr>
            <a:r>
              <a:rPr lang="en-US" sz="2800" dirty="0"/>
              <a:t>Risks Related Cloud Use</a:t>
            </a:r>
          </a:p>
          <a:p>
            <a:pPr eaLnBrk="1" hangingPunct="1">
              <a:lnSpc>
                <a:spcPct val="90000"/>
              </a:lnSpc>
              <a:spcAft>
                <a:spcPct val="20000"/>
              </a:spcAft>
              <a:buFont typeface="Arial" pitchFamily="34" charset="0"/>
              <a:buChar char="●"/>
            </a:pPr>
            <a:r>
              <a:rPr lang="en-US" sz="2800" dirty="0"/>
              <a:t>GOA on Service Level Agreements</a:t>
            </a:r>
          </a:p>
          <a:p>
            <a:pPr eaLnBrk="1" hangingPunct="1">
              <a:lnSpc>
                <a:spcPct val="90000"/>
              </a:lnSpc>
              <a:spcAft>
                <a:spcPct val="20000"/>
              </a:spcAft>
              <a:buFont typeface="Arial" pitchFamily="34" charset="0"/>
              <a:buChar char="●"/>
            </a:pPr>
            <a:r>
              <a:rPr lang="en-US" sz="2800" dirty="0"/>
              <a:t>COSO ERM Internal Control Model</a:t>
            </a:r>
          </a:p>
          <a:p>
            <a:pPr eaLnBrk="1" hangingPunct="1">
              <a:lnSpc>
                <a:spcPct val="90000"/>
              </a:lnSpc>
              <a:spcAft>
                <a:spcPct val="20000"/>
              </a:spcAft>
            </a:pPr>
            <a:endParaRPr lang="en-US" dirty="0"/>
          </a:p>
          <a:p>
            <a:pPr eaLnBrk="1" hangingPunct="1">
              <a:lnSpc>
                <a:spcPct val="90000"/>
              </a:lnSpc>
              <a:buFont typeface="Wingdings" pitchFamily="2" charset="2"/>
              <a:buNone/>
            </a:pPr>
            <a:endParaRPr lang="en-US" dirty="0"/>
          </a:p>
        </p:txBody>
      </p:sp>
      <p:sp>
        <p:nvSpPr>
          <p:cNvPr id="2" name="Slide Number Placeholder 1"/>
          <p:cNvSpPr>
            <a:spLocks noGrp="1"/>
          </p:cNvSpPr>
          <p:nvPr>
            <p:ph type="sldNum" sz="quarter" idx="10"/>
          </p:nvPr>
        </p:nvSpPr>
        <p:spPr/>
        <p:txBody>
          <a:bodyPr/>
          <a:lstStyle/>
          <a:p>
            <a:fld id="{2F461EE4-5C2D-457B-8B29-92FD8A53BC71}" type="slidenum">
              <a:rPr lang="en-US" smtClean="0"/>
              <a:t>20</a:t>
            </a:fld>
            <a:endParaRPr lang="en-US" dirty="0"/>
          </a:p>
        </p:txBody>
      </p:sp>
    </p:spTree>
    <p:extLst>
      <p:ext uri="{BB962C8B-B14F-4D97-AF65-F5344CB8AC3E}">
        <p14:creationId xmlns:p14="http://schemas.microsoft.com/office/powerpoint/2010/main" val="37463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7964"/>
            <a:ext cx="7772400" cy="1362075"/>
          </a:xfrm>
          <a:prstGeom prst="rect">
            <a:avLst/>
          </a:prstGeom>
        </p:spPr>
        <p:txBody>
          <a:bodyPr/>
          <a:lstStyle/>
          <a:p>
            <a:pPr algn="ctr"/>
            <a:r>
              <a:rPr lang="en-US" b="1" dirty="0">
                <a:solidFill>
                  <a:srgbClr val="0070C0"/>
                </a:solidFill>
                <a:effectLst>
                  <a:outerShdw blurRad="38100" dist="38100" dir="2700000" algn="tl">
                    <a:srgbClr val="000000">
                      <a:alpha val="43137"/>
                    </a:srgbClr>
                  </a:outerShdw>
                </a:effectLst>
              </a:rPr>
              <a:t>Cloud Basics</a:t>
            </a:r>
          </a:p>
        </p:txBody>
      </p:sp>
      <p:sp>
        <p:nvSpPr>
          <p:cNvPr id="3" name="Slide Number Placeholder 2"/>
          <p:cNvSpPr>
            <a:spLocks noGrp="1"/>
          </p:cNvSpPr>
          <p:nvPr>
            <p:ph type="sldNum" sz="quarter" idx="10"/>
          </p:nvPr>
        </p:nvSpPr>
        <p:spPr/>
        <p:txBody>
          <a:bodyPr/>
          <a:lstStyle/>
          <a:p>
            <a:fld id="{649002A2-B6E2-49B7-A0B4-EE7613F2CB83}" type="slidenum">
              <a:rPr lang="en-US" smtClean="0"/>
              <a:t>21</a:t>
            </a:fld>
            <a:endParaRPr lang="en-US" dirty="0"/>
          </a:p>
        </p:txBody>
      </p:sp>
    </p:spTree>
    <p:extLst>
      <p:ext uri="{BB962C8B-B14F-4D97-AF65-F5344CB8AC3E}">
        <p14:creationId xmlns:p14="http://schemas.microsoft.com/office/powerpoint/2010/main" val="1587787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295400"/>
            <a:ext cx="7543800" cy="4419600"/>
          </a:xfrm>
          <a:prstGeom prst="rect">
            <a:avLst/>
          </a:prstGeom>
        </p:spPr>
      </p:pic>
      <p:sp>
        <p:nvSpPr>
          <p:cNvPr id="2" name="TextBox 1"/>
          <p:cNvSpPr txBox="1"/>
          <p:nvPr/>
        </p:nvSpPr>
        <p:spPr>
          <a:xfrm>
            <a:off x="3048000" y="304801"/>
            <a:ext cx="6400800" cy="984885"/>
          </a:xfrm>
          <a:prstGeom prst="rect">
            <a:avLst/>
          </a:prstGeom>
          <a:noFill/>
        </p:spPr>
        <p:txBody>
          <a:bodyPr wrap="square" rtlCol="0">
            <a:spAutoFit/>
          </a:bodyPr>
          <a:lstStyle/>
          <a:p>
            <a:pPr algn="ctr"/>
            <a:r>
              <a:rPr lang="en-US" sz="4000" dirty="0">
                <a:solidFill>
                  <a:srgbClr val="FF0000"/>
                </a:solidFill>
                <a:latin typeface="Arial headings"/>
              </a:rPr>
              <a:t>Evolution</a:t>
            </a:r>
          </a:p>
          <a:p>
            <a:endParaRPr lang="en-US" dirty="0">
              <a:solidFill>
                <a:srgbClr val="000000"/>
              </a:solidFill>
              <a:latin typeface="Arial"/>
            </a:endParaRPr>
          </a:p>
        </p:txBody>
      </p:sp>
      <p:sp>
        <p:nvSpPr>
          <p:cNvPr id="3" name="Slide Number Placeholder 2"/>
          <p:cNvSpPr>
            <a:spLocks noGrp="1"/>
          </p:cNvSpPr>
          <p:nvPr>
            <p:ph type="sldNum" sz="quarter" idx="10"/>
          </p:nvPr>
        </p:nvSpPr>
        <p:spPr/>
        <p:txBody>
          <a:bodyPr/>
          <a:lstStyle/>
          <a:p>
            <a:fld id="{649002A2-B6E2-49B7-A0B4-EE7613F2CB83}" type="slidenum">
              <a:rPr lang="en-US" smtClean="0"/>
              <a:t>22</a:t>
            </a:fld>
            <a:endParaRPr lang="en-US" dirty="0"/>
          </a:p>
        </p:txBody>
      </p:sp>
    </p:spTree>
    <p:extLst>
      <p:ext uri="{BB962C8B-B14F-4D97-AF65-F5344CB8AC3E}">
        <p14:creationId xmlns:p14="http://schemas.microsoft.com/office/powerpoint/2010/main" val="283930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24996"/>
            <a:ext cx="7964836" cy="4730115"/>
          </a:xfrm>
          <a:prstGeom prst="rect">
            <a:avLst/>
          </a:prstGeom>
        </p:spPr>
      </p:pic>
      <p:sp>
        <p:nvSpPr>
          <p:cNvPr id="3" name="TextBox 2"/>
          <p:cNvSpPr txBox="1"/>
          <p:nvPr/>
        </p:nvSpPr>
        <p:spPr>
          <a:xfrm>
            <a:off x="3124200" y="152401"/>
            <a:ext cx="6400800" cy="984885"/>
          </a:xfrm>
          <a:prstGeom prst="rect">
            <a:avLst/>
          </a:prstGeom>
          <a:noFill/>
        </p:spPr>
        <p:txBody>
          <a:bodyPr wrap="square" rtlCol="0">
            <a:spAutoFit/>
          </a:bodyPr>
          <a:lstStyle/>
          <a:p>
            <a:pPr algn="ctr"/>
            <a:r>
              <a:rPr lang="en-US" sz="4000" dirty="0">
                <a:solidFill>
                  <a:srgbClr val="FF0000"/>
                </a:solidFill>
                <a:latin typeface="Arial headings"/>
              </a:rPr>
              <a:t>Evolution</a:t>
            </a:r>
          </a:p>
          <a:p>
            <a:endParaRPr lang="en-US" dirty="0">
              <a:solidFill>
                <a:srgbClr val="000000"/>
              </a:solidFill>
              <a:latin typeface="Arial"/>
            </a:endParaRPr>
          </a:p>
        </p:txBody>
      </p:sp>
      <p:sp>
        <p:nvSpPr>
          <p:cNvPr id="4" name="Slide Number Placeholder 3"/>
          <p:cNvSpPr>
            <a:spLocks noGrp="1"/>
          </p:cNvSpPr>
          <p:nvPr>
            <p:ph type="sldNum" sz="quarter" idx="10"/>
          </p:nvPr>
        </p:nvSpPr>
        <p:spPr/>
        <p:txBody>
          <a:bodyPr/>
          <a:lstStyle/>
          <a:p>
            <a:fld id="{649002A2-B6E2-49B7-A0B4-EE7613F2CB83}" type="slidenum">
              <a:rPr lang="en-US" smtClean="0"/>
              <a:t>23</a:t>
            </a:fld>
            <a:endParaRPr lang="en-US" dirty="0"/>
          </a:p>
        </p:txBody>
      </p:sp>
    </p:spTree>
    <p:extLst>
      <p:ext uri="{BB962C8B-B14F-4D97-AF65-F5344CB8AC3E}">
        <p14:creationId xmlns:p14="http://schemas.microsoft.com/office/powerpoint/2010/main" val="31535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066800"/>
            <a:ext cx="8305800" cy="4800600"/>
          </a:xfrm>
          <a:prstGeom prst="rect">
            <a:avLst/>
          </a:prstGeom>
        </p:spPr>
      </p:pic>
      <p:pic>
        <p:nvPicPr>
          <p:cNvPr id="9" name="Picture 8"/>
          <p:cNvPicPr>
            <a:picLocks noChangeAspect="1"/>
          </p:cNvPicPr>
          <p:nvPr/>
        </p:nvPicPr>
        <p:blipFill>
          <a:blip r:embed="rId3"/>
          <a:stretch>
            <a:fillRect/>
          </a:stretch>
        </p:blipFill>
        <p:spPr>
          <a:xfrm>
            <a:off x="2857223" y="152401"/>
            <a:ext cx="6401355" cy="1097375"/>
          </a:xfrm>
          <a:prstGeom prst="rect">
            <a:avLst/>
          </a:prstGeom>
        </p:spPr>
      </p:pic>
      <p:sp>
        <p:nvSpPr>
          <p:cNvPr id="2" name="Slide Number Placeholder 1"/>
          <p:cNvSpPr>
            <a:spLocks noGrp="1"/>
          </p:cNvSpPr>
          <p:nvPr>
            <p:ph type="sldNum" sz="quarter" idx="10"/>
          </p:nvPr>
        </p:nvSpPr>
        <p:spPr/>
        <p:txBody>
          <a:bodyPr/>
          <a:lstStyle/>
          <a:p>
            <a:fld id="{649002A2-B6E2-49B7-A0B4-EE7613F2CB83}" type="slidenum">
              <a:rPr lang="en-US" smtClean="0"/>
              <a:t>24</a:t>
            </a:fld>
            <a:endParaRPr lang="en-US" dirty="0"/>
          </a:p>
        </p:txBody>
      </p:sp>
    </p:spTree>
    <p:extLst>
      <p:ext uri="{BB962C8B-B14F-4D97-AF65-F5344CB8AC3E}">
        <p14:creationId xmlns:p14="http://schemas.microsoft.com/office/powerpoint/2010/main" val="3001109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85800"/>
            <a:ext cx="8001000" cy="5257800"/>
          </a:xfrm>
          <a:prstGeom prst="rect">
            <a:avLst/>
          </a:prstGeom>
        </p:spPr>
      </p:pic>
      <p:pic>
        <p:nvPicPr>
          <p:cNvPr id="6" name="Picture 5"/>
          <p:cNvPicPr>
            <a:picLocks noChangeAspect="1"/>
          </p:cNvPicPr>
          <p:nvPr/>
        </p:nvPicPr>
        <p:blipFill>
          <a:blip r:embed="rId3"/>
          <a:stretch>
            <a:fillRect/>
          </a:stretch>
        </p:blipFill>
        <p:spPr>
          <a:xfrm>
            <a:off x="2704823" y="1"/>
            <a:ext cx="6401355" cy="1097375"/>
          </a:xfrm>
          <a:prstGeom prst="rect">
            <a:avLst/>
          </a:prstGeom>
        </p:spPr>
      </p:pic>
      <p:sp>
        <p:nvSpPr>
          <p:cNvPr id="2" name="Slide Number Placeholder 1"/>
          <p:cNvSpPr>
            <a:spLocks noGrp="1"/>
          </p:cNvSpPr>
          <p:nvPr>
            <p:ph type="sldNum" sz="quarter" idx="10"/>
          </p:nvPr>
        </p:nvSpPr>
        <p:spPr/>
        <p:txBody>
          <a:bodyPr/>
          <a:lstStyle/>
          <a:p>
            <a:fld id="{649002A2-B6E2-49B7-A0B4-EE7613F2CB83}" type="slidenum">
              <a:rPr lang="en-US" smtClean="0"/>
              <a:t>25</a:t>
            </a:fld>
            <a:endParaRPr lang="en-US" dirty="0"/>
          </a:p>
        </p:txBody>
      </p:sp>
    </p:spTree>
    <p:extLst>
      <p:ext uri="{BB962C8B-B14F-4D97-AF65-F5344CB8AC3E}">
        <p14:creationId xmlns:p14="http://schemas.microsoft.com/office/powerpoint/2010/main" val="260421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752600" y="35169"/>
            <a:ext cx="8763000" cy="838200"/>
          </a:xfrm>
        </p:spPr>
        <p:txBody>
          <a:bodyPr>
            <a:normAutofit fontScale="90000"/>
          </a:bodyPr>
          <a:lstStyle/>
          <a:p>
            <a:pPr eaLnBrk="1" hangingPunct="1"/>
            <a:r>
              <a:rPr lang="en-US" sz="4400" dirty="0">
                <a:solidFill>
                  <a:srgbClr val="FF0000"/>
                </a:solidFill>
              </a:rPr>
              <a:t>Cloud Computing Characteristics</a:t>
            </a:r>
          </a:p>
        </p:txBody>
      </p:sp>
      <p:sp>
        <p:nvSpPr>
          <p:cNvPr id="20484" name="Rectangle 3"/>
          <p:cNvSpPr>
            <a:spLocks noGrp="1" noChangeArrowheads="1"/>
          </p:cNvSpPr>
          <p:nvPr>
            <p:ph idx="1"/>
          </p:nvPr>
        </p:nvSpPr>
        <p:spPr>
          <a:xfrm>
            <a:off x="1600200" y="1143000"/>
            <a:ext cx="8763000" cy="4648200"/>
          </a:xfrm>
          <a:noFill/>
          <a:ln w="9525">
            <a:noFill/>
            <a:miter lim="800000"/>
            <a:headEnd/>
            <a:tailEnd/>
          </a:ln>
        </p:spPr>
        <p:txBody>
          <a:bodyPr vert="horz" wrap="square" lIns="0" tIns="0" rIns="0" bIns="0" numCol="1" anchor="t" anchorCtr="0" compatLnSpc="1">
            <a:prstTxWarp prst="textNoShape">
              <a:avLst/>
            </a:prstTxWarp>
          </a:bodyPr>
          <a:lstStyle/>
          <a:p>
            <a:pPr lvl="0" algn="just">
              <a:lnSpc>
                <a:spcPct val="90000"/>
              </a:lnSpc>
              <a:spcAft>
                <a:spcPct val="20000"/>
              </a:spcAft>
              <a:buClr>
                <a:srgbClr val="00AEEF"/>
              </a:buClr>
              <a:buFont typeface="Arial" pitchFamily="34" charset="0"/>
              <a:buChar char="•"/>
            </a:pPr>
            <a:r>
              <a:rPr lang="en-US" sz="2400" b="1" dirty="0">
                <a:solidFill>
                  <a:srgbClr val="000000"/>
                </a:solidFill>
              </a:rPr>
              <a:t>On-demand self service – </a:t>
            </a:r>
            <a:r>
              <a:rPr lang="en-US" sz="2400" dirty="0">
                <a:solidFill>
                  <a:srgbClr val="000000"/>
                </a:solidFill>
              </a:rPr>
              <a:t>Cloud Service Provider (CSP) has ability to utilize computing capabilities without requiring human interaction with customers.</a:t>
            </a:r>
          </a:p>
          <a:p>
            <a:pPr lvl="0" algn="just">
              <a:lnSpc>
                <a:spcPct val="90000"/>
              </a:lnSpc>
              <a:spcAft>
                <a:spcPct val="20000"/>
              </a:spcAft>
              <a:buClr>
                <a:srgbClr val="00AEEF"/>
              </a:buClr>
              <a:buFont typeface="Arial" pitchFamily="34" charset="0"/>
              <a:buChar char="•"/>
            </a:pPr>
            <a:r>
              <a:rPr lang="en-US" sz="2400" b="1" dirty="0">
                <a:solidFill>
                  <a:srgbClr val="000000"/>
                </a:solidFill>
              </a:rPr>
              <a:t>Broad network access – </a:t>
            </a:r>
            <a:r>
              <a:rPr lang="en-US" sz="2400" dirty="0">
                <a:solidFill>
                  <a:srgbClr val="000000"/>
                </a:solidFill>
              </a:rPr>
              <a:t>Cloud network is accessible from anywhere by almost any device (phone, laptop, tablet, etc.).</a:t>
            </a:r>
          </a:p>
          <a:p>
            <a:pPr lvl="0" algn="just">
              <a:lnSpc>
                <a:spcPct val="90000"/>
              </a:lnSpc>
              <a:spcAft>
                <a:spcPct val="20000"/>
              </a:spcAft>
              <a:buClr>
                <a:srgbClr val="00AEEF"/>
              </a:buClr>
              <a:buFont typeface="Arial" pitchFamily="34" charset="0"/>
              <a:buChar char="•"/>
            </a:pPr>
            <a:r>
              <a:rPr lang="en-US" sz="2400" b="1" dirty="0">
                <a:solidFill>
                  <a:srgbClr val="000000"/>
                </a:solidFill>
              </a:rPr>
              <a:t>Resource pooling – </a:t>
            </a:r>
            <a:r>
              <a:rPr lang="en-US" sz="2400" dirty="0">
                <a:solidFill>
                  <a:srgbClr val="000000"/>
                </a:solidFill>
              </a:rPr>
              <a:t>CSP resources are pooled to serve multiple entities using a multitenant model. Customers generally do not have control or knowledge of exact location of CSP resources (storage, processing, memory, network, bandwidth and virtual machines).</a:t>
            </a:r>
          </a:p>
          <a:p>
            <a:pPr marL="0" indent="0" algn="just">
              <a:lnSpc>
                <a:spcPct val="90000"/>
              </a:lnSpc>
              <a:spcAft>
                <a:spcPct val="20000"/>
              </a:spcAft>
              <a:buClr>
                <a:srgbClr val="00AEEF"/>
              </a:buClr>
            </a:pPr>
            <a:endParaRPr lang="en-US" sz="2400" dirty="0">
              <a:solidFill>
                <a:srgbClr val="000000"/>
              </a:solidFill>
            </a:endParaRPr>
          </a:p>
        </p:txBody>
      </p:sp>
      <p:sp>
        <p:nvSpPr>
          <p:cNvPr id="2" name="Slide Number Placeholder 1"/>
          <p:cNvSpPr>
            <a:spLocks noGrp="1"/>
          </p:cNvSpPr>
          <p:nvPr>
            <p:ph type="sldNum" sz="quarter" idx="10"/>
          </p:nvPr>
        </p:nvSpPr>
        <p:spPr/>
        <p:txBody>
          <a:bodyPr/>
          <a:lstStyle/>
          <a:p>
            <a:fld id="{649002A2-B6E2-49B7-A0B4-EE7613F2CB83}" type="slidenum">
              <a:rPr lang="en-US" smtClean="0"/>
              <a:t>26</a:t>
            </a:fld>
            <a:endParaRPr lang="en-US" dirty="0"/>
          </a:p>
        </p:txBody>
      </p:sp>
    </p:spTree>
    <p:extLst>
      <p:ext uri="{BB962C8B-B14F-4D97-AF65-F5344CB8AC3E}">
        <p14:creationId xmlns:p14="http://schemas.microsoft.com/office/powerpoint/2010/main" val="165266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752600" y="35169"/>
            <a:ext cx="8763000" cy="838200"/>
          </a:xfrm>
        </p:spPr>
        <p:txBody>
          <a:bodyPr>
            <a:normAutofit fontScale="90000"/>
          </a:bodyPr>
          <a:lstStyle/>
          <a:p>
            <a:pPr eaLnBrk="1" hangingPunct="1"/>
            <a:r>
              <a:rPr lang="en-US" sz="4400" dirty="0">
                <a:solidFill>
                  <a:srgbClr val="FF0000"/>
                </a:solidFill>
              </a:rPr>
              <a:t>Cloud Computing Characteristics</a:t>
            </a:r>
          </a:p>
        </p:txBody>
      </p:sp>
      <p:sp>
        <p:nvSpPr>
          <p:cNvPr id="20484" name="Rectangle 3"/>
          <p:cNvSpPr>
            <a:spLocks noGrp="1" noChangeArrowheads="1"/>
          </p:cNvSpPr>
          <p:nvPr>
            <p:ph idx="1"/>
          </p:nvPr>
        </p:nvSpPr>
        <p:spPr>
          <a:xfrm>
            <a:off x="1600200" y="1219200"/>
            <a:ext cx="8763000" cy="4800600"/>
          </a:xfrm>
          <a:noFill/>
          <a:ln w="9525">
            <a:noFill/>
            <a:miter lim="800000"/>
            <a:headEnd/>
            <a:tailEnd/>
          </a:ln>
        </p:spPr>
        <p:txBody>
          <a:bodyPr vert="horz" wrap="square" lIns="0" tIns="0" rIns="0" bIns="0" numCol="1" anchor="t" anchorCtr="0" compatLnSpc="1">
            <a:prstTxWarp prst="textNoShape">
              <a:avLst/>
            </a:prstTxWarp>
          </a:bodyPr>
          <a:lstStyle/>
          <a:p>
            <a:pPr lvl="0" algn="just">
              <a:lnSpc>
                <a:spcPct val="90000"/>
              </a:lnSpc>
              <a:spcAft>
                <a:spcPct val="20000"/>
              </a:spcAft>
              <a:buClr>
                <a:srgbClr val="00AEEF"/>
              </a:buClr>
              <a:buFont typeface="Arial" pitchFamily="34" charset="0"/>
              <a:buChar char="•"/>
            </a:pPr>
            <a:r>
              <a:rPr lang="en-US" sz="2400" b="1" dirty="0">
                <a:solidFill>
                  <a:srgbClr val="000000"/>
                </a:solidFill>
              </a:rPr>
              <a:t>Rapid elasticity – </a:t>
            </a:r>
            <a:r>
              <a:rPr lang="en-US" sz="2400" dirty="0">
                <a:solidFill>
                  <a:srgbClr val="000000"/>
                </a:solidFill>
              </a:rPr>
              <a:t>CSP can rapidly allocate resources for customers to accommodate needs. To customers this appears seamless and they can be charged only for what they use.</a:t>
            </a:r>
          </a:p>
          <a:p>
            <a:pPr lvl="0" algn="just">
              <a:lnSpc>
                <a:spcPct val="90000"/>
              </a:lnSpc>
              <a:spcAft>
                <a:spcPct val="20000"/>
              </a:spcAft>
              <a:buClr>
                <a:srgbClr val="00AEEF"/>
              </a:buClr>
              <a:buFont typeface="Arial" pitchFamily="34" charset="0"/>
              <a:buChar char="•"/>
            </a:pPr>
            <a:r>
              <a:rPr lang="en-US" sz="2400" b="1" dirty="0">
                <a:solidFill>
                  <a:srgbClr val="000000"/>
                </a:solidFill>
              </a:rPr>
              <a:t>Measured service – </a:t>
            </a:r>
            <a:r>
              <a:rPr lang="en-US" sz="2400" dirty="0">
                <a:solidFill>
                  <a:srgbClr val="000000"/>
                </a:solidFill>
              </a:rPr>
              <a:t>CSP systems automatically control and optimize resource usage. Resource usage can be monitored, controlled and reported, providing transparency for both the CSP and the customer.</a:t>
            </a:r>
          </a:p>
          <a:p>
            <a:pPr lvl="0" algn="just">
              <a:lnSpc>
                <a:spcPct val="90000"/>
              </a:lnSpc>
              <a:spcAft>
                <a:spcPct val="20000"/>
              </a:spcAft>
              <a:buClr>
                <a:srgbClr val="00AEEF"/>
              </a:buClr>
              <a:buFont typeface="Arial" pitchFamily="34" charset="0"/>
              <a:buChar char="•"/>
            </a:pPr>
            <a:r>
              <a:rPr lang="en-US" sz="2400" b="1" dirty="0">
                <a:solidFill>
                  <a:srgbClr val="000000"/>
                </a:solidFill>
              </a:rPr>
              <a:t>Multi-tenancy of data – </a:t>
            </a:r>
            <a:r>
              <a:rPr lang="en-US" sz="2400" dirty="0">
                <a:solidFill>
                  <a:srgbClr val="000000"/>
                </a:solidFill>
              </a:rPr>
              <a:t>Sharing of an application by multiple customers.</a:t>
            </a:r>
          </a:p>
          <a:p>
            <a:pPr lvl="0" algn="just">
              <a:lnSpc>
                <a:spcPct val="90000"/>
              </a:lnSpc>
              <a:spcAft>
                <a:spcPct val="20000"/>
              </a:spcAft>
              <a:buClr>
                <a:srgbClr val="00AEEF"/>
              </a:buClr>
              <a:buFont typeface="Arial" pitchFamily="34" charset="0"/>
              <a:buChar char="•"/>
            </a:pPr>
            <a:endParaRPr lang="en-US" sz="2400" dirty="0">
              <a:solidFill>
                <a:srgbClr val="000000"/>
              </a:solidFill>
            </a:endParaRPr>
          </a:p>
          <a:p>
            <a:pPr lvl="0" algn="just">
              <a:lnSpc>
                <a:spcPct val="90000"/>
              </a:lnSpc>
              <a:spcAft>
                <a:spcPct val="20000"/>
              </a:spcAft>
              <a:buClr>
                <a:srgbClr val="00AEEF"/>
              </a:buClr>
              <a:buFont typeface="Arial" pitchFamily="34" charset="0"/>
              <a:buChar char="•"/>
            </a:pPr>
            <a:endParaRPr lang="en-US" sz="2400" dirty="0">
              <a:solidFill>
                <a:srgbClr val="000000"/>
              </a:solidFill>
            </a:endParaRPr>
          </a:p>
        </p:txBody>
      </p:sp>
      <p:sp>
        <p:nvSpPr>
          <p:cNvPr id="2" name="Slide Number Placeholder 1"/>
          <p:cNvSpPr>
            <a:spLocks noGrp="1"/>
          </p:cNvSpPr>
          <p:nvPr>
            <p:ph type="sldNum" sz="quarter" idx="10"/>
          </p:nvPr>
        </p:nvSpPr>
        <p:spPr/>
        <p:txBody>
          <a:bodyPr/>
          <a:lstStyle/>
          <a:p>
            <a:fld id="{649002A2-B6E2-49B7-A0B4-EE7613F2CB83}" type="slidenum">
              <a:rPr lang="en-US" smtClean="0"/>
              <a:t>27</a:t>
            </a:fld>
            <a:endParaRPr lang="en-US" dirty="0"/>
          </a:p>
        </p:txBody>
      </p:sp>
    </p:spTree>
    <p:extLst>
      <p:ext uri="{BB962C8B-B14F-4D97-AF65-F5344CB8AC3E}">
        <p14:creationId xmlns:p14="http://schemas.microsoft.com/office/powerpoint/2010/main" val="152882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040732" y="152400"/>
            <a:ext cx="8034337" cy="609600"/>
          </a:xfrm>
        </p:spPr>
        <p:txBody>
          <a:bodyPr>
            <a:normAutofit fontScale="90000"/>
          </a:bodyPr>
          <a:lstStyle/>
          <a:p>
            <a:pPr eaLnBrk="1" hangingPunct="1"/>
            <a:r>
              <a:rPr lang="en-US" sz="4400" dirty="0">
                <a:solidFill>
                  <a:srgbClr val="FF0000"/>
                </a:solidFill>
              </a:rPr>
              <a:t>Cloud Delivery Models</a:t>
            </a:r>
          </a:p>
        </p:txBody>
      </p:sp>
      <p:sp>
        <p:nvSpPr>
          <p:cNvPr id="20484" name="Rectangle 3"/>
          <p:cNvSpPr>
            <a:spLocks noGrp="1" noChangeArrowheads="1"/>
          </p:cNvSpPr>
          <p:nvPr>
            <p:ph idx="1"/>
          </p:nvPr>
        </p:nvSpPr>
        <p:spPr>
          <a:xfrm>
            <a:off x="1752600" y="914400"/>
            <a:ext cx="8458200" cy="51054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Infrastructure as a Service (IaaS) – </a:t>
            </a:r>
            <a:r>
              <a:rPr lang="en-US" sz="2400" dirty="0"/>
              <a:t>Provides online processing or data storage capacity. This service is ideal for entities considering very large, one-time processing projects or infrequent, extremely large data storage, networks and other computing resources.</a:t>
            </a:r>
          </a:p>
          <a:p>
            <a:pPr lvl="0" algn="just">
              <a:lnSpc>
                <a:spcPct val="90000"/>
              </a:lnSpc>
              <a:spcAft>
                <a:spcPct val="20000"/>
              </a:spcAft>
              <a:buClr>
                <a:srgbClr val="00AEEF"/>
              </a:buClr>
              <a:buFont typeface="Arial" pitchFamily="34" charset="0"/>
              <a:buChar char="•"/>
            </a:pPr>
            <a:r>
              <a:rPr lang="en-US" sz="2400" b="1" dirty="0">
                <a:solidFill>
                  <a:srgbClr val="000000"/>
                </a:solidFill>
              </a:rPr>
              <a:t>Platform as a Service (PaaS) – </a:t>
            </a:r>
            <a:r>
              <a:rPr lang="en-US" sz="2400" dirty="0">
                <a:solidFill>
                  <a:srgbClr val="000000"/>
                </a:solidFill>
              </a:rPr>
              <a:t>Provides resources for application development. Entities essentially rent resources in the cloud for development and testing various applications.</a:t>
            </a:r>
          </a:p>
          <a:p>
            <a:pPr lvl="0" algn="just">
              <a:lnSpc>
                <a:spcPct val="90000"/>
              </a:lnSpc>
              <a:spcAft>
                <a:spcPct val="20000"/>
              </a:spcAft>
              <a:buClr>
                <a:srgbClr val="00AEEF"/>
              </a:buClr>
              <a:buFont typeface="Arial" pitchFamily="34" charset="0"/>
              <a:buChar char="•"/>
            </a:pPr>
            <a:r>
              <a:rPr lang="en-US" sz="2400" b="1" dirty="0">
                <a:solidFill>
                  <a:srgbClr val="000000"/>
                </a:solidFill>
              </a:rPr>
              <a:t>Software as a Service (SaaS) – </a:t>
            </a:r>
            <a:r>
              <a:rPr lang="en-US" sz="2400" dirty="0">
                <a:solidFill>
                  <a:srgbClr val="000000"/>
                </a:solidFill>
              </a:rPr>
              <a:t>Provides business application usage by many individual users and entities concurrently. Applications are accessible from various client devices through a thin client interface such as a web browser.</a:t>
            </a:r>
          </a:p>
          <a:p>
            <a:pPr lvl="0" algn="just">
              <a:lnSpc>
                <a:spcPct val="90000"/>
              </a:lnSpc>
              <a:spcAft>
                <a:spcPct val="20000"/>
              </a:spcAft>
              <a:buClr>
                <a:srgbClr val="00AEEF"/>
              </a:buClr>
              <a:buFont typeface="Arial" pitchFamily="34" charset="0"/>
              <a:buChar char="•"/>
            </a:pPr>
            <a:endParaRPr lang="en-US" sz="2400" dirty="0">
              <a:solidFill>
                <a:srgbClr val="000000"/>
              </a:solidFill>
            </a:endParaRPr>
          </a:p>
          <a:p>
            <a:pPr lvl="0">
              <a:lnSpc>
                <a:spcPct val="90000"/>
              </a:lnSpc>
              <a:spcAft>
                <a:spcPct val="20000"/>
              </a:spcAft>
              <a:buClr>
                <a:srgbClr val="00AEEF"/>
              </a:buClr>
              <a:buFont typeface="Arial" pitchFamily="34" charset="0"/>
              <a:buChar char="•"/>
            </a:pPr>
            <a:endParaRPr lang="en-US" sz="2400" b="1" dirty="0">
              <a:solidFill>
                <a:srgbClr val="000000"/>
              </a:solidFill>
            </a:endParaRPr>
          </a:p>
          <a:p>
            <a:pPr>
              <a:lnSpc>
                <a:spcPct val="90000"/>
              </a:lnSpc>
              <a:spcAft>
                <a:spcPct val="20000"/>
              </a:spcAft>
              <a:buFont typeface="Arial" pitchFamily="34" charset="0"/>
              <a:buChar char="•"/>
            </a:pPr>
            <a:endParaRPr lang="en-US" sz="2400" b="1" dirty="0"/>
          </a:p>
        </p:txBody>
      </p:sp>
      <p:sp>
        <p:nvSpPr>
          <p:cNvPr id="2" name="Slide Number Placeholder 1"/>
          <p:cNvSpPr>
            <a:spLocks noGrp="1"/>
          </p:cNvSpPr>
          <p:nvPr>
            <p:ph type="sldNum" sz="quarter" idx="10"/>
          </p:nvPr>
        </p:nvSpPr>
        <p:spPr/>
        <p:txBody>
          <a:bodyPr/>
          <a:lstStyle/>
          <a:p>
            <a:fld id="{649002A2-B6E2-49B7-A0B4-EE7613F2CB83}" type="slidenum">
              <a:rPr lang="en-US" smtClean="0"/>
              <a:t>28</a:t>
            </a:fld>
            <a:endParaRPr lang="en-US" dirty="0"/>
          </a:p>
        </p:txBody>
      </p:sp>
    </p:spTree>
    <p:extLst>
      <p:ext uri="{BB962C8B-B14F-4D97-AF65-F5344CB8AC3E}">
        <p14:creationId xmlns:p14="http://schemas.microsoft.com/office/powerpoint/2010/main" val="2176184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8851" y="358774"/>
            <a:ext cx="8684683" cy="1012825"/>
          </a:xfrm>
          <a:ln w="19050">
            <a:solidFill>
              <a:schemeClr val="tx1"/>
            </a:solidFill>
          </a:ln>
        </p:spPr>
        <p:txBody>
          <a:bodyPr anchor="ctr" anchorCtr="0"/>
          <a:lstStyle/>
          <a:p>
            <a:r>
              <a:rPr lang="en-US" sz="3600" dirty="0"/>
              <a:t>  Question #4</a:t>
            </a:r>
          </a:p>
        </p:txBody>
      </p:sp>
      <p:sp>
        <p:nvSpPr>
          <p:cNvPr id="3" name="Text Placeholder 2"/>
          <p:cNvSpPr>
            <a:spLocks noGrp="1"/>
          </p:cNvSpPr>
          <p:nvPr>
            <p:ph idx="1"/>
          </p:nvPr>
        </p:nvSpPr>
        <p:spPr/>
        <p:txBody>
          <a:bodyPr/>
          <a:lstStyle/>
          <a:p>
            <a:r>
              <a:rPr lang="en-US" b="1" u="sng" dirty="0"/>
              <a:t>Cloud delivery models include:</a:t>
            </a:r>
          </a:p>
          <a:p>
            <a:r>
              <a:rPr lang="en-US" dirty="0"/>
              <a:t>	a)	SIEM, FISMA and PCI compliance</a:t>
            </a:r>
          </a:p>
          <a:p>
            <a:r>
              <a:rPr lang="en-US" dirty="0"/>
              <a:t>	b)	Premise based systems</a:t>
            </a:r>
          </a:p>
          <a:p>
            <a:r>
              <a:rPr lang="en-US" dirty="0"/>
              <a:t>	c)	SaaS, PaaS and IaaS</a:t>
            </a:r>
          </a:p>
        </p:txBody>
      </p:sp>
      <p:sp>
        <p:nvSpPr>
          <p:cNvPr id="4" name="Slide Number Placeholder 3"/>
          <p:cNvSpPr>
            <a:spLocks noGrp="1"/>
          </p:cNvSpPr>
          <p:nvPr>
            <p:ph type="sldNum" sz="quarter" idx="10"/>
          </p:nvPr>
        </p:nvSpPr>
        <p:spPr/>
        <p:txBody>
          <a:bodyPr/>
          <a:lstStyle/>
          <a:p>
            <a:fld id="{649002A2-B6E2-49B7-A0B4-EE7613F2CB83}" type="slidenum">
              <a:rPr lang="en-US" smtClean="0"/>
              <a:t>29</a:t>
            </a:fld>
            <a:endParaRPr lang="en-US" dirty="0"/>
          </a:p>
        </p:txBody>
      </p:sp>
    </p:spTree>
    <p:extLst>
      <p:ext uri="{BB962C8B-B14F-4D97-AF65-F5344CB8AC3E}">
        <p14:creationId xmlns:p14="http://schemas.microsoft.com/office/powerpoint/2010/main" val="87969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90059" y="1911095"/>
            <a:ext cx="3645535" cy="4014470"/>
          </a:xfrm>
          <a:custGeom>
            <a:avLst/>
            <a:gdLst/>
            <a:ahLst/>
            <a:cxnLst/>
            <a:rect l="l" t="t" r="r" b="b"/>
            <a:pathLst>
              <a:path w="3645534" h="4014470">
                <a:moveTo>
                  <a:pt x="0" y="4014216"/>
                </a:moveTo>
                <a:lnTo>
                  <a:pt x="3645408" y="4014216"/>
                </a:lnTo>
                <a:lnTo>
                  <a:pt x="3645408" y="0"/>
                </a:lnTo>
                <a:lnTo>
                  <a:pt x="0" y="0"/>
                </a:lnTo>
                <a:lnTo>
                  <a:pt x="0" y="4014216"/>
                </a:lnTo>
                <a:close/>
              </a:path>
            </a:pathLst>
          </a:custGeom>
          <a:ln w="6096">
            <a:solidFill>
              <a:srgbClr val="D9D9D9"/>
            </a:solidFill>
          </a:ln>
        </p:spPr>
        <p:txBody>
          <a:bodyPr wrap="square" lIns="0" tIns="0" rIns="0" bIns="0" rtlCol="0"/>
          <a:lstStyle/>
          <a:p>
            <a:endParaRPr dirty="0"/>
          </a:p>
        </p:txBody>
      </p:sp>
      <p:sp>
        <p:nvSpPr>
          <p:cNvPr id="3" name="object 3"/>
          <p:cNvSpPr/>
          <p:nvPr/>
        </p:nvSpPr>
        <p:spPr>
          <a:xfrm>
            <a:off x="8061959" y="1911095"/>
            <a:ext cx="3644265" cy="4014470"/>
          </a:xfrm>
          <a:custGeom>
            <a:avLst/>
            <a:gdLst/>
            <a:ahLst/>
            <a:cxnLst/>
            <a:rect l="l" t="t" r="r" b="b"/>
            <a:pathLst>
              <a:path w="3644265" h="4014470">
                <a:moveTo>
                  <a:pt x="0" y="4014216"/>
                </a:moveTo>
                <a:lnTo>
                  <a:pt x="3643884" y="4014216"/>
                </a:lnTo>
                <a:lnTo>
                  <a:pt x="3643884" y="0"/>
                </a:lnTo>
                <a:lnTo>
                  <a:pt x="0" y="0"/>
                </a:lnTo>
                <a:lnTo>
                  <a:pt x="0" y="4014216"/>
                </a:lnTo>
                <a:close/>
              </a:path>
            </a:pathLst>
          </a:custGeom>
          <a:ln w="6096">
            <a:solidFill>
              <a:srgbClr val="D9D9D9"/>
            </a:solidFill>
          </a:ln>
        </p:spPr>
        <p:txBody>
          <a:bodyPr wrap="square" lIns="0" tIns="0" rIns="0" bIns="0" rtlCol="0"/>
          <a:lstStyle/>
          <a:p>
            <a:endParaRPr dirty="0"/>
          </a:p>
        </p:txBody>
      </p:sp>
      <p:sp>
        <p:nvSpPr>
          <p:cNvPr id="4" name="object 4"/>
          <p:cNvSpPr/>
          <p:nvPr/>
        </p:nvSpPr>
        <p:spPr>
          <a:xfrm>
            <a:off x="519683" y="1911095"/>
            <a:ext cx="3645535" cy="4014470"/>
          </a:xfrm>
          <a:custGeom>
            <a:avLst/>
            <a:gdLst/>
            <a:ahLst/>
            <a:cxnLst/>
            <a:rect l="l" t="t" r="r" b="b"/>
            <a:pathLst>
              <a:path w="3645535" h="4014470">
                <a:moveTo>
                  <a:pt x="0" y="4014216"/>
                </a:moveTo>
                <a:lnTo>
                  <a:pt x="3645408" y="4014216"/>
                </a:lnTo>
                <a:lnTo>
                  <a:pt x="3645408" y="0"/>
                </a:lnTo>
                <a:lnTo>
                  <a:pt x="0" y="0"/>
                </a:lnTo>
                <a:lnTo>
                  <a:pt x="0" y="4014216"/>
                </a:lnTo>
                <a:close/>
              </a:path>
            </a:pathLst>
          </a:custGeom>
          <a:ln w="6096">
            <a:solidFill>
              <a:srgbClr val="D9D9D9"/>
            </a:solidFill>
          </a:ln>
        </p:spPr>
        <p:txBody>
          <a:bodyPr wrap="square" lIns="0" tIns="0" rIns="0" bIns="0" rtlCol="0"/>
          <a:lstStyle/>
          <a:p>
            <a:endParaRPr dirty="0"/>
          </a:p>
        </p:txBody>
      </p:sp>
      <p:sp>
        <p:nvSpPr>
          <p:cNvPr id="5" name="object 5"/>
          <p:cNvSpPr txBox="1"/>
          <p:nvPr/>
        </p:nvSpPr>
        <p:spPr>
          <a:xfrm>
            <a:off x="772464" y="4471034"/>
            <a:ext cx="2769235" cy="886460"/>
          </a:xfrm>
          <a:prstGeom prst="rect">
            <a:avLst/>
          </a:prstGeom>
        </p:spPr>
        <p:txBody>
          <a:bodyPr vert="horz" wrap="square" lIns="0" tIns="0" rIns="0" bIns="0" rtlCol="0">
            <a:spAutoFit/>
          </a:bodyPr>
          <a:lstStyle/>
          <a:p>
            <a:pPr marL="12700" marR="5080">
              <a:lnSpc>
                <a:spcPts val="1730"/>
              </a:lnSpc>
            </a:pPr>
            <a:r>
              <a:rPr sz="1600" spc="-10" dirty="0">
                <a:solidFill>
                  <a:srgbClr val="7E7E7E"/>
                </a:solidFill>
                <a:latin typeface="Calibri"/>
                <a:cs typeface="Calibri"/>
              </a:rPr>
              <a:t>The</a:t>
            </a:r>
            <a:r>
              <a:rPr sz="1600" spc="-5" dirty="0">
                <a:solidFill>
                  <a:srgbClr val="7E7E7E"/>
                </a:solidFill>
                <a:latin typeface="Calibri"/>
                <a:cs typeface="Calibri"/>
              </a:rPr>
              <a:t> </a:t>
            </a:r>
            <a:r>
              <a:rPr sz="1600" spc="-85" dirty="0">
                <a:solidFill>
                  <a:srgbClr val="7E7E7E"/>
                </a:solidFill>
                <a:latin typeface="Calibri"/>
                <a:cs typeface="Calibri"/>
              </a:rPr>
              <a:t>“</a:t>
            </a:r>
            <a:r>
              <a:rPr sz="1600" spc="-10" dirty="0">
                <a:solidFill>
                  <a:srgbClr val="7E7E7E"/>
                </a:solidFill>
                <a:latin typeface="Calibri"/>
                <a:cs typeface="Calibri"/>
              </a:rPr>
              <a:t>cloud</a:t>
            </a:r>
            <a:r>
              <a:rPr sz="1600" dirty="0">
                <a:solidFill>
                  <a:srgbClr val="7E7E7E"/>
                </a:solidFill>
                <a:latin typeface="Calibri"/>
                <a:cs typeface="Calibri"/>
              </a:rPr>
              <a:t> </a:t>
            </a:r>
            <a:r>
              <a:rPr sz="1600" spc="-5" dirty="0">
                <a:solidFill>
                  <a:srgbClr val="7E7E7E"/>
                </a:solidFill>
                <a:latin typeface="Calibri"/>
                <a:cs typeface="Calibri"/>
              </a:rPr>
              <a:t>f</a:t>
            </a:r>
            <a:r>
              <a:rPr sz="1600" dirty="0">
                <a:solidFill>
                  <a:srgbClr val="7E7E7E"/>
                </a:solidFill>
                <a:latin typeface="Calibri"/>
                <a:cs typeface="Calibri"/>
              </a:rPr>
              <a:t>i</a:t>
            </a:r>
            <a:r>
              <a:rPr sz="1600" spc="-40" dirty="0">
                <a:solidFill>
                  <a:srgbClr val="7E7E7E"/>
                </a:solidFill>
                <a:latin typeface="Calibri"/>
                <a:cs typeface="Calibri"/>
              </a:rPr>
              <a:t>r</a:t>
            </a:r>
            <a:r>
              <a:rPr sz="1600" spc="-25" dirty="0">
                <a:solidFill>
                  <a:srgbClr val="7E7E7E"/>
                </a:solidFill>
                <a:latin typeface="Calibri"/>
                <a:cs typeface="Calibri"/>
              </a:rPr>
              <a:t>s</a:t>
            </a:r>
            <a:r>
              <a:rPr sz="1600" spc="50" dirty="0">
                <a:solidFill>
                  <a:srgbClr val="7E7E7E"/>
                </a:solidFill>
                <a:latin typeface="Calibri"/>
                <a:cs typeface="Calibri"/>
              </a:rPr>
              <a:t>t</a:t>
            </a:r>
            <a:r>
              <a:rPr sz="1600" spc="-10" dirty="0">
                <a:solidFill>
                  <a:srgbClr val="7E7E7E"/>
                </a:solidFill>
                <a:latin typeface="Calibri"/>
                <a:cs typeface="Calibri"/>
              </a:rPr>
              <a:t>”</a:t>
            </a:r>
            <a:r>
              <a:rPr sz="1600" spc="-15" dirty="0">
                <a:solidFill>
                  <a:srgbClr val="7E7E7E"/>
                </a:solidFill>
                <a:latin typeface="Calibri"/>
                <a:cs typeface="Calibri"/>
              </a:rPr>
              <a:t> </a:t>
            </a:r>
            <a:r>
              <a:rPr sz="1600" spc="-10" dirty="0">
                <a:solidFill>
                  <a:srgbClr val="7E7E7E"/>
                </a:solidFill>
                <a:latin typeface="Calibri"/>
                <a:cs typeface="Calibri"/>
              </a:rPr>
              <a:t>pol</a:t>
            </a:r>
            <a:r>
              <a:rPr sz="1600" dirty="0">
                <a:solidFill>
                  <a:srgbClr val="7E7E7E"/>
                </a:solidFill>
                <a:latin typeface="Calibri"/>
                <a:cs typeface="Calibri"/>
              </a:rPr>
              <a:t>i</a:t>
            </a:r>
            <a:r>
              <a:rPr sz="1600" spc="-10" dirty="0">
                <a:solidFill>
                  <a:srgbClr val="7E7E7E"/>
                </a:solidFill>
                <a:latin typeface="Calibri"/>
                <a:cs typeface="Calibri"/>
              </a:rPr>
              <a:t>c</a:t>
            </a:r>
            <a:r>
              <a:rPr sz="1600" spc="-20" dirty="0">
                <a:solidFill>
                  <a:srgbClr val="7E7E7E"/>
                </a:solidFill>
                <a:latin typeface="Calibri"/>
                <a:cs typeface="Calibri"/>
              </a:rPr>
              <a:t>y</a:t>
            </a:r>
            <a:r>
              <a:rPr sz="1600" spc="-5" dirty="0">
                <a:solidFill>
                  <a:srgbClr val="7E7E7E"/>
                </a:solidFill>
                <a:latin typeface="Calibri"/>
                <a:cs typeface="Calibri"/>
              </a:rPr>
              <a:t>: </a:t>
            </a:r>
            <a:r>
              <a:rPr sz="1600" spc="-10" dirty="0">
                <a:solidFill>
                  <a:srgbClr val="7E7E7E"/>
                </a:solidFill>
                <a:latin typeface="Calibri"/>
                <a:cs typeface="Calibri"/>
              </a:rPr>
              <a:t>no</a:t>
            </a:r>
            <a:r>
              <a:rPr sz="1600" spc="-5" dirty="0">
                <a:solidFill>
                  <a:srgbClr val="7E7E7E"/>
                </a:solidFill>
                <a:latin typeface="Calibri"/>
                <a:cs typeface="Calibri"/>
              </a:rPr>
              <a:t> </a:t>
            </a:r>
            <a:r>
              <a:rPr sz="1600" spc="-10" dirty="0">
                <a:solidFill>
                  <a:srgbClr val="7E7E7E"/>
                </a:solidFill>
                <a:latin typeface="Calibri"/>
                <a:cs typeface="Calibri"/>
              </a:rPr>
              <a:t>n</a:t>
            </a:r>
            <a:r>
              <a:rPr sz="1600" spc="-25" dirty="0">
                <a:solidFill>
                  <a:srgbClr val="7E7E7E"/>
                </a:solidFill>
                <a:latin typeface="Calibri"/>
                <a:cs typeface="Calibri"/>
              </a:rPr>
              <a:t>e</a:t>
            </a:r>
            <a:r>
              <a:rPr sz="1600" spc="-15" dirty="0">
                <a:solidFill>
                  <a:srgbClr val="7E7E7E"/>
                </a:solidFill>
                <a:latin typeface="Calibri"/>
                <a:cs typeface="Calibri"/>
              </a:rPr>
              <a:t>w</a:t>
            </a:r>
            <a:r>
              <a:rPr sz="1600" spc="-5" dirty="0">
                <a:solidFill>
                  <a:srgbClr val="7E7E7E"/>
                </a:solidFill>
                <a:latin typeface="Calibri"/>
                <a:cs typeface="Calibri"/>
              </a:rPr>
              <a:t> </a:t>
            </a:r>
            <a:r>
              <a:rPr sz="1600" spc="-40" dirty="0">
                <a:solidFill>
                  <a:srgbClr val="7E7E7E"/>
                </a:solidFill>
                <a:latin typeface="Calibri"/>
                <a:cs typeface="Calibri"/>
              </a:rPr>
              <a:t>f</a:t>
            </a:r>
            <a:r>
              <a:rPr sz="1600" spc="-10" dirty="0">
                <a:solidFill>
                  <a:srgbClr val="7E7E7E"/>
                </a:solidFill>
                <a:latin typeface="Calibri"/>
                <a:cs typeface="Calibri"/>
              </a:rPr>
              <a:t>ede</a:t>
            </a:r>
            <a:r>
              <a:rPr sz="1600" spc="-60" dirty="0">
                <a:solidFill>
                  <a:srgbClr val="7E7E7E"/>
                </a:solidFill>
                <a:latin typeface="Calibri"/>
                <a:cs typeface="Calibri"/>
              </a:rPr>
              <a:t>r</a:t>
            </a:r>
            <a:r>
              <a:rPr sz="1600" spc="-10" dirty="0">
                <a:solidFill>
                  <a:srgbClr val="7E7E7E"/>
                </a:solidFill>
                <a:latin typeface="Calibri"/>
                <a:cs typeface="Calibri"/>
              </a:rPr>
              <a:t>al</a:t>
            </a:r>
            <a:r>
              <a:rPr sz="1600" spc="5" dirty="0">
                <a:solidFill>
                  <a:srgbClr val="7E7E7E"/>
                </a:solidFill>
                <a:latin typeface="Calibri"/>
                <a:cs typeface="Calibri"/>
              </a:rPr>
              <a:t> </a:t>
            </a:r>
            <a:r>
              <a:rPr sz="1600" spc="-10" dirty="0">
                <a:solidFill>
                  <a:srgbClr val="7E7E7E"/>
                </a:solidFill>
                <a:latin typeface="Calibri"/>
                <a:cs typeface="Calibri"/>
              </a:rPr>
              <a:t>IT</a:t>
            </a:r>
            <a:r>
              <a:rPr sz="1600" spc="-5" dirty="0">
                <a:solidFill>
                  <a:srgbClr val="7E7E7E"/>
                </a:solidFill>
                <a:latin typeface="Calibri"/>
                <a:cs typeface="Calibri"/>
              </a:rPr>
              <a:t> </a:t>
            </a:r>
            <a:r>
              <a:rPr sz="1600" spc="-15" dirty="0">
                <a:solidFill>
                  <a:srgbClr val="7E7E7E"/>
                </a:solidFill>
                <a:latin typeface="Calibri"/>
                <a:cs typeface="Calibri"/>
              </a:rPr>
              <a:t>p</a:t>
            </a:r>
            <a:r>
              <a:rPr sz="1600" spc="-35" dirty="0">
                <a:solidFill>
                  <a:srgbClr val="7E7E7E"/>
                </a:solidFill>
                <a:latin typeface="Calibri"/>
                <a:cs typeface="Calibri"/>
              </a:rPr>
              <a:t>r</a:t>
            </a:r>
            <a:r>
              <a:rPr sz="1600" spc="-15" dirty="0">
                <a:solidFill>
                  <a:srgbClr val="7E7E7E"/>
                </a:solidFill>
                <a:latin typeface="Calibri"/>
                <a:cs typeface="Calibri"/>
              </a:rPr>
              <a:t>ojec</a:t>
            </a:r>
            <a:r>
              <a:rPr sz="1600" spc="-10" dirty="0">
                <a:solidFill>
                  <a:srgbClr val="7E7E7E"/>
                </a:solidFill>
                <a:latin typeface="Calibri"/>
                <a:cs typeface="Calibri"/>
              </a:rPr>
              <a:t>t</a:t>
            </a:r>
            <a:r>
              <a:rPr sz="1600" spc="25" dirty="0">
                <a:solidFill>
                  <a:srgbClr val="7E7E7E"/>
                </a:solidFill>
                <a:latin typeface="Calibri"/>
                <a:cs typeface="Calibri"/>
              </a:rPr>
              <a:t> </a:t>
            </a:r>
            <a:r>
              <a:rPr sz="1600" spc="-15" dirty="0">
                <a:solidFill>
                  <a:srgbClr val="7E7E7E"/>
                </a:solidFill>
                <a:latin typeface="Calibri"/>
                <a:cs typeface="Calibri"/>
              </a:rPr>
              <a:t>o</a:t>
            </a:r>
            <a:r>
              <a:rPr sz="1600" spc="-5" dirty="0">
                <a:solidFill>
                  <a:srgbClr val="7E7E7E"/>
                </a:solidFill>
                <a:latin typeface="Calibri"/>
                <a:cs typeface="Calibri"/>
              </a:rPr>
              <a:t>f</a:t>
            </a:r>
            <a:r>
              <a:rPr sz="1600" spc="10" dirty="0">
                <a:solidFill>
                  <a:srgbClr val="7E7E7E"/>
                </a:solidFill>
                <a:latin typeface="Calibri"/>
                <a:cs typeface="Calibri"/>
              </a:rPr>
              <a:t> </a:t>
            </a:r>
            <a:r>
              <a:rPr sz="1600" spc="-10" dirty="0">
                <a:solidFill>
                  <a:srgbClr val="7E7E7E"/>
                </a:solidFill>
                <a:latin typeface="Calibri"/>
                <a:cs typeface="Calibri"/>
              </a:rPr>
              <a:t>a</a:t>
            </a:r>
            <a:r>
              <a:rPr sz="1600" spc="-30" dirty="0">
                <a:solidFill>
                  <a:srgbClr val="7E7E7E"/>
                </a:solidFill>
                <a:latin typeface="Calibri"/>
                <a:cs typeface="Calibri"/>
              </a:rPr>
              <a:t>n</a:t>
            </a:r>
            <a:r>
              <a:rPr sz="1600" spc="-10" dirty="0">
                <a:solidFill>
                  <a:srgbClr val="7E7E7E"/>
                </a:solidFill>
                <a:latin typeface="Calibri"/>
                <a:cs typeface="Calibri"/>
              </a:rPr>
              <a:t>y</a:t>
            </a:r>
            <a:r>
              <a:rPr sz="1600" spc="-5" dirty="0">
                <a:solidFill>
                  <a:srgbClr val="7E7E7E"/>
                </a:solidFill>
                <a:latin typeface="Calibri"/>
                <a:cs typeface="Calibri"/>
              </a:rPr>
              <a:t> </a:t>
            </a:r>
            <a:r>
              <a:rPr sz="1600" spc="-15" dirty="0">
                <a:solidFill>
                  <a:srgbClr val="7E7E7E"/>
                </a:solidFill>
                <a:latin typeface="Calibri"/>
                <a:cs typeface="Calibri"/>
              </a:rPr>
              <a:t>s</a:t>
            </a:r>
            <a:r>
              <a:rPr sz="1600" spc="-10" dirty="0">
                <a:solidFill>
                  <a:srgbClr val="7E7E7E"/>
                </a:solidFill>
                <a:latin typeface="Calibri"/>
                <a:cs typeface="Calibri"/>
              </a:rPr>
              <a:t>ignifi</a:t>
            </a:r>
            <a:r>
              <a:rPr sz="1600" spc="-25" dirty="0">
                <a:solidFill>
                  <a:srgbClr val="7E7E7E"/>
                </a:solidFill>
                <a:latin typeface="Calibri"/>
                <a:cs typeface="Calibri"/>
              </a:rPr>
              <a:t>c</a:t>
            </a:r>
            <a:r>
              <a:rPr sz="1600" spc="-20" dirty="0">
                <a:solidFill>
                  <a:srgbClr val="7E7E7E"/>
                </a:solidFill>
                <a:latin typeface="Calibri"/>
                <a:cs typeface="Calibri"/>
              </a:rPr>
              <a:t>a</a:t>
            </a:r>
            <a:r>
              <a:rPr sz="1600" spc="-15" dirty="0">
                <a:solidFill>
                  <a:srgbClr val="7E7E7E"/>
                </a:solidFill>
                <a:latin typeface="Calibri"/>
                <a:cs typeface="Calibri"/>
              </a:rPr>
              <a:t>nc</a:t>
            </a:r>
            <a:r>
              <a:rPr sz="1600" spc="-10" dirty="0">
                <a:solidFill>
                  <a:srgbClr val="7E7E7E"/>
                </a:solidFill>
                <a:latin typeface="Calibri"/>
                <a:cs typeface="Calibri"/>
              </a:rPr>
              <a:t>e</a:t>
            </a:r>
            <a:r>
              <a:rPr sz="1600" spc="-30" dirty="0">
                <a:solidFill>
                  <a:srgbClr val="7E7E7E"/>
                </a:solidFill>
                <a:latin typeface="Calibri"/>
                <a:cs typeface="Calibri"/>
              </a:rPr>
              <a:t> w</a:t>
            </a:r>
            <a:r>
              <a:rPr sz="1600" spc="-10" dirty="0">
                <a:solidFill>
                  <a:srgbClr val="7E7E7E"/>
                </a:solidFill>
                <a:latin typeface="Calibri"/>
                <a:cs typeface="Calibri"/>
              </a:rPr>
              <a:t>as</a:t>
            </a:r>
            <a:r>
              <a:rPr sz="1600" spc="-5" dirty="0">
                <a:solidFill>
                  <a:srgbClr val="7E7E7E"/>
                </a:solidFill>
                <a:latin typeface="Calibri"/>
                <a:cs typeface="Calibri"/>
              </a:rPr>
              <a:t> </a:t>
            </a:r>
            <a:r>
              <a:rPr sz="1600" spc="-10" dirty="0">
                <a:solidFill>
                  <a:srgbClr val="7E7E7E"/>
                </a:solidFill>
                <a:latin typeface="Calibri"/>
                <a:cs typeface="Calibri"/>
              </a:rPr>
              <a:t>to</a:t>
            </a:r>
            <a:r>
              <a:rPr sz="1600" dirty="0">
                <a:solidFill>
                  <a:srgbClr val="7E7E7E"/>
                </a:solidFill>
                <a:latin typeface="Calibri"/>
                <a:cs typeface="Calibri"/>
              </a:rPr>
              <a:t> </a:t>
            </a:r>
            <a:r>
              <a:rPr sz="1600" spc="-15" dirty="0">
                <a:solidFill>
                  <a:srgbClr val="7E7E7E"/>
                </a:solidFill>
                <a:latin typeface="Calibri"/>
                <a:cs typeface="Calibri"/>
              </a:rPr>
              <a:t>m</a:t>
            </a:r>
            <a:r>
              <a:rPr sz="1600" spc="-30" dirty="0">
                <a:solidFill>
                  <a:srgbClr val="7E7E7E"/>
                </a:solidFill>
                <a:latin typeface="Calibri"/>
                <a:cs typeface="Calibri"/>
              </a:rPr>
              <a:t>o</a:t>
            </a:r>
            <a:r>
              <a:rPr sz="1600" spc="-25" dirty="0">
                <a:solidFill>
                  <a:srgbClr val="7E7E7E"/>
                </a:solidFill>
                <a:latin typeface="Calibri"/>
                <a:cs typeface="Calibri"/>
              </a:rPr>
              <a:t>v</a:t>
            </a:r>
            <a:r>
              <a:rPr sz="1600" spc="-10" dirty="0">
                <a:solidFill>
                  <a:srgbClr val="7E7E7E"/>
                </a:solidFill>
                <a:latin typeface="Calibri"/>
                <a:cs typeface="Calibri"/>
              </a:rPr>
              <a:t>e</a:t>
            </a:r>
            <a:r>
              <a:rPr sz="1600" spc="15" dirty="0">
                <a:solidFill>
                  <a:srgbClr val="7E7E7E"/>
                </a:solidFill>
                <a:latin typeface="Calibri"/>
                <a:cs typeface="Calibri"/>
              </a:rPr>
              <a:t> </a:t>
            </a:r>
            <a:r>
              <a:rPr sz="1600" spc="-40" dirty="0">
                <a:solidFill>
                  <a:srgbClr val="7E7E7E"/>
                </a:solidFill>
                <a:latin typeface="Calibri"/>
                <a:cs typeface="Calibri"/>
              </a:rPr>
              <a:t>f</a:t>
            </a:r>
            <a:r>
              <a:rPr sz="1600" spc="-15" dirty="0">
                <a:solidFill>
                  <a:srgbClr val="7E7E7E"/>
                </a:solidFill>
                <a:latin typeface="Calibri"/>
                <a:cs typeface="Calibri"/>
              </a:rPr>
              <a:t>o</a:t>
            </a:r>
            <a:r>
              <a:rPr sz="1600" spc="-5" dirty="0">
                <a:solidFill>
                  <a:srgbClr val="7E7E7E"/>
                </a:solidFill>
                <a:latin typeface="Calibri"/>
                <a:cs typeface="Calibri"/>
              </a:rPr>
              <a:t>r</a:t>
            </a:r>
            <a:r>
              <a:rPr sz="1600" spc="-30" dirty="0">
                <a:solidFill>
                  <a:srgbClr val="7E7E7E"/>
                </a:solidFill>
                <a:latin typeface="Calibri"/>
                <a:cs typeface="Calibri"/>
              </a:rPr>
              <a:t>w</a:t>
            </a:r>
            <a:r>
              <a:rPr sz="1600" spc="-10" dirty="0">
                <a:solidFill>
                  <a:srgbClr val="7E7E7E"/>
                </a:solidFill>
                <a:latin typeface="Calibri"/>
                <a:cs typeface="Calibri"/>
              </a:rPr>
              <a:t>a</a:t>
            </a:r>
            <a:r>
              <a:rPr sz="1600" spc="-35" dirty="0">
                <a:solidFill>
                  <a:srgbClr val="7E7E7E"/>
                </a:solidFill>
                <a:latin typeface="Calibri"/>
                <a:cs typeface="Calibri"/>
              </a:rPr>
              <a:t>r</a:t>
            </a:r>
            <a:r>
              <a:rPr sz="1600" spc="-10" dirty="0">
                <a:solidFill>
                  <a:srgbClr val="7E7E7E"/>
                </a:solidFill>
                <a:latin typeface="Calibri"/>
                <a:cs typeface="Calibri"/>
              </a:rPr>
              <a:t>d wi</a:t>
            </a:r>
            <a:r>
              <a:rPr sz="1600" spc="-5" dirty="0">
                <a:solidFill>
                  <a:srgbClr val="7E7E7E"/>
                </a:solidFill>
                <a:latin typeface="Calibri"/>
                <a:cs typeface="Calibri"/>
              </a:rPr>
              <a:t>t</a:t>
            </a:r>
            <a:r>
              <a:rPr sz="1600" spc="-15" dirty="0">
                <a:solidFill>
                  <a:srgbClr val="7E7E7E"/>
                </a:solidFill>
                <a:latin typeface="Calibri"/>
                <a:cs typeface="Calibri"/>
              </a:rPr>
              <a:t>hout</a:t>
            </a:r>
            <a:endParaRPr sz="1600" dirty="0">
              <a:latin typeface="Calibri"/>
              <a:cs typeface="Calibri"/>
            </a:endParaRPr>
          </a:p>
        </p:txBody>
      </p:sp>
      <p:sp>
        <p:nvSpPr>
          <p:cNvPr id="6" name="object 6"/>
          <p:cNvSpPr/>
          <p:nvPr/>
        </p:nvSpPr>
        <p:spPr>
          <a:xfrm>
            <a:off x="786015" y="3225419"/>
            <a:ext cx="1562665" cy="665676"/>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797458" y="2953892"/>
            <a:ext cx="1074420" cy="280035"/>
          </a:xfrm>
          <a:prstGeom prst="rect">
            <a:avLst/>
          </a:prstGeom>
        </p:spPr>
        <p:txBody>
          <a:bodyPr vert="horz" wrap="square" lIns="0" tIns="0" rIns="0" bIns="0" rtlCol="0">
            <a:spAutoFit/>
          </a:bodyPr>
          <a:lstStyle/>
          <a:p>
            <a:pPr marL="12700">
              <a:lnSpc>
                <a:spcPct val="100000"/>
              </a:lnSpc>
            </a:pPr>
            <a:r>
              <a:rPr sz="2000" spc="-25" dirty="0">
                <a:solidFill>
                  <a:srgbClr val="00178F"/>
                </a:solidFill>
                <a:latin typeface="Calibri"/>
                <a:cs typeface="Calibri"/>
              </a:rPr>
              <a:t>D</a:t>
            </a:r>
            <a:r>
              <a:rPr sz="2000" spc="-30" dirty="0">
                <a:solidFill>
                  <a:srgbClr val="00178F"/>
                </a:solidFill>
                <a:latin typeface="Calibri"/>
                <a:cs typeface="Calibri"/>
              </a:rPr>
              <a:t>e</a:t>
            </a:r>
            <a:r>
              <a:rPr sz="2000" spc="-20" dirty="0">
                <a:solidFill>
                  <a:srgbClr val="00178F"/>
                </a:solidFill>
                <a:latin typeface="Calibri"/>
                <a:cs typeface="Calibri"/>
              </a:rPr>
              <a:t>c</a:t>
            </a:r>
            <a:r>
              <a:rPr sz="2000" spc="-30" dirty="0">
                <a:solidFill>
                  <a:srgbClr val="00178F"/>
                </a:solidFill>
                <a:latin typeface="Calibri"/>
                <a:cs typeface="Calibri"/>
              </a:rPr>
              <a:t>em</a:t>
            </a:r>
            <a:r>
              <a:rPr sz="2000" spc="-25" dirty="0">
                <a:solidFill>
                  <a:srgbClr val="00178F"/>
                </a:solidFill>
                <a:latin typeface="Calibri"/>
                <a:cs typeface="Calibri"/>
              </a:rPr>
              <a:t>b</a:t>
            </a:r>
            <a:r>
              <a:rPr sz="2000" spc="-30" dirty="0">
                <a:solidFill>
                  <a:srgbClr val="00178F"/>
                </a:solidFill>
                <a:latin typeface="Calibri"/>
                <a:cs typeface="Calibri"/>
              </a:rPr>
              <a:t>e</a:t>
            </a:r>
            <a:r>
              <a:rPr sz="2000" dirty="0">
                <a:solidFill>
                  <a:srgbClr val="00178F"/>
                </a:solidFill>
                <a:latin typeface="Calibri"/>
                <a:cs typeface="Calibri"/>
              </a:rPr>
              <a:t>r</a:t>
            </a:r>
            <a:endParaRPr sz="2000" dirty="0">
              <a:latin typeface="Calibri"/>
              <a:cs typeface="Calibri"/>
            </a:endParaRPr>
          </a:p>
        </p:txBody>
      </p:sp>
      <p:sp>
        <p:nvSpPr>
          <p:cNvPr id="8" name="object 8"/>
          <p:cNvSpPr/>
          <p:nvPr/>
        </p:nvSpPr>
        <p:spPr>
          <a:xfrm>
            <a:off x="528827" y="1918716"/>
            <a:ext cx="3634740" cy="577850"/>
          </a:xfrm>
          <a:custGeom>
            <a:avLst/>
            <a:gdLst/>
            <a:ahLst/>
            <a:cxnLst/>
            <a:rect l="l" t="t" r="r" b="b"/>
            <a:pathLst>
              <a:path w="3634740" h="577850">
                <a:moveTo>
                  <a:pt x="0" y="577596"/>
                </a:moveTo>
                <a:lnTo>
                  <a:pt x="3634740" y="577596"/>
                </a:lnTo>
                <a:lnTo>
                  <a:pt x="3634740" y="0"/>
                </a:lnTo>
                <a:lnTo>
                  <a:pt x="0" y="0"/>
                </a:lnTo>
                <a:lnTo>
                  <a:pt x="0" y="577596"/>
                </a:lnTo>
                <a:close/>
              </a:path>
            </a:pathLst>
          </a:custGeom>
          <a:solidFill>
            <a:srgbClr val="7ADC52"/>
          </a:solidFill>
        </p:spPr>
        <p:txBody>
          <a:bodyPr wrap="square" lIns="0" tIns="0" rIns="0" bIns="0" rtlCol="0"/>
          <a:lstStyle/>
          <a:p>
            <a:endParaRPr dirty="0"/>
          </a:p>
        </p:txBody>
      </p:sp>
      <p:sp>
        <p:nvSpPr>
          <p:cNvPr id="9" name="object 9"/>
          <p:cNvSpPr/>
          <p:nvPr/>
        </p:nvSpPr>
        <p:spPr>
          <a:xfrm>
            <a:off x="586740" y="2013204"/>
            <a:ext cx="3048000" cy="411480"/>
          </a:xfrm>
          <a:custGeom>
            <a:avLst/>
            <a:gdLst/>
            <a:ahLst/>
            <a:cxnLst/>
            <a:rect l="l" t="t" r="r" b="b"/>
            <a:pathLst>
              <a:path w="3048000" h="411480">
                <a:moveTo>
                  <a:pt x="0" y="411479"/>
                </a:moveTo>
                <a:lnTo>
                  <a:pt x="3048000" y="411479"/>
                </a:lnTo>
                <a:lnTo>
                  <a:pt x="3048000" y="0"/>
                </a:lnTo>
                <a:lnTo>
                  <a:pt x="0" y="0"/>
                </a:lnTo>
                <a:lnTo>
                  <a:pt x="0" y="411479"/>
                </a:lnTo>
                <a:close/>
              </a:path>
            </a:pathLst>
          </a:custGeom>
          <a:solidFill>
            <a:srgbClr val="7ADC52"/>
          </a:solidFill>
        </p:spPr>
        <p:txBody>
          <a:bodyPr wrap="square" lIns="0" tIns="0" rIns="0" bIns="0" rtlCol="0"/>
          <a:lstStyle/>
          <a:p>
            <a:endParaRPr dirty="0"/>
          </a:p>
        </p:txBody>
      </p:sp>
      <p:sp>
        <p:nvSpPr>
          <p:cNvPr id="10" name="object 10"/>
          <p:cNvSpPr/>
          <p:nvPr/>
        </p:nvSpPr>
        <p:spPr>
          <a:xfrm>
            <a:off x="692670" y="2100833"/>
            <a:ext cx="1904225" cy="251967"/>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8065007" y="1918716"/>
            <a:ext cx="3636645" cy="577850"/>
          </a:xfrm>
          <a:custGeom>
            <a:avLst/>
            <a:gdLst/>
            <a:ahLst/>
            <a:cxnLst/>
            <a:rect l="l" t="t" r="r" b="b"/>
            <a:pathLst>
              <a:path w="3636645" h="577850">
                <a:moveTo>
                  <a:pt x="0" y="577596"/>
                </a:moveTo>
                <a:lnTo>
                  <a:pt x="3636263" y="577596"/>
                </a:lnTo>
                <a:lnTo>
                  <a:pt x="3636263" y="0"/>
                </a:lnTo>
                <a:lnTo>
                  <a:pt x="0" y="0"/>
                </a:lnTo>
                <a:lnTo>
                  <a:pt x="0" y="577596"/>
                </a:lnTo>
                <a:close/>
              </a:path>
            </a:pathLst>
          </a:custGeom>
          <a:solidFill>
            <a:srgbClr val="7ADC52"/>
          </a:solidFill>
        </p:spPr>
        <p:txBody>
          <a:bodyPr wrap="square" lIns="0" tIns="0" rIns="0" bIns="0" rtlCol="0"/>
          <a:lstStyle/>
          <a:p>
            <a:endParaRPr dirty="0"/>
          </a:p>
        </p:txBody>
      </p:sp>
      <p:sp>
        <p:nvSpPr>
          <p:cNvPr id="12" name="object 12"/>
          <p:cNvSpPr/>
          <p:nvPr/>
        </p:nvSpPr>
        <p:spPr>
          <a:xfrm>
            <a:off x="8171688" y="2013204"/>
            <a:ext cx="3525520" cy="411480"/>
          </a:xfrm>
          <a:custGeom>
            <a:avLst/>
            <a:gdLst/>
            <a:ahLst/>
            <a:cxnLst/>
            <a:rect l="l" t="t" r="r" b="b"/>
            <a:pathLst>
              <a:path w="3525520" h="411480">
                <a:moveTo>
                  <a:pt x="0" y="411479"/>
                </a:moveTo>
                <a:lnTo>
                  <a:pt x="3525011" y="411479"/>
                </a:lnTo>
                <a:lnTo>
                  <a:pt x="3525011" y="0"/>
                </a:lnTo>
                <a:lnTo>
                  <a:pt x="0" y="0"/>
                </a:lnTo>
                <a:lnTo>
                  <a:pt x="0" y="411479"/>
                </a:lnTo>
                <a:close/>
              </a:path>
            </a:pathLst>
          </a:custGeom>
          <a:solidFill>
            <a:srgbClr val="7ADC52"/>
          </a:solidFill>
        </p:spPr>
        <p:txBody>
          <a:bodyPr wrap="square" lIns="0" tIns="0" rIns="0" bIns="0" rtlCol="0"/>
          <a:lstStyle/>
          <a:p>
            <a:endParaRPr dirty="0"/>
          </a:p>
        </p:txBody>
      </p:sp>
      <p:sp>
        <p:nvSpPr>
          <p:cNvPr id="13" name="object 13"/>
          <p:cNvSpPr/>
          <p:nvPr/>
        </p:nvSpPr>
        <p:spPr>
          <a:xfrm>
            <a:off x="8275332" y="2101976"/>
            <a:ext cx="1596377" cy="251014"/>
          </a:xfrm>
          <a:prstGeom prst="rect">
            <a:avLst/>
          </a:prstGeom>
          <a:blipFill>
            <a:blip r:embed="rId5" cstate="print"/>
            <a:stretch>
              <a:fillRect/>
            </a:stretch>
          </a:blipFill>
        </p:spPr>
        <p:txBody>
          <a:bodyPr wrap="square" lIns="0" tIns="0" rIns="0" bIns="0" rtlCol="0"/>
          <a:lstStyle/>
          <a:p>
            <a:endParaRPr dirty="0"/>
          </a:p>
        </p:txBody>
      </p:sp>
      <p:sp>
        <p:nvSpPr>
          <p:cNvPr id="14" name="object 14"/>
          <p:cNvSpPr/>
          <p:nvPr/>
        </p:nvSpPr>
        <p:spPr>
          <a:xfrm>
            <a:off x="4296155" y="1918716"/>
            <a:ext cx="3636645" cy="577850"/>
          </a:xfrm>
          <a:custGeom>
            <a:avLst/>
            <a:gdLst/>
            <a:ahLst/>
            <a:cxnLst/>
            <a:rect l="l" t="t" r="r" b="b"/>
            <a:pathLst>
              <a:path w="3636645" h="577850">
                <a:moveTo>
                  <a:pt x="0" y="577596"/>
                </a:moveTo>
                <a:lnTo>
                  <a:pt x="3636263" y="577596"/>
                </a:lnTo>
                <a:lnTo>
                  <a:pt x="3636263" y="0"/>
                </a:lnTo>
                <a:lnTo>
                  <a:pt x="0" y="0"/>
                </a:lnTo>
                <a:lnTo>
                  <a:pt x="0" y="577596"/>
                </a:lnTo>
                <a:close/>
              </a:path>
            </a:pathLst>
          </a:custGeom>
          <a:solidFill>
            <a:srgbClr val="7ADC52"/>
          </a:solidFill>
        </p:spPr>
        <p:txBody>
          <a:bodyPr wrap="square" lIns="0" tIns="0" rIns="0" bIns="0" rtlCol="0"/>
          <a:lstStyle/>
          <a:p>
            <a:endParaRPr dirty="0"/>
          </a:p>
        </p:txBody>
      </p:sp>
      <p:sp>
        <p:nvSpPr>
          <p:cNvPr id="15" name="object 15"/>
          <p:cNvSpPr/>
          <p:nvPr/>
        </p:nvSpPr>
        <p:spPr>
          <a:xfrm>
            <a:off x="4372355" y="2013204"/>
            <a:ext cx="3406140" cy="411480"/>
          </a:xfrm>
          <a:custGeom>
            <a:avLst/>
            <a:gdLst/>
            <a:ahLst/>
            <a:cxnLst/>
            <a:rect l="l" t="t" r="r" b="b"/>
            <a:pathLst>
              <a:path w="3406140" h="411480">
                <a:moveTo>
                  <a:pt x="0" y="411479"/>
                </a:moveTo>
                <a:lnTo>
                  <a:pt x="3406140" y="411479"/>
                </a:lnTo>
                <a:lnTo>
                  <a:pt x="3406140" y="0"/>
                </a:lnTo>
                <a:lnTo>
                  <a:pt x="0" y="0"/>
                </a:lnTo>
                <a:lnTo>
                  <a:pt x="0" y="411479"/>
                </a:lnTo>
                <a:close/>
              </a:path>
            </a:pathLst>
          </a:custGeom>
          <a:solidFill>
            <a:srgbClr val="7ADC52"/>
          </a:solidFill>
        </p:spPr>
        <p:txBody>
          <a:bodyPr wrap="square" lIns="0" tIns="0" rIns="0" bIns="0" rtlCol="0"/>
          <a:lstStyle/>
          <a:p>
            <a:endParaRPr dirty="0"/>
          </a:p>
        </p:txBody>
      </p:sp>
      <p:sp>
        <p:nvSpPr>
          <p:cNvPr id="16" name="object 16"/>
          <p:cNvSpPr/>
          <p:nvPr/>
        </p:nvSpPr>
        <p:spPr>
          <a:xfrm>
            <a:off x="4473321" y="2102485"/>
            <a:ext cx="2848102" cy="250506"/>
          </a:xfrm>
          <a:prstGeom prst="rect">
            <a:avLst/>
          </a:prstGeom>
          <a:blipFill>
            <a:blip r:embed="rId6" cstate="print"/>
            <a:stretch>
              <a:fillRect/>
            </a:stretch>
          </a:blipFill>
        </p:spPr>
        <p:txBody>
          <a:bodyPr wrap="square" lIns="0" tIns="0" rIns="0" bIns="0" rtlCol="0"/>
          <a:lstStyle/>
          <a:p>
            <a:endParaRPr dirty="0"/>
          </a:p>
        </p:txBody>
      </p:sp>
      <p:sp>
        <p:nvSpPr>
          <p:cNvPr id="17" name="object 17"/>
          <p:cNvSpPr/>
          <p:nvPr/>
        </p:nvSpPr>
        <p:spPr>
          <a:xfrm>
            <a:off x="9507628" y="3079114"/>
            <a:ext cx="840594" cy="336042"/>
          </a:xfrm>
          <a:prstGeom prst="rect">
            <a:avLst/>
          </a:prstGeom>
          <a:blipFill>
            <a:blip r:embed="rId7" cstate="print"/>
            <a:stretch>
              <a:fillRect/>
            </a:stretch>
          </a:blipFill>
        </p:spPr>
        <p:txBody>
          <a:bodyPr wrap="square" lIns="0" tIns="0" rIns="0" bIns="0" rtlCol="0"/>
          <a:lstStyle/>
          <a:p>
            <a:endParaRPr dirty="0"/>
          </a:p>
        </p:txBody>
      </p:sp>
      <p:sp>
        <p:nvSpPr>
          <p:cNvPr id="18" name="object 18"/>
          <p:cNvSpPr txBox="1"/>
          <p:nvPr/>
        </p:nvSpPr>
        <p:spPr>
          <a:xfrm>
            <a:off x="9472676" y="3243833"/>
            <a:ext cx="2046605" cy="1156970"/>
          </a:xfrm>
          <a:prstGeom prst="rect">
            <a:avLst/>
          </a:prstGeom>
        </p:spPr>
        <p:txBody>
          <a:bodyPr vert="horz" wrap="square" lIns="0" tIns="0" rIns="0" bIns="0" rtlCol="0">
            <a:spAutoFit/>
          </a:bodyPr>
          <a:lstStyle/>
          <a:p>
            <a:pPr marL="12700" indent="962660">
              <a:lnSpc>
                <a:spcPct val="100000"/>
              </a:lnSpc>
            </a:pPr>
            <a:r>
              <a:rPr sz="1600" spc="-15" dirty="0">
                <a:solidFill>
                  <a:srgbClr val="7E7E7E"/>
                </a:solidFill>
                <a:latin typeface="Calibri"/>
                <a:cs typeface="Calibri"/>
              </a:rPr>
              <a:t>o</a:t>
            </a:r>
            <a:r>
              <a:rPr sz="1600" spc="-5" dirty="0">
                <a:solidFill>
                  <a:srgbClr val="7E7E7E"/>
                </a:solidFill>
                <a:latin typeface="Calibri"/>
                <a:cs typeface="Calibri"/>
              </a:rPr>
              <a:t>f</a:t>
            </a:r>
            <a:r>
              <a:rPr sz="1600" spc="10" dirty="0">
                <a:solidFill>
                  <a:srgbClr val="7E7E7E"/>
                </a:solidFill>
                <a:latin typeface="Calibri"/>
                <a:cs typeface="Calibri"/>
              </a:rPr>
              <a:t> </a:t>
            </a:r>
            <a:r>
              <a:rPr sz="1600" spc="-10" dirty="0">
                <a:solidFill>
                  <a:srgbClr val="7E7E7E"/>
                </a:solidFill>
                <a:latin typeface="Calibri"/>
                <a:cs typeface="Calibri"/>
              </a:rPr>
              <a:t>a</a:t>
            </a:r>
            <a:r>
              <a:rPr sz="1600" dirty="0">
                <a:solidFill>
                  <a:srgbClr val="7E7E7E"/>
                </a:solidFill>
                <a:latin typeface="Calibri"/>
                <a:cs typeface="Calibri"/>
              </a:rPr>
              <a:t>l</a:t>
            </a:r>
            <a:r>
              <a:rPr sz="1600" spc="-5" dirty="0">
                <a:solidFill>
                  <a:srgbClr val="7E7E7E"/>
                </a:solidFill>
                <a:latin typeface="Calibri"/>
                <a:cs typeface="Calibri"/>
              </a:rPr>
              <a:t>l</a:t>
            </a:r>
            <a:r>
              <a:rPr sz="1600" spc="-25" dirty="0">
                <a:solidFill>
                  <a:srgbClr val="7E7E7E"/>
                </a:solidFill>
                <a:latin typeface="Calibri"/>
                <a:cs typeface="Calibri"/>
              </a:rPr>
              <a:t> </a:t>
            </a:r>
            <a:r>
              <a:rPr sz="1600" spc="-35" dirty="0">
                <a:solidFill>
                  <a:srgbClr val="7E7E7E"/>
                </a:solidFill>
                <a:latin typeface="Calibri"/>
                <a:cs typeface="Calibri"/>
              </a:rPr>
              <a:t>F</a:t>
            </a:r>
            <a:r>
              <a:rPr sz="1600" spc="-10" dirty="0">
                <a:solidFill>
                  <a:srgbClr val="7E7E7E"/>
                </a:solidFill>
                <a:latin typeface="Calibri"/>
                <a:cs typeface="Calibri"/>
              </a:rPr>
              <a:t>ede</a:t>
            </a:r>
            <a:r>
              <a:rPr sz="1600" spc="-60" dirty="0">
                <a:solidFill>
                  <a:srgbClr val="7E7E7E"/>
                </a:solidFill>
                <a:latin typeface="Calibri"/>
                <a:cs typeface="Calibri"/>
              </a:rPr>
              <a:t>r</a:t>
            </a:r>
            <a:r>
              <a:rPr sz="1600" spc="-10" dirty="0">
                <a:solidFill>
                  <a:srgbClr val="7E7E7E"/>
                </a:solidFill>
                <a:latin typeface="Calibri"/>
                <a:cs typeface="Calibri"/>
              </a:rPr>
              <a:t>al</a:t>
            </a:r>
            <a:endParaRPr sz="1600" dirty="0">
              <a:latin typeface="Calibri"/>
              <a:cs typeface="Calibri"/>
            </a:endParaRPr>
          </a:p>
          <a:p>
            <a:pPr marL="12700" marR="38735">
              <a:lnSpc>
                <a:spcPts val="1730"/>
              </a:lnSpc>
              <a:spcBef>
                <a:spcPts val="420"/>
              </a:spcBef>
            </a:pPr>
            <a:r>
              <a:rPr sz="1600" spc="-10" dirty="0">
                <a:solidFill>
                  <a:srgbClr val="7E7E7E"/>
                </a:solidFill>
                <a:latin typeface="Calibri"/>
                <a:cs typeface="Calibri"/>
              </a:rPr>
              <a:t>IT</a:t>
            </a:r>
            <a:r>
              <a:rPr sz="1600" spc="-15" dirty="0">
                <a:solidFill>
                  <a:srgbClr val="7E7E7E"/>
                </a:solidFill>
                <a:latin typeface="Calibri"/>
                <a:cs typeface="Calibri"/>
              </a:rPr>
              <a:t> spend</a:t>
            </a:r>
            <a:r>
              <a:rPr sz="1600" dirty="0">
                <a:solidFill>
                  <a:srgbClr val="7E7E7E"/>
                </a:solidFill>
                <a:latin typeface="Calibri"/>
                <a:cs typeface="Calibri"/>
              </a:rPr>
              <a:t>i</a:t>
            </a:r>
            <a:r>
              <a:rPr sz="1600" spc="-15" dirty="0">
                <a:solidFill>
                  <a:srgbClr val="7E7E7E"/>
                </a:solidFill>
                <a:latin typeface="Calibri"/>
                <a:cs typeface="Calibri"/>
              </a:rPr>
              <a:t>n</a:t>
            </a:r>
            <a:r>
              <a:rPr sz="1600" spc="-10" dirty="0">
                <a:solidFill>
                  <a:srgbClr val="7E7E7E"/>
                </a:solidFill>
                <a:latin typeface="Calibri"/>
                <a:cs typeface="Calibri"/>
              </a:rPr>
              <a:t>g </a:t>
            </a:r>
            <a:r>
              <a:rPr sz="1600" spc="-30" dirty="0">
                <a:solidFill>
                  <a:srgbClr val="7E7E7E"/>
                </a:solidFill>
                <a:latin typeface="Calibri"/>
                <a:cs typeface="Calibri"/>
              </a:rPr>
              <a:t>w</a:t>
            </a:r>
            <a:r>
              <a:rPr sz="1600" spc="-10" dirty="0">
                <a:solidFill>
                  <a:srgbClr val="7E7E7E"/>
                </a:solidFill>
                <a:latin typeface="Calibri"/>
                <a:cs typeface="Calibri"/>
              </a:rPr>
              <a:t>e</a:t>
            </a:r>
            <a:r>
              <a:rPr sz="1600" spc="-25" dirty="0">
                <a:solidFill>
                  <a:srgbClr val="7E7E7E"/>
                </a:solidFill>
                <a:latin typeface="Calibri"/>
                <a:cs typeface="Calibri"/>
              </a:rPr>
              <a:t>n</a:t>
            </a:r>
            <a:r>
              <a:rPr sz="1600" spc="-10" dirty="0">
                <a:solidFill>
                  <a:srgbClr val="7E7E7E"/>
                </a:solidFill>
                <a:latin typeface="Calibri"/>
                <a:cs typeface="Calibri"/>
              </a:rPr>
              <a:t>t</a:t>
            </a:r>
            <a:r>
              <a:rPr sz="1600" spc="10" dirty="0">
                <a:solidFill>
                  <a:srgbClr val="7E7E7E"/>
                </a:solidFill>
                <a:latin typeface="Calibri"/>
                <a:cs typeface="Calibri"/>
              </a:rPr>
              <a:t> </a:t>
            </a:r>
            <a:r>
              <a:rPr sz="1600" spc="-20" dirty="0">
                <a:solidFill>
                  <a:srgbClr val="7E7E7E"/>
                </a:solidFill>
                <a:latin typeface="Calibri"/>
                <a:cs typeface="Calibri"/>
              </a:rPr>
              <a:t>t</a:t>
            </a:r>
            <a:r>
              <a:rPr sz="1600" spc="-10" dirty="0">
                <a:solidFill>
                  <a:srgbClr val="7E7E7E"/>
                </a:solidFill>
                <a:latin typeface="Calibri"/>
                <a:cs typeface="Calibri"/>
              </a:rPr>
              <a:t>o</a:t>
            </a:r>
            <a:r>
              <a:rPr sz="1600" spc="-5" dirty="0">
                <a:solidFill>
                  <a:srgbClr val="7E7E7E"/>
                </a:solidFill>
                <a:latin typeface="Calibri"/>
                <a:cs typeface="Calibri"/>
              </a:rPr>
              <a:t> </a:t>
            </a:r>
            <a:r>
              <a:rPr sz="1600" spc="-10" dirty="0">
                <a:solidFill>
                  <a:srgbClr val="7E7E7E"/>
                </a:solidFill>
                <a:latin typeface="Calibri"/>
                <a:cs typeface="Calibri"/>
              </a:rPr>
              <a:t>the cloud</a:t>
            </a:r>
            <a:r>
              <a:rPr sz="1600" dirty="0">
                <a:solidFill>
                  <a:srgbClr val="7E7E7E"/>
                </a:solidFill>
                <a:latin typeface="Calibri"/>
                <a:cs typeface="Calibri"/>
              </a:rPr>
              <a:t> </a:t>
            </a:r>
            <a:r>
              <a:rPr sz="1600" spc="-10" dirty="0">
                <a:solidFill>
                  <a:srgbClr val="7E7E7E"/>
                </a:solidFill>
                <a:latin typeface="Calibri"/>
                <a:cs typeface="Calibri"/>
              </a:rPr>
              <a:t>in </a:t>
            </a:r>
            <a:r>
              <a:rPr sz="1600" spc="-15" dirty="0">
                <a:solidFill>
                  <a:srgbClr val="7E7E7E"/>
                </a:solidFill>
                <a:latin typeface="Calibri"/>
                <a:cs typeface="Calibri"/>
              </a:rPr>
              <a:t>FY1</a:t>
            </a:r>
            <a:r>
              <a:rPr sz="1600" spc="-20" dirty="0">
                <a:solidFill>
                  <a:srgbClr val="7E7E7E"/>
                </a:solidFill>
                <a:latin typeface="Calibri"/>
                <a:cs typeface="Calibri"/>
              </a:rPr>
              <a:t>6</a:t>
            </a:r>
            <a:r>
              <a:rPr sz="1600" spc="-5" dirty="0">
                <a:solidFill>
                  <a:srgbClr val="7E7E7E"/>
                </a:solidFill>
                <a:latin typeface="Calibri"/>
                <a:cs typeface="Calibri"/>
              </a:rPr>
              <a:t>,</a:t>
            </a:r>
            <a:r>
              <a:rPr sz="1600" spc="15" dirty="0">
                <a:solidFill>
                  <a:srgbClr val="7E7E7E"/>
                </a:solidFill>
                <a:latin typeface="Calibri"/>
                <a:cs typeface="Calibri"/>
              </a:rPr>
              <a:t> </a:t>
            </a:r>
            <a:r>
              <a:rPr sz="1600" spc="-10" dirty="0">
                <a:solidFill>
                  <a:srgbClr val="7E7E7E"/>
                </a:solidFill>
                <a:latin typeface="Calibri"/>
                <a:cs typeface="Calibri"/>
              </a:rPr>
              <a:t>ac</a:t>
            </a:r>
            <a:r>
              <a:rPr sz="1600" spc="-25" dirty="0">
                <a:solidFill>
                  <a:srgbClr val="7E7E7E"/>
                </a:solidFill>
                <a:latin typeface="Calibri"/>
                <a:cs typeface="Calibri"/>
              </a:rPr>
              <a:t>c</a:t>
            </a:r>
            <a:r>
              <a:rPr sz="1600" spc="-15" dirty="0">
                <a:solidFill>
                  <a:srgbClr val="7E7E7E"/>
                </a:solidFill>
                <a:latin typeface="Calibri"/>
                <a:cs typeface="Calibri"/>
              </a:rPr>
              <a:t>o</a:t>
            </a:r>
            <a:r>
              <a:rPr sz="1600" spc="-40" dirty="0">
                <a:solidFill>
                  <a:srgbClr val="7E7E7E"/>
                </a:solidFill>
                <a:latin typeface="Calibri"/>
                <a:cs typeface="Calibri"/>
              </a:rPr>
              <a:t>r</a:t>
            </a:r>
            <a:r>
              <a:rPr sz="1600" spc="-15" dirty="0">
                <a:solidFill>
                  <a:srgbClr val="7E7E7E"/>
                </a:solidFill>
                <a:latin typeface="Calibri"/>
                <a:cs typeface="Calibri"/>
              </a:rPr>
              <a:t>d</a:t>
            </a:r>
            <a:r>
              <a:rPr sz="1600" dirty="0">
                <a:solidFill>
                  <a:srgbClr val="7E7E7E"/>
                </a:solidFill>
                <a:latin typeface="Calibri"/>
                <a:cs typeface="Calibri"/>
              </a:rPr>
              <a:t>i</a:t>
            </a:r>
            <a:r>
              <a:rPr sz="1600" spc="-15" dirty="0">
                <a:solidFill>
                  <a:srgbClr val="7E7E7E"/>
                </a:solidFill>
                <a:latin typeface="Calibri"/>
                <a:cs typeface="Calibri"/>
              </a:rPr>
              <a:t>ng</a:t>
            </a:r>
            <a:r>
              <a:rPr sz="1600" spc="-10" dirty="0">
                <a:solidFill>
                  <a:srgbClr val="7E7E7E"/>
                </a:solidFill>
                <a:latin typeface="Calibri"/>
                <a:cs typeface="Calibri"/>
              </a:rPr>
              <a:t> </a:t>
            </a:r>
            <a:r>
              <a:rPr sz="1600" spc="-20" dirty="0">
                <a:solidFill>
                  <a:srgbClr val="7E7E7E"/>
                </a:solidFill>
                <a:latin typeface="Calibri"/>
                <a:cs typeface="Calibri"/>
              </a:rPr>
              <a:t>t</a:t>
            </a:r>
            <a:r>
              <a:rPr sz="1600" spc="-10" dirty="0">
                <a:solidFill>
                  <a:srgbClr val="7E7E7E"/>
                </a:solidFill>
                <a:latin typeface="Calibri"/>
                <a:cs typeface="Calibri"/>
              </a:rPr>
              <a:t>o</a:t>
            </a:r>
            <a:r>
              <a:rPr sz="1600" spc="5" dirty="0">
                <a:solidFill>
                  <a:srgbClr val="7E7E7E"/>
                </a:solidFill>
                <a:latin typeface="Calibri"/>
                <a:cs typeface="Calibri"/>
              </a:rPr>
              <a:t> </a:t>
            </a:r>
            <a:r>
              <a:rPr sz="1600" spc="-5" dirty="0">
                <a:solidFill>
                  <a:srgbClr val="7E7E7E"/>
                </a:solidFill>
                <a:latin typeface="Calibri"/>
                <a:cs typeface="Calibri"/>
              </a:rPr>
              <a:t>I</a:t>
            </a:r>
            <a:r>
              <a:rPr sz="1600" spc="-15" dirty="0">
                <a:solidFill>
                  <a:srgbClr val="7E7E7E"/>
                </a:solidFill>
                <a:latin typeface="Calibri"/>
                <a:cs typeface="Calibri"/>
              </a:rPr>
              <a:t>D</a:t>
            </a:r>
            <a:r>
              <a:rPr sz="1600" spc="-10" dirty="0">
                <a:solidFill>
                  <a:srgbClr val="7E7E7E"/>
                </a:solidFill>
                <a:latin typeface="Calibri"/>
                <a:cs typeface="Calibri"/>
              </a:rPr>
              <a:t>C</a:t>
            </a:r>
            <a:r>
              <a:rPr sz="1600" spc="-15" dirty="0">
                <a:solidFill>
                  <a:srgbClr val="7E7E7E"/>
                </a:solidFill>
                <a:latin typeface="Calibri"/>
                <a:cs typeface="Calibri"/>
              </a:rPr>
              <a:t> </a:t>
            </a:r>
            <a:r>
              <a:rPr sz="1600" spc="-20" dirty="0">
                <a:solidFill>
                  <a:srgbClr val="7E7E7E"/>
                </a:solidFill>
                <a:latin typeface="Calibri"/>
                <a:cs typeface="Calibri"/>
              </a:rPr>
              <a:t>g</a:t>
            </a:r>
            <a:r>
              <a:rPr sz="1600" spc="-25" dirty="0">
                <a:solidFill>
                  <a:srgbClr val="7E7E7E"/>
                </a:solidFill>
                <a:latin typeface="Calibri"/>
                <a:cs typeface="Calibri"/>
              </a:rPr>
              <a:t>ov</a:t>
            </a:r>
            <a:r>
              <a:rPr sz="1600" spc="-10" dirty="0">
                <a:solidFill>
                  <a:srgbClr val="7E7E7E"/>
                </a:solidFill>
                <a:latin typeface="Calibri"/>
                <a:cs typeface="Calibri"/>
              </a:rPr>
              <a:t>e</a:t>
            </a:r>
            <a:r>
              <a:rPr sz="1600" spc="-20" dirty="0">
                <a:solidFill>
                  <a:srgbClr val="7E7E7E"/>
                </a:solidFill>
                <a:latin typeface="Calibri"/>
                <a:cs typeface="Calibri"/>
              </a:rPr>
              <a:t>r</a:t>
            </a:r>
            <a:r>
              <a:rPr sz="1600" spc="-15" dirty="0">
                <a:solidFill>
                  <a:srgbClr val="7E7E7E"/>
                </a:solidFill>
                <a:latin typeface="Calibri"/>
                <a:cs typeface="Calibri"/>
              </a:rPr>
              <a:t>nme</a:t>
            </a:r>
            <a:r>
              <a:rPr sz="1600" spc="-25" dirty="0">
                <a:solidFill>
                  <a:srgbClr val="7E7E7E"/>
                </a:solidFill>
                <a:latin typeface="Calibri"/>
                <a:cs typeface="Calibri"/>
              </a:rPr>
              <a:t>n</a:t>
            </a:r>
            <a:r>
              <a:rPr sz="1600" spc="-10" dirty="0">
                <a:solidFill>
                  <a:srgbClr val="7E7E7E"/>
                </a:solidFill>
                <a:latin typeface="Calibri"/>
                <a:cs typeface="Calibri"/>
              </a:rPr>
              <a:t>t</a:t>
            </a:r>
            <a:r>
              <a:rPr sz="1600" spc="-5" dirty="0">
                <a:solidFill>
                  <a:srgbClr val="7E7E7E"/>
                </a:solidFill>
                <a:latin typeface="Calibri"/>
                <a:cs typeface="Calibri"/>
              </a:rPr>
              <a:t> i</a:t>
            </a:r>
            <a:r>
              <a:rPr sz="1600" spc="-15" dirty="0">
                <a:solidFill>
                  <a:srgbClr val="7E7E7E"/>
                </a:solidFill>
                <a:latin typeface="Calibri"/>
                <a:cs typeface="Calibri"/>
              </a:rPr>
              <a:t>ns</a:t>
            </a:r>
            <a:r>
              <a:rPr sz="1600" dirty="0">
                <a:solidFill>
                  <a:srgbClr val="7E7E7E"/>
                </a:solidFill>
                <a:latin typeface="Calibri"/>
                <a:cs typeface="Calibri"/>
              </a:rPr>
              <a:t>i</a:t>
            </a:r>
            <a:r>
              <a:rPr sz="1600" spc="-10" dirty="0">
                <a:solidFill>
                  <a:srgbClr val="7E7E7E"/>
                </a:solidFill>
                <a:latin typeface="Calibri"/>
                <a:cs typeface="Calibri"/>
              </a:rPr>
              <a:t>g</a:t>
            </a:r>
            <a:r>
              <a:rPr sz="1600" spc="-20" dirty="0">
                <a:solidFill>
                  <a:srgbClr val="7E7E7E"/>
                </a:solidFill>
                <a:latin typeface="Calibri"/>
                <a:cs typeface="Calibri"/>
              </a:rPr>
              <a:t>h</a:t>
            </a:r>
            <a:r>
              <a:rPr sz="1600" spc="-10" dirty="0">
                <a:solidFill>
                  <a:srgbClr val="7E7E7E"/>
                </a:solidFill>
                <a:latin typeface="Calibri"/>
                <a:cs typeface="Calibri"/>
              </a:rPr>
              <a:t>t</a:t>
            </a:r>
            <a:r>
              <a:rPr sz="1600" spc="-15" dirty="0">
                <a:solidFill>
                  <a:srgbClr val="7E7E7E"/>
                </a:solidFill>
                <a:latin typeface="Calibri"/>
                <a:cs typeface="Calibri"/>
              </a:rPr>
              <a:t>s.</a:t>
            </a:r>
            <a:endParaRPr sz="1600" dirty="0">
              <a:latin typeface="Calibri"/>
              <a:cs typeface="Calibri"/>
            </a:endParaRPr>
          </a:p>
        </p:txBody>
      </p:sp>
      <p:sp>
        <p:nvSpPr>
          <p:cNvPr id="19" name="object 19"/>
          <p:cNvSpPr txBox="1"/>
          <p:nvPr/>
        </p:nvSpPr>
        <p:spPr>
          <a:xfrm>
            <a:off x="4602607" y="2875914"/>
            <a:ext cx="2221865" cy="887094"/>
          </a:xfrm>
          <a:prstGeom prst="rect">
            <a:avLst/>
          </a:prstGeom>
        </p:spPr>
        <p:txBody>
          <a:bodyPr vert="horz" wrap="square" lIns="0" tIns="0" rIns="0" bIns="0" rtlCol="0">
            <a:spAutoFit/>
          </a:bodyPr>
          <a:lstStyle/>
          <a:p>
            <a:pPr marL="12700" marR="5080">
              <a:lnSpc>
                <a:spcPts val="1730"/>
              </a:lnSpc>
            </a:pPr>
            <a:r>
              <a:rPr sz="1600" spc="-10" dirty="0">
                <a:solidFill>
                  <a:srgbClr val="7E7E7E"/>
                </a:solidFill>
                <a:latin typeface="Calibri"/>
                <a:cs typeface="Calibri"/>
              </a:rPr>
              <a:t>A</a:t>
            </a:r>
            <a:r>
              <a:rPr sz="1600" spc="-5" dirty="0">
                <a:solidFill>
                  <a:srgbClr val="7E7E7E"/>
                </a:solidFill>
                <a:latin typeface="Calibri"/>
                <a:cs typeface="Calibri"/>
              </a:rPr>
              <a:t> </a:t>
            </a:r>
            <a:r>
              <a:rPr sz="1600" spc="-10" dirty="0">
                <a:solidFill>
                  <a:srgbClr val="7E7E7E"/>
                </a:solidFill>
                <a:latin typeface="Calibri"/>
                <a:cs typeface="Calibri"/>
              </a:rPr>
              <a:t>g</a:t>
            </a:r>
            <a:r>
              <a:rPr sz="1600" spc="-35" dirty="0">
                <a:solidFill>
                  <a:srgbClr val="7E7E7E"/>
                </a:solidFill>
                <a:latin typeface="Calibri"/>
                <a:cs typeface="Calibri"/>
              </a:rPr>
              <a:t>r</a:t>
            </a:r>
            <a:r>
              <a:rPr sz="1600" spc="-25" dirty="0">
                <a:solidFill>
                  <a:srgbClr val="7E7E7E"/>
                </a:solidFill>
                <a:latin typeface="Calibri"/>
                <a:cs typeface="Calibri"/>
              </a:rPr>
              <a:t>o</a:t>
            </a:r>
            <a:r>
              <a:rPr sz="1600" spc="-10" dirty="0">
                <a:solidFill>
                  <a:srgbClr val="7E7E7E"/>
                </a:solidFill>
                <a:latin typeface="Calibri"/>
                <a:cs typeface="Calibri"/>
              </a:rPr>
              <a:t>wing</a:t>
            </a:r>
            <a:r>
              <a:rPr sz="1600" spc="10" dirty="0">
                <a:solidFill>
                  <a:srgbClr val="7E7E7E"/>
                </a:solidFill>
                <a:latin typeface="Calibri"/>
                <a:cs typeface="Calibri"/>
              </a:rPr>
              <a:t> </a:t>
            </a:r>
            <a:r>
              <a:rPr sz="1600" spc="-15" dirty="0">
                <a:solidFill>
                  <a:srgbClr val="7E7E7E"/>
                </a:solidFill>
                <a:latin typeface="Calibri"/>
                <a:cs typeface="Calibri"/>
              </a:rPr>
              <a:t>numbe</a:t>
            </a:r>
            <a:r>
              <a:rPr sz="1600" spc="-10" dirty="0">
                <a:solidFill>
                  <a:srgbClr val="7E7E7E"/>
                </a:solidFill>
                <a:latin typeface="Calibri"/>
                <a:cs typeface="Calibri"/>
              </a:rPr>
              <a:t>r</a:t>
            </a:r>
            <a:r>
              <a:rPr sz="1600" spc="20" dirty="0">
                <a:solidFill>
                  <a:srgbClr val="7E7E7E"/>
                </a:solidFill>
                <a:latin typeface="Calibri"/>
                <a:cs typeface="Calibri"/>
              </a:rPr>
              <a:t> </a:t>
            </a:r>
            <a:r>
              <a:rPr sz="1600" spc="-15" dirty="0">
                <a:solidFill>
                  <a:srgbClr val="7E7E7E"/>
                </a:solidFill>
                <a:latin typeface="Calibri"/>
                <a:cs typeface="Calibri"/>
              </a:rPr>
              <a:t>o</a:t>
            </a:r>
            <a:r>
              <a:rPr sz="1600" spc="-5" dirty="0">
                <a:solidFill>
                  <a:srgbClr val="7E7E7E"/>
                </a:solidFill>
                <a:latin typeface="Calibri"/>
                <a:cs typeface="Calibri"/>
              </a:rPr>
              <a:t>f </a:t>
            </a:r>
            <a:r>
              <a:rPr sz="1600" spc="-20" dirty="0">
                <a:solidFill>
                  <a:srgbClr val="7E7E7E"/>
                </a:solidFill>
                <a:latin typeface="Calibri"/>
                <a:cs typeface="Calibri"/>
              </a:rPr>
              <a:t>s</a:t>
            </a:r>
            <a:r>
              <a:rPr sz="1600" spc="-30" dirty="0">
                <a:solidFill>
                  <a:srgbClr val="7E7E7E"/>
                </a:solidFill>
                <a:latin typeface="Calibri"/>
                <a:cs typeface="Calibri"/>
              </a:rPr>
              <a:t>t</a:t>
            </a:r>
            <a:r>
              <a:rPr sz="1600" spc="-20" dirty="0">
                <a:solidFill>
                  <a:srgbClr val="7E7E7E"/>
                </a:solidFill>
                <a:latin typeface="Calibri"/>
                <a:cs typeface="Calibri"/>
              </a:rPr>
              <a:t>at</a:t>
            </a:r>
            <a:r>
              <a:rPr sz="1600" spc="-10" dirty="0">
                <a:solidFill>
                  <a:srgbClr val="7E7E7E"/>
                </a:solidFill>
                <a:latin typeface="Calibri"/>
                <a:cs typeface="Calibri"/>
              </a:rPr>
              <a:t>e</a:t>
            </a:r>
            <a:r>
              <a:rPr sz="1600" spc="-5" dirty="0">
                <a:solidFill>
                  <a:srgbClr val="7E7E7E"/>
                </a:solidFill>
                <a:latin typeface="Calibri"/>
                <a:cs typeface="Calibri"/>
              </a:rPr>
              <a:t> </a:t>
            </a:r>
            <a:r>
              <a:rPr sz="1600" spc="-15" dirty="0">
                <a:solidFill>
                  <a:srgbClr val="7E7E7E"/>
                </a:solidFill>
                <a:latin typeface="Calibri"/>
                <a:cs typeface="Calibri"/>
              </a:rPr>
              <a:t>C</a:t>
            </a:r>
            <a:r>
              <a:rPr sz="1600" spc="-5" dirty="0">
                <a:solidFill>
                  <a:srgbClr val="7E7E7E"/>
                </a:solidFill>
                <a:latin typeface="Calibri"/>
                <a:cs typeface="Calibri"/>
              </a:rPr>
              <a:t>I</a:t>
            </a:r>
            <a:r>
              <a:rPr sz="1600" spc="-20" dirty="0">
                <a:solidFill>
                  <a:srgbClr val="7E7E7E"/>
                </a:solidFill>
                <a:latin typeface="Calibri"/>
                <a:cs typeface="Calibri"/>
              </a:rPr>
              <a:t>O</a:t>
            </a:r>
            <a:r>
              <a:rPr sz="1600" spc="-10" dirty="0">
                <a:solidFill>
                  <a:srgbClr val="7E7E7E"/>
                </a:solidFill>
                <a:latin typeface="Calibri"/>
                <a:cs typeface="Calibri"/>
              </a:rPr>
              <a:t>s</a:t>
            </a:r>
            <a:r>
              <a:rPr sz="1600" spc="-5" dirty="0">
                <a:solidFill>
                  <a:srgbClr val="7E7E7E"/>
                </a:solidFill>
                <a:latin typeface="Calibri"/>
                <a:cs typeface="Calibri"/>
              </a:rPr>
              <a:t> </a:t>
            </a:r>
            <a:r>
              <a:rPr sz="1600" spc="-15" dirty="0">
                <a:solidFill>
                  <a:srgbClr val="7E7E7E"/>
                </a:solidFill>
                <a:latin typeface="Calibri"/>
                <a:cs typeface="Calibri"/>
              </a:rPr>
              <a:t>h</a:t>
            </a:r>
            <a:r>
              <a:rPr sz="1600" spc="-30" dirty="0">
                <a:solidFill>
                  <a:srgbClr val="7E7E7E"/>
                </a:solidFill>
                <a:latin typeface="Calibri"/>
                <a:cs typeface="Calibri"/>
              </a:rPr>
              <a:t>a</a:t>
            </a:r>
            <a:r>
              <a:rPr sz="1600" spc="-25" dirty="0">
                <a:solidFill>
                  <a:srgbClr val="7E7E7E"/>
                </a:solidFill>
                <a:latin typeface="Calibri"/>
                <a:cs typeface="Calibri"/>
              </a:rPr>
              <a:t>v</a:t>
            </a:r>
            <a:r>
              <a:rPr sz="1600" spc="-10" dirty="0">
                <a:solidFill>
                  <a:srgbClr val="7E7E7E"/>
                </a:solidFill>
                <a:latin typeface="Calibri"/>
                <a:cs typeface="Calibri"/>
              </a:rPr>
              <a:t>e</a:t>
            </a:r>
            <a:r>
              <a:rPr sz="1600" spc="-5" dirty="0">
                <a:solidFill>
                  <a:srgbClr val="7E7E7E"/>
                </a:solidFill>
                <a:latin typeface="Calibri"/>
                <a:cs typeface="Calibri"/>
              </a:rPr>
              <a:t> </a:t>
            </a:r>
            <a:r>
              <a:rPr sz="1600" spc="-10" dirty="0">
                <a:solidFill>
                  <a:srgbClr val="7E7E7E"/>
                </a:solidFill>
                <a:latin typeface="Calibri"/>
                <a:cs typeface="Calibri"/>
              </a:rPr>
              <a:t>imple</a:t>
            </a:r>
            <a:r>
              <a:rPr sz="1600" spc="-25" dirty="0">
                <a:solidFill>
                  <a:srgbClr val="7E7E7E"/>
                </a:solidFill>
                <a:latin typeface="Calibri"/>
                <a:cs typeface="Calibri"/>
              </a:rPr>
              <a:t>m</a:t>
            </a:r>
            <a:r>
              <a:rPr sz="1600" spc="-10" dirty="0">
                <a:solidFill>
                  <a:srgbClr val="7E7E7E"/>
                </a:solidFill>
                <a:latin typeface="Calibri"/>
                <a:cs typeface="Calibri"/>
              </a:rPr>
              <a:t>e</a:t>
            </a:r>
            <a:r>
              <a:rPr sz="1600" spc="-25" dirty="0">
                <a:solidFill>
                  <a:srgbClr val="7E7E7E"/>
                </a:solidFill>
                <a:latin typeface="Calibri"/>
                <a:cs typeface="Calibri"/>
              </a:rPr>
              <a:t>n</a:t>
            </a:r>
            <a:r>
              <a:rPr sz="1600" spc="-20" dirty="0">
                <a:solidFill>
                  <a:srgbClr val="7E7E7E"/>
                </a:solidFill>
                <a:latin typeface="Calibri"/>
                <a:cs typeface="Calibri"/>
              </a:rPr>
              <a:t>t</a:t>
            </a:r>
            <a:r>
              <a:rPr sz="1600" spc="-10" dirty="0">
                <a:solidFill>
                  <a:srgbClr val="7E7E7E"/>
                </a:solidFill>
                <a:latin typeface="Calibri"/>
                <a:cs typeface="Calibri"/>
              </a:rPr>
              <a:t>ed cloud-fi</a:t>
            </a:r>
            <a:r>
              <a:rPr sz="1600" spc="-40" dirty="0">
                <a:solidFill>
                  <a:srgbClr val="7E7E7E"/>
                </a:solidFill>
                <a:latin typeface="Calibri"/>
                <a:cs typeface="Calibri"/>
              </a:rPr>
              <a:t>r</a:t>
            </a:r>
            <a:r>
              <a:rPr sz="1600" spc="-25" dirty="0">
                <a:solidFill>
                  <a:srgbClr val="7E7E7E"/>
                </a:solidFill>
                <a:latin typeface="Calibri"/>
                <a:cs typeface="Calibri"/>
              </a:rPr>
              <a:t>s</a:t>
            </a:r>
            <a:r>
              <a:rPr sz="1600" spc="-10" dirty="0">
                <a:solidFill>
                  <a:srgbClr val="7E7E7E"/>
                </a:solidFill>
                <a:latin typeface="Calibri"/>
                <a:cs typeface="Calibri"/>
              </a:rPr>
              <a:t>t</a:t>
            </a:r>
            <a:r>
              <a:rPr sz="1600" spc="-25" dirty="0">
                <a:solidFill>
                  <a:srgbClr val="7E7E7E"/>
                </a:solidFill>
                <a:latin typeface="Calibri"/>
                <a:cs typeface="Calibri"/>
              </a:rPr>
              <a:t> </a:t>
            </a:r>
            <a:r>
              <a:rPr sz="1600" spc="-15" dirty="0">
                <a:solidFill>
                  <a:srgbClr val="7E7E7E"/>
                </a:solidFill>
                <a:latin typeface="Calibri"/>
                <a:cs typeface="Calibri"/>
              </a:rPr>
              <a:t>po</a:t>
            </a:r>
            <a:r>
              <a:rPr sz="1600" dirty="0">
                <a:solidFill>
                  <a:srgbClr val="7E7E7E"/>
                </a:solidFill>
                <a:latin typeface="Calibri"/>
                <a:cs typeface="Calibri"/>
              </a:rPr>
              <a:t>l</a:t>
            </a:r>
            <a:r>
              <a:rPr sz="1600" spc="-10" dirty="0">
                <a:solidFill>
                  <a:srgbClr val="7E7E7E"/>
                </a:solidFill>
                <a:latin typeface="Calibri"/>
                <a:cs typeface="Calibri"/>
              </a:rPr>
              <a:t>icies</a:t>
            </a:r>
            <a:r>
              <a:rPr sz="1600" spc="-5" dirty="0">
                <a:solidFill>
                  <a:srgbClr val="7E7E7E"/>
                </a:solidFill>
                <a:latin typeface="Calibri"/>
                <a:cs typeface="Calibri"/>
              </a:rPr>
              <a:t> </a:t>
            </a:r>
            <a:r>
              <a:rPr sz="1600" spc="-15" dirty="0">
                <a:solidFill>
                  <a:srgbClr val="7E7E7E"/>
                </a:solidFill>
                <a:latin typeface="Calibri"/>
                <a:cs typeface="Calibri"/>
              </a:rPr>
              <a:t>o</a:t>
            </a:r>
            <a:r>
              <a:rPr sz="1600" spc="-5" dirty="0">
                <a:solidFill>
                  <a:srgbClr val="7E7E7E"/>
                </a:solidFill>
                <a:latin typeface="Calibri"/>
                <a:cs typeface="Calibri"/>
              </a:rPr>
              <a:t>f</a:t>
            </a:r>
            <a:r>
              <a:rPr sz="1600" spc="10" dirty="0">
                <a:solidFill>
                  <a:srgbClr val="7E7E7E"/>
                </a:solidFill>
                <a:latin typeface="Calibri"/>
                <a:cs typeface="Calibri"/>
              </a:rPr>
              <a:t> </a:t>
            </a:r>
            <a:r>
              <a:rPr sz="1600" spc="-10" dirty="0">
                <a:solidFill>
                  <a:srgbClr val="7E7E7E"/>
                </a:solidFill>
                <a:latin typeface="Calibri"/>
                <a:cs typeface="Calibri"/>
              </a:rPr>
              <a:t>t</a:t>
            </a:r>
            <a:r>
              <a:rPr sz="1600" spc="-15" dirty="0">
                <a:solidFill>
                  <a:srgbClr val="7E7E7E"/>
                </a:solidFill>
                <a:latin typeface="Calibri"/>
                <a:cs typeface="Calibri"/>
              </a:rPr>
              <a:t>heir</a:t>
            </a:r>
            <a:r>
              <a:rPr sz="1600" spc="-10" dirty="0">
                <a:solidFill>
                  <a:srgbClr val="7E7E7E"/>
                </a:solidFill>
                <a:latin typeface="Calibri"/>
                <a:cs typeface="Calibri"/>
              </a:rPr>
              <a:t> </a:t>
            </a:r>
            <a:r>
              <a:rPr sz="1600" spc="-25" dirty="0">
                <a:solidFill>
                  <a:srgbClr val="7E7E7E"/>
                </a:solidFill>
                <a:latin typeface="Calibri"/>
                <a:cs typeface="Calibri"/>
              </a:rPr>
              <a:t>o</a:t>
            </a:r>
            <a:r>
              <a:rPr sz="1600" spc="-10" dirty="0">
                <a:solidFill>
                  <a:srgbClr val="7E7E7E"/>
                </a:solidFill>
                <a:latin typeface="Calibri"/>
                <a:cs typeface="Calibri"/>
              </a:rPr>
              <a:t>wn:</a:t>
            </a:r>
            <a:endParaRPr sz="1600" dirty="0">
              <a:latin typeface="Calibri"/>
              <a:cs typeface="Calibri"/>
            </a:endParaRPr>
          </a:p>
        </p:txBody>
      </p:sp>
      <p:sp>
        <p:nvSpPr>
          <p:cNvPr id="20" name="object 20"/>
          <p:cNvSpPr txBox="1"/>
          <p:nvPr/>
        </p:nvSpPr>
        <p:spPr>
          <a:xfrm>
            <a:off x="4602607" y="3879088"/>
            <a:ext cx="2072639" cy="1481455"/>
          </a:xfrm>
          <a:prstGeom prst="rect">
            <a:avLst/>
          </a:prstGeom>
        </p:spPr>
        <p:txBody>
          <a:bodyPr vert="horz" wrap="square" lIns="0" tIns="0" rIns="0" bIns="0" rtlCol="0">
            <a:spAutoFit/>
          </a:bodyPr>
          <a:lstStyle/>
          <a:p>
            <a:pPr marL="299085" indent="-286385">
              <a:lnSpc>
                <a:spcPct val="100000"/>
              </a:lnSpc>
              <a:buClr>
                <a:srgbClr val="7E7E7E"/>
              </a:buClr>
              <a:buSzPct val="90625"/>
              <a:buFont typeface="Arial"/>
              <a:buChar char="•"/>
              <a:tabLst>
                <a:tab pos="299720" algn="l"/>
              </a:tabLst>
            </a:pPr>
            <a:r>
              <a:rPr sz="1600" spc="-15" dirty="0">
                <a:solidFill>
                  <a:srgbClr val="7E7E7E"/>
                </a:solidFill>
                <a:latin typeface="Calibri"/>
                <a:cs typeface="Calibri"/>
              </a:rPr>
              <a:t>T</a:t>
            </a:r>
            <a:r>
              <a:rPr sz="1600" spc="-10" dirty="0">
                <a:solidFill>
                  <a:srgbClr val="7E7E7E"/>
                </a:solidFill>
                <a:latin typeface="Calibri"/>
                <a:cs typeface="Calibri"/>
              </a:rPr>
              <a:t>he</a:t>
            </a:r>
            <a:r>
              <a:rPr sz="1600" spc="-5" dirty="0">
                <a:solidFill>
                  <a:srgbClr val="7E7E7E"/>
                </a:solidFill>
                <a:latin typeface="Calibri"/>
                <a:cs typeface="Calibri"/>
              </a:rPr>
              <a:t> </a:t>
            </a:r>
            <a:r>
              <a:rPr sz="1600" spc="-15" dirty="0">
                <a:solidFill>
                  <a:srgbClr val="7E7E7E"/>
                </a:solidFill>
                <a:latin typeface="Calibri"/>
                <a:cs typeface="Calibri"/>
              </a:rPr>
              <a:t>Ci</a:t>
            </a:r>
            <a:r>
              <a:rPr sz="1600" spc="-5" dirty="0">
                <a:solidFill>
                  <a:srgbClr val="7E7E7E"/>
                </a:solidFill>
                <a:latin typeface="Calibri"/>
                <a:cs typeface="Calibri"/>
              </a:rPr>
              <a:t>t</a:t>
            </a:r>
            <a:r>
              <a:rPr sz="1600" spc="-10" dirty="0">
                <a:solidFill>
                  <a:srgbClr val="7E7E7E"/>
                </a:solidFill>
                <a:latin typeface="Calibri"/>
                <a:cs typeface="Calibri"/>
              </a:rPr>
              <a:t>y</a:t>
            </a:r>
            <a:r>
              <a:rPr sz="1600" spc="-5" dirty="0">
                <a:solidFill>
                  <a:srgbClr val="7E7E7E"/>
                </a:solidFill>
                <a:latin typeface="Calibri"/>
                <a:cs typeface="Calibri"/>
              </a:rPr>
              <a:t> </a:t>
            </a:r>
            <a:r>
              <a:rPr sz="1600" spc="-15" dirty="0">
                <a:solidFill>
                  <a:srgbClr val="7E7E7E"/>
                </a:solidFill>
                <a:latin typeface="Calibri"/>
                <a:cs typeface="Calibri"/>
              </a:rPr>
              <a:t>o</a:t>
            </a:r>
            <a:r>
              <a:rPr sz="1600" spc="-5" dirty="0">
                <a:solidFill>
                  <a:srgbClr val="7E7E7E"/>
                </a:solidFill>
                <a:latin typeface="Calibri"/>
                <a:cs typeface="Calibri"/>
              </a:rPr>
              <a:t>f </a:t>
            </a:r>
            <a:r>
              <a:rPr sz="1600" spc="-15" dirty="0">
                <a:solidFill>
                  <a:srgbClr val="7E7E7E"/>
                </a:solidFill>
                <a:latin typeface="Calibri"/>
                <a:cs typeface="Calibri"/>
              </a:rPr>
              <a:t>M</a:t>
            </a:r>
            <a:r>
              <a:rPr sz="1600" dirty="0">
                <a:solidFill>
                  <a:srgbClr val="7E7E7E"/>
                </a:solidFill>
                <a:latin typeface="Calibri"/>
                <a:cs typeface="Calibri"/>
              </a:rPr>
              <a:t>i</a:t>
            </a:r>
            <a:r>
              <a:rPr sz="1600" spc="-10" dirty="0">
                <a:solidFill>
                  <a:srgbClr val="7E7E7E"/>
                </a:solidFill>
                <a:latin typeface="Calibri"/>
                <a:cs typeface="Calibri"/>
              </a:rPr>
              <a:t>ami</a:t>
            </a:r>
            <a:endParaRPr sz="1600" dirty="0">
              <a:latin typeface="Calibri"/>
              <a:cs typeface="Calibri"/>
            </a:endParaRPr>
          </a:p>
          <a:p>
            <a:pPr marL="299085" indent="-286385">
              <a:lnSpc>
                <a:spcPct val="100000"/>
              </a:lnSpc>
              <a:spcBef>
                <a:spcPts val="790"/>
              </a:spcBef>
              <a:buClr>
                <a:srgbClr val="7E7E7E"/>
              </a:buClr>
              <a:buSzPct val="90625"/>
              <a:buFont typeface="Arial"/>
              <a:buChar char="•"/>
              <a:tabLst>
                <a:tab pos="299720" algn="l"/>
              </a:tabLst>
            </a:pPr>
            <a:r>
              <a:rPr sz="1600" spc="-15" dirty="0">
                <a:solidFill>
                  <a:srgbClr val="7E7E7E"/>
                </a:solidFill>
                <a:latin typeface="Calibri"/>
                <a:cs typeface="Calibri"/>
              </a:rPr>
              <a:t>T</a:t>
            </a:r>
            <a:r>
              <a:rPr sz="1600" spc="-10" dirty="0">
                <a:solidFill>
                  <a:srgbClr val="7E7E7E"/>
                </a:solidFill>
                <a:latin typeface="Calibri"/>
                <a:cs typeface="Calibri"/>
              </a:rPr>
              <a:t>he</a:t>
            </a:r>
            <a:r>
              <a:rPr sz="1600" spc="-5" dirty="0">
                <a:solidFill>
                  <a:srgbClr val="7E7E7E"/>
                </a:solidFill>
                <a:latin typeface="Calibri"/>
                <a:cs typeface="Calibri"/>
              </a:rPr>
              <a:t> </a:t>
            </a:r>
            <a:r>
              <a:rPr sz="1600" spc="-15" dirty="0">
                <a:solidFill>
                  <a:srgbClr val="7E7E7E"/>
                </a:solidFill>
                <a:latin typeface="Calibri"/>
                <a:cs typeface="Calibri"/>
              </a:rPr>
              <a:t>S</a:t>
            </a:r>
            <a:r>
              <a:rPr sz="1600" spc="-35" dirty="0">
                <a:solidFill>
                  <a:srgbClr val="7E7E7E"/>
                </a:solidFill>
                <a:latin typeface="Calibri"/>
                <a:cs typeface="Calibri"/>
              </a:rPr>
              <a:t>t</a:t>
            </a:r>
            <a:r>
              <a:rPr sz="1600" spc="-20" dirty="0">
                <a:solidFill>
                  <a:srgbClr val="7E7E7E"/>
                </a:solidFill>
                <a:latin typeface="Calibri"/>
                <a:cs typeface="Calibri"/>
              </a:rPr>
              <a:t>at</a:t>
            </a:r>
            <a:r>
              <a:rPr sz="1600" spc="-10" dirty="0">
                <a:solidFill>
                  <a:srgbClr val="7E7E7E"/>
                </a:solidFill>
                <a:latin typeface="Calibri"/>
                <a:cs typeface="Calibri"/>
              </a:rPr>
              <a:t>e</a:t>
            </a:r>
            <a:r>
              <a:rPr sz="1600" spc="-5" dirty="0">
                <a:solidFill>
                  <a:srgbClr val="7E7E7E"/>
                </a:solidFill>
                <a:latin typeface="Calibri"/>
                <a:cs typeface="Calibri"/>
              </a:rPr>
              <a:t> </a:t>
            </a:r>
            <a:r>
              <a:rPr sz="1600" spc="-15" dirty="0">
                <a:solidFill>
                  <a:srgbClr val="7E7E7E"/>
                </a:solidFill>
                <a:latin typeface="Calibri"/>
                <a:cs typeface="Calibri"/>
              </a:rPr>
              <a:t>o</a:t>
            </a:r>
            <a:r>
              <a:rPr sz="1600" spc="-5" dirty="0">
                <a:solidFill>
                  <a:srgbClr val="7E7E7E"/>
                </a:solidFill>
                <a:latin typeface="Calibri"/>
                <a:cs typeface="Calibri"/>
              </a:rPr>
              <a:t>f</a:t>
            </a:r>
            <a:r>
              <a:rPr sz="1600" spc="5" dirty="0">
                <a:solidFill>
                  <a:srgbClr val="7E7E7E"/>
                </a:solidFill>
                <a:latin typeface="Calibri"/>
                <a:cs typeface="Calibri"/>
              </a:rPr>
              <a:t> </a:t>
            </a:r>
            <a:r>
              <a:rPr sz="1600" spc="-5" dirty="0">
                <a:solidFill>
                  <a:srgbClr val="7E7E7E"/>
                </a:solidFill>
                <a:latin typeface="Calibri"/>
                <a:cs typeface="Calibri"/>
              </a:rPr>
              <a:t>Illi</a:t>
            </a:r>
            <a:r>
              <a:rPr sz="1600" spc="-15" dirty="0">
                <a:solidFill>
                  <a:srgbClr val="7E7E7E"/>
                </a:solidFill>
                <a:latin typeface="Calibri"/>
                <a:cs typeface="Calibri"/>
              </a:rPr>
              <a:t>no</a:t>
            </a:r>
            <a:r>
              <a:rPr sz="1600" dirty="0">
                <a:solidFill>
                  <a:srgbClr val="7E7E7E"/>
                </a:solidFill>
                <a:latin typeface="Calibri"/>
                <a:cs typeface="Calibri"/>
              </a:rPr>
              <a:t>i</a:t>
            </a:r>
            <a:r>
              <a:rPr sz="1600" spc="-10" dirty="0">
                <a:solidFill>
                  <a:srgbClr val="7E7E7E"/>
                </a:solidFill>
                <a:latin typeface="Calibri"/>
                <a:cs typeface="Calibri"/>
              </a:rPr>
              <a:t>s</a:t>
            </a:r>
            <a:endParaRPr sz="1600" dirty="0">
              <a:latin typeface="Calibri"/>
              <a:cs typeface="Calibri"/>
            </a:endParaRPr>
          </a:p>
          <a:p>
            <a:pPr marL="299085" indent="-286385">
              <a:lnSpc>
                <a:spcPct val="100000"/>
              </a:lnSpc>
              <a:spcBef>
                <a:spcPts val="790"/>
              </a:spcBef>
              <a:buClr>
                <a:srgbClr val="7E7E7E"/>
              </a:buClr>
              <a:buSzPct val="90625"/>
              <a:buFont typeface="Arial"/>
              <a:buChar char="•"/>
              <a:tabLst>
                <a:tab pos="299720" algn="l"/>
              </a:tabLst>
            </a:pPr>
            <a:r>
              <a:rPr sz="1600" spc="-15" dirty="0">
                <a:solidFill>
                  <a:srgbClr val="7E7E7E"/>
                </a:solidFill>
                <a:latin typeface="Calibri"/>
                <a:cs typeface="Calibri"/>
              </a:rPr>
              <a:t>T</a:t>
            </a:r>
            <a:r>
              <a:rPr sz="1600" spc="-10" dirty="0">
                <a:solidFill>
                  <a:srgbClr val="7E7E7E"/>
                </a:solidFill>
                <a:latin typeface="Calibri"/>
                <a:cs typeface="Calibri"/>
              </a:rPr>
              <a:t>he</a:t>
            </a:r>
            <a:r>
              <a:rPr sz="1600" spc="-5" dirty="0">
                <a:solidFill>
                  <a:srgbClr val="7E7E7E"/>
                </a:solidFill>
                <a:latin typeface="Calibri"/>
                <a:cs typeface="Calibri"/>
              </a:rPr>
              <a:t> </a:t>
            </a:r>
            <a:r>
              <a:rPr sz="1600" spc="-15" dirty="0">
                <a:solidFill>
                  <a:srgbClr val="7E7E7E"/>
                </a:solidFill>
                <a:latin typeface="Calibri"/>
                <a:cs typeface="Calibri"/>
              </a:rPr>
              <a:t>S</a:t>
            </a:r>
            <a:r>
              <a:rPr sz="1600" spc="-35" dirty="0">
                <a:solidFill>
                  <a:srgbClr val="7E7E7E"/>
                </a:solidFill>
                <a:latin typeface="Calibri"/>
                <a:cs typeface="Calibri"/>
              </a:rPr>
              <a:t>t</a:t>
            </a:r>
            <a:r>
              <a:rPr sz="1600" spc="-20" dirty="0">
                <a:solidFill>
                  <a:srgbClr val="7E7E7E"/>
                </a:solidFill>
                <a:latin typeface="Calibri"/>
                <a:cs typeface="Calibri"/>
              </a:rPr>
              <a:t>at</a:t>
            </a:r>
            <a:r>
              <a:rPr sz="1600" spc="-10" dirty="0">
                <a:solidFill>
                  <a:srgbClr val="7E7E7E"/>
                </a:solidFill>
                <a:latin typeface="Calibri"/>
                <a:cs typeface="Calibri"/>
              </a:rPr>
              <a:t>e</a:t>
            </a:r>
            <a:r>
              <a:rPr sz="1600" spc="-5" dirty="0">
                <a:solidFill>
                  <a:srgbClr val="7E7E7E"/>
                </a:solidFill>
                <a:latin typeface="Calibri"/>
                <a:cs typeface="Calibri"/>
              </a:rPr>
              <a:t> </a:t>
            </a:r>
            <a:r>
              <a:rPr sz="1600" spc="-15" dirty="0">
                <a:solidFill>
                  <a:srgbClr val="7E7E7E"/>
                </a:solidFill>
                <a:latin typeface="Calibri"/>
                <a:cs typeface="Calibri"/>
              </a:rPr>
              <a:t>o</a:t>
            </a:r>
            <a:r>
              <a:rPr sz="1600" spc="-5" dirty="0">
                <a:solidFill>
                  <a:srgbClr val="7E7E7E"/>
                </a:solidFill>
                <a:latin typeface="Calibri"/>
                <a:cs typeface="Calibri"/>
              </a:rPr>
              <a:t>f</a:t>
            </a:r>
            <a:r>
              <a:rPr sz="1600" spc="5" dirty="0">
                <a:solidFill>
                  <a:srgbClr val="7E7E7E"/>
                </a:solidFill>
                <a:latin typeface="Calibri"/>
                <a:cs typeface="Calibri"/>
              </a:rPr>
              <a:t> </a:t>
            </a:r>
            <a:r>
              <a:rPr sz="1600" spc="-10" dirty="0">
                <a:solidFill>
                  <a:srgbClr val="7E7E7E"/>
                </a:solidFill>
                <a:latin typeface="Calibri"/>
                <a:cs typeface="Calibri"/>
              </a:rPr>
              <a:t>Alabama</a:t>
            </a:r>
            <a:endParaRPr sz="1600" dirty="0">
              <a:latin typeface="Calibri"/>
              <a:cs typeface="Calibri"/>
            </a:endParaRPr>
          </a:p>
          <a:p>
            <a:pPr marL="299085" marR="485775" indent="-286385">
              <a:lnSpc>
                <a:spcPts val="1730"/>
              </a:lnSpc>
              <a:spcBef>
                <a:spcPts val="1005"/>
              </a:spcBef>
              <a:buClr>
                <a:srgbClr val="7E7E7E"/>
              </a:buClr>
              <a:buSzPct val="90625"/>
              <a:buFont typeface="Arial"/>
              <a:buChar char="•"/>
              <a:tabLst>
                <a:tab pos="299720" algn="l"/>
              </a:tabLst>
            </a:pPr>
            <a:r>
              <a:rPr sz="1600" spc="-15" dirty="0">
                <a:solidFill>
                  <a:srgbClr val="7E7E7E"/>
                </a:solidFill>
                <a:latin typeface="Calibri"/>
                <a:cs typeface="Calibri"/>
              </a:rPr>
              <a:t>Flori</a:t>
            </a:r>
            <a:r>
              <a:rPr sz="1600" spc="-5" dirty="0">
                <a:solidFill>
                  <a:srgbClr val="7E7E7E"/>
                </a:solidFill>
                <a:latin typeface="Calibri"/>
                <a:cs typeface="Calibri"/>
              </a:rPr>
              <a:t>d</a:t>
            </a:r>
            <a:r>
              <a:rPr sz="1600" spc="-10" dirty="0">
                <a:solidFill>
                  <a:srgbClr val="7E7E7E"/>
                </a:solidFill>
                <a:latin typeface="Calibri"/>
                <a:cs typeface="Calibri"/>
              </a:rPr>
              <a:t>a</a:t>
            </a:r>
            <a:r>
              <a:rPr sz="1600" spc="-5" dirty="0">
                <a:solidFill>
                  <a:srgbClr val="7E7E7E"/>
                </a:solidFill>
                <a:latin typeface="Calibri"/>
                <a:cs typeface="Calibri"/>
              </a:rPr>
              <a:t> </a:t>
            </a:r>
            <a:r>
              <a:rPr sz="1600" spc="-10" dirty="0">
                <a:solidFill>
                  <a:srgbClr val="7E7E7E"/>
                </a:solidFill>
                <a:latin typeface="Calibri"/>
                <a:cs typeface="Calibri"/>
              </a:rPr>
              <a:t>De</a:t>
            </a:r>
            <a:r>
              <a:rPr sz="1600" spc="-25" dirty="0">
                <a:solidFill>
                  <a:srgbClr val="7E7E7E"/>
                </a:solidFill>
                <a:latin typeface="Calibri"/>
                <a:cs typeface="Calibri"/>
              </a:rPr>
              <a:t>p</a:t>
            </a:r>
            <a:r>
              <a:rPr sz="1600" spc="-5" dirty="0">
                <a:solidFill>
                  <a:srgbClr val="7E7E7E"/>
                </a:solidFill>
                <a:latin typeface="Calibri"/>
                <a:cs typeface="Calibri"/>
              </a:rPr>
              <a:t>t.</a:t>
            </a:r>
            <a:r>
              <a:rPr sz="1600" spc="10" dirty="0">
                <a:solidFill>
                  <a:srgbClr val="7E7E7E"/>
                </a:solidFill>
                <a:latin typeface="Calibri"/>
                <a:cs typeface="Calibri"/>
              </a:rPr>
              <a:t> </a:t>
            </a:r>
            <a:r>
              <a:rPr sz="1600" spc="-15" dirty="0">
                <a:solidFill>
                  <a:srgbClr val="7E7E7E"/>
                </a:solidFill>
                <a:latin typeface="Calibri"/>
                <a:cs typeface="Calibri"/>
              </a:rPr>
              <a:t>of</a:t>
            </a:r>
            <a:r>
              <a:rPr sz="1600" spc="-10" dirty="0">
                <a:solidFill>
                  <a:srgbClr val="7E7E7E"/>
                </a:solidFill>
                <a:latin typeface="Calibri"/>
                <a:cs typeface="Calibri"/>
              </a:rPr>
              <a:t> </a:t>
            </a:r>
            <a:r>
              <a:rPr sz="1600" spc="-35" dirty="0">
                <a:solidFill>
                  <a:srgbClr val="7E7E7E"/>
                </a:solidFill>
                <a:latin typeface="Calibri"/>
                <a:cs typeface="Calibri"/>
              </a:rPr>
              <a:t>E</a:t>
            </a:r>
            <a:r>
              <a:rPr sz="1600" spc="-15" dirty="0">
                <a:solidFill>
                  <a:srgbClr val="7E7E7E"/>
                </a:solidFill>
                <a:latin typeface="Calibri"/>
                <a:cs typeface="Calibri"/>
              </a:rPr>
              <a:t>du</a:t>
            </a:r>
            <a:r>
              <a:rPr sz="1600" spc="-25" dirty="0">
                <a:solidFill>
                  <a:srgbClr val="7E7E7E"/>
                </a:solidFill>
                <a:latin typeface="Calibri"/>
                <a:cs typeface="Calibri"/>
              </a:rPr>
              <a:t>c</a:t>
            </a:r>
            <a:r>
              <a:rPr sz="1600" spc="-20" dirty="0">
                <a:solidFill>
                  <a:srgbClr val="7E7E7E"/>
                </a:solidFill>
                <a:latin typeface="Calibri"/>
                <a:cs typeface="Calibri"/>
              </a:rPr>
              <a:t>a</a:t>
            </a:r>
            <a:r>
              <a:rPr sz="1600" spc="-5" dirty="0">
                <a:solidFill>
                  <a:srgbClr val="7E7E7E"/>
                </a:solidFill>
                <a:latin typeface="Calibri"/>
                <a:cs typeface="Calibri"/>
              </a:rPr>
              <a:t>ti</a:t>
            </a:r>
            <a:r>
              <a:rPr sz="1600" spc="-15" dirty="0">
                <a:solidFill>
                  <a:srgbClr val="7E7E7E"/>
                </a:solidFill>
                <a:latin typeface="Calibri"/>
                <a:cs typeface="Calibri"/>
              </a:rPr>
              <a:t>on</a:t>
            </a:r>
            <a:endParaRPr sz="1600" dirty="0">
              <a:latin typeface="Calibri"/>
              <a:cs typeface="Calibri"/>
            </a:endParaRPr>
          </a:p>
        </p:txBody>
      </p:sp>
      <p:sp>
        <p:nvSpPr>
          <p:cNvPr id="21" name="object 21"/>
          <p:cNvSpPr/>
          <p:nvPr/>
        </p:nvSpPr>
        <p:spPr>
          <a:xfrm>
            <a:off x="6858000" y="3761485"/>
            <a:ext cx="802005" cy="801370"/>
          </a:xfrm>
          <a:custGeom>
            <a:avLst/>
            <a:gdLst/>
            <a:ahLst/>
            <a:cxnLst/>
            <a:rect l="l" t="t" r="r" b="b"/>
            <a:pathLst>
              <a:path w="802004" h="801370">
                <a:moveTo>
                  <a:pt x="401066" y="0"/>
                </a:moveTo>
                <a:lnTo>
                  <a:pt x="329056" y="6350"/>
                </a:lnTo>
                <a:lnTo>
                  <a:pt x="283336" y="17779"/>
                </a:lnTo>
                <a:lnTo>
                  <a:pt x="239649" y="34289"/>
                </a:lnTo>
                <a:lnTo>
                  <a:pt x="198881" y="54610"/>
                </a:lnTo>
                <a:lnTo>
                  <a:pt x="160527" y="80010"/>
                </a:lnTo>
                <a:lnTo>
                  <a:pt x="125856" y="110489"/>
                </a:lnTo>
                <a:lnTo>
                  <a:pt x="94615" y="143510"/>
                </a:lnTo>
                <a:lnTo>
                  <a:pt x="67055" y="179069"/>
                </a:lnTo>
                <a:lnTo>
                  <a:pt x="43815" y="218439"/>
                </a:lnTo>
                <a:lnTo>
                  <a:pt x="25273" y="261619"/>
                </a:lnTo>
                <a:lnTo>
                  <a:pt x="11556" y="306069"/>
                </a:lnTo>
                <a:lnTo>
                  <a:pt x="2921" y="353060"/>
                </a:lnTo>
                <a:lnTo>
                  <a:pt x="0" y="401319"/>
                </a:lnTo>
                <a:lnTo>
                  <a:pt x="889" y="425450"/>
                </a:lnTo>
                <a:lnTo>
                  <a:pt x="6476" y="472439"/>
                </a:lnTo>
                <a:lnTo>
                  <a:pt x="17525" y="518159"/>
                </a:lnTo>
                <a:lnTo>
                  <a:pt x="33781" y="562609"/>
                </a:lnTo>
                <a:lnTo>
                  <a:pt x="54864" y="603250"/>
                </a:lnTo>
                <a:lnTo>
                  <a:pt x="80136" y="641350"/>
                </a:lnTo>
                <a:lnTo>
                  <a:pt x="109727" y="675639"/>
                </a:lnTo>
                <a:lnTo>
                  <a:pt x="142748" y="707389"/>
                </a:lnTo>
                <a:lnTo>
                  <a:pt x="179197" y="735330"/>
                </a:lnTo>
                <a:lnTo>
                  <a:pt x="218948" y="758189"/>
                </a:lnTo>
                <a:lnTo>
                  <a:pt x="261111" y="777239"/>
                </a:lnTo>
                <a:lnTo>
                  <a:pt x="329056" y="795019"/>
                </a:lnTo>
                <a:lnTo>
                  <a:pt x="376554" y="801369"/>
                </a:lnTo>
                <a:lnTo>
                  <a:pt x="425196" y="801369"/>
                </a:lnTo>
                <a:lnTo>
                  <a:pt x="473075" y="795019"/>
                </a:lnTo>
                <a:lnTo>
                  <a:pt x="518541" y="784859"/>
                </a:lnTo>
                <a:lnTo>
                  <a:pt x="561975" y="768350"/>
                </a:lnTo>
                <a:lnTo>
                  <a:pt x="585159" y="756919"/>
                </a:lnTo>
                <a:lnTo>
                  <a:pt x="379729" y="756919"/>
                </a:lnTo>
                <a:lnTo>
                  <a:pt x="367665" y="753109"/>
                </a:lnTo>
                <a:lnTo>
                  <a:pt x="355726" y="748030"/>
                </a:lnTo>
                <a:lnTo>
                  <a:pt x="343916" y="741680"/>
                </a:lnTo>
                <a:lnTo>
                  <a:pt x="336465" y="736600"/>
                </a:lnTo>
                <a:lnTo>
                  <a:pt x="275208" y="736600"/>
                </a:lnTo>
                <a:lnTo>
                  <a:pt x="255397" y="728980"/>
                </a:lnTo>
                <a:lnTo>
                  <a:pt x="236347" y="720089"/>
                </a:lnTo>
                <a:lnTo>
                  <a:pt x="217677" y="708659"/>
                </a:lnTo>
                <a:lnTo>
                  <a:pt x="199644" y="698500"/>
                </a:lnTo>
                <a:lnTo>
                  <a:pt x="166370" y="671830"/>
                </a:lnTo>
                <a:lnTo>
                  <a:pt x="136144" y="642619"/>
                </a:lnTo>
                <a:lnTo>
                  <a:pt x="122554" y="627380"/>
                </a:lnTo>
                <a:lnTo>
                  <a:pt x="129794" y="622300"/>
                </a:lnTo>
                <a:lnTo>
                  <a:pt x="138049" y="618489"/>
                </a:lnTo>
                <a:lnTo>
                  <a:pt x="147954" y="613409"/>
                </a:lnTo>
                <a:lnTo>
                  <a:pt x="159130" y="609600"/>
                </a:lnTo>
                <a:lnTo>
                  <a:pt x="171576" y="604519"/>
                </a:lnTo>
                <a:lnTo>
                  <a:pt x="185547" y="599439"/>
                </a:lnTo>
                <a:lnTo>
                  <a:pt x="200914" y="595630"/>
                </a:lnTo>
                <a:lnTo>
                  <a:pt x="246473" y="595630"/>
                </a:lnTo>
                <a:lnTo>
                  <a:pt x="245152" y="591819"/>
                </a:lnTo>
                <a:lnTo>
                  <a:pt x="97663" y="591819"/>
                </a:lnTo>
                <a:lnTo>
                  <a:pt x="86486" y="572769"/>
                </a:lnTo>
                <a:lnTo>
                  <a:pt x="67691" y="533400"/>
                </a:lnTo>
                <a:lnTo>
                  <a:pt x="53594" y="490219"/>
                </a:lnTo>
                <a:lnTo>
                  <a:pt x="45084" y="445769"/>
                </a:lnTo>
                <a:lnTo>
                  <a:pt x="42799" y="421639"/>
                </a:lnTo>
                <a:lnTo>
                  <a:pt x="801089" y="421639"/>
                </a:lnTo>
                <a:lnTo>
                  <a:pt x="801624" y="401319"/>
                </a:lnTo>
                <a:lnTo>
                  <a:pt x="801055" y="379729"/>
                </a:lnTo>
                <a:lnTo>
                  <a:pt x="42799" y="379729"/>
                </a:lnTo>
                <a:lnTo>
                  <a:pt x="45084" y="356869"/>
                </a:lnTo>
                <a:lnTo>
                  <a:pt x="53594" y="311150"/>
                </a:lnTo>
                <a:lnTo>
                  <a:pt x="67818" y="267969"/>
                </a:lnTo>
                <a:lnTo>
                  <a:pt x="86868" y="228600"/>
                </a:lnTo>
                <a:lnTo>
                  <a:pt x="98551" y="209550"/>
                </a:lnTo>
                <a:lnTo>
                  <a:pt x="245533" y="209550"/>
                </a:lnTo>
                <a:lnTo>
                  <a:pt x="246854" y="205739"/>
                </a:lnTo>
                <a:lnTo>
                  <a:pt x="201168" y="205739"/>
                </a:lnTo>
                <a:lnTo>
                  <a:pt x="186054" y="201929"/>
                </a:lnTo>
                <a:lnTo>
                  <a:pt x="172211" y="196850"/>
                </a:lnTo>
                <a:lnTo>
                  <a:pt x="159511" y="191769"/>
                </a:lnTo>
                <a:lnTo>
                  <a:pt x="138810" y="182879"/>
                </a:lnTo>
                <a:lnTo>
                  <a:pt x="123063" y="173989"/>
                </a:lnTo>
                <a:lnTo>
                  <a:pt x="136778" y="158750"/>
                </a:lnTo>
                <a:lnTo>
                  <a:pt x="167004" y="129539"/>
                </a:lnTo>
                <a:lnTo>
                  <a:pt x="200278" y="104139"/>
                </a:lnTo>
                <a:lnTo>
                  <a:pt x="236474" y="82550"/>
                </a:lnTo>
                <a:lnTo>
                  <a:pt x="275208" y="64769"/>
                </a:lnTo>
                <a:lnTo>
                  <a:pt x="338582" y="64769"/>
                </a:lnTo>
                <a:lnTo>
                  <a:pt x="344170" y="60960"/>
                </a:lnTo>
                <a:lnTo>
                  <a:pt x="355726" y="53339"/>
                </a:lnTo>
                <a:lnTo>
                  <a:pt x="367665" y="48260"/>
                </a:lnTo>
                <a:lnTo>
                  <a:pt x="379729" y="44450"/>
                </a:lnTo>
                <a:lnTo>
                  <a:pt x="582929" y="44450"/>
                </a:lnTo>
                <a:lnTo>
                  <a:pt x="561975" y="34289"/>
                </a:lnTo>
                <a:lnTo>
                  <a:pt x="518541" y="17779"/>
                </a:lnTo>
                <a:lnTo>
                  <a:pt x="473075" y="6350"/>
                </a:lnTo>
                <a:lnTo>
                  <a:pt x="425196" y="1269"/>
                </a:lnTo>
                <a:lnTo>
                  <a:pt x="401066" y="0"/>
                </a:lnTo>
                <a:close/>
              </a:path>
              <a:path w="802004" h="801370">
                <a:moveTo>
                  <a:pt x="422148" y="571500"/>
                </a:moveTo>
                <a:lnTo>
                  <a:pt x="379729" y="571500"/>
                </a:lnTo>
                <a:lnTo>
                  <a:pt x="379729" y="756919"/>
                </a:lnTo>
                <a:lnTo>
                  <a:pt x="422148" y="756919"/>
                </a:lnTo>
                <a:lnTo>
                  <a:pt x="422148" y="571500"/>
                </a:lnTo>
                <a:close/>
              </a:path>
              <a:path w="802004" h="801370">
                <a:moveTo>
                  <a:pt x="661352" y="571500"/>
                </a:moveTo>
                <a:lnTo>
                  <a:pt x="422148" y="571500"/>
                </a:lnTo>
                <a:lnTo>
                  <a:pt x="487299" y="575309"/>
                </a:lnTo>
                <a:lnTo>
                  <a:pt x="525399" y="579119"/>
                </a:lnTo>
                <a:lnTo>
                  <a:pt x="542798" y="581659"/>
                </a:lnTo>
                <a:lnTo>
                  <a:pt x="558926" y="585469"/>
                </a:lnTo>
                <a:lnTo>
                  <a:pt x="552323" y="604519"/>
                </a:lnTo>
                <a:lnTo>
                  <a:pt x="545210" y="623569"/>
                </a:lnTo>
                <a:lnTo>
                  <a:pt x="537336" y="640080"/>
                </a:lnTo>
                <a:lnTo>
                  <a:pt x="529081" y="657859"/>
                </a:lnTo>
                <a:lnTo>
                  <a:pt x="500760" y="701039"/>
                </a:lnTo>
                <a:lnTo>
                  <a:pt x="469138" y="734059"/>
                </a:lnTo>
                <a:lnTo>
                  <a:pt x="434085" y="753109"/>
                </a:lnTo>
                <a:lnTo>
                  <a:pt x="422148" y="756919"/>
                </a:lnTo>
                <a:lnTo>
                  <a:pt x="585159" y="756919"/>
                </a:lnTo>
                <a:lnTo>
                  <a:pt x="602996" y="746759"/>
                </a:lnTo>
                <a:lnTo>
                  <a:pt x="620268" y="736600"/>
                </a:lnTo>
                <a:lnTo>
                  <a:pt x="526669" y="736600"/>
                </a:lnTo>
                <a:lnTo>
                  <a:pt x="537845" y="722630"/>
                </a:lnTo>
                <a:lnTo>
                  <a:pt x="568578" y="674369"/>
                </a:lnTo>
                <a:lnTo>
                  <a:pt x="585977" y="636269"/>
                </a:lnTo>
                <a:lnTo>
                  <a:pt x="600709" y="595630"/>
                </a:lnTo>
                <a:lnTo>
                  <a:pt x="750950" y="595630"/>
                </a:lnTo>
                <a:lnTo>
                  <a:pt x="753046" y="591819"/>
                </a:lnTo>
                <a:lnTo>
                  <a:pt x="703960" y="591819"/>
                </a:lnTo>
                <a:lnTo>
                  <a:pt x="696468" y="588009"/>
                </a:lnTo>
                <a:lnTo>
                  <a:pt x="687831" y="582930"/>
                </a:lnTo>
                <a:lnTo>
                  <a:pt x="678306" y="579119"/>
                </a:lnTo>
                <a:lnTo>
                  <a:pt x="667384" y="574039"/>
                </a:lnTo>
                <a:lnTo>
                  <a:pt x="661352" y="571500"/>
                </a:lnTo>
                <a:close/>
              </a:path>
              <a:path w="802004" h="801370">
                <a:moveTo>
                  <a:pt x="246473" y="595630"/>
                </a:moveTo>
                <a:lnTo>
                  <a:pt x="200914" y="595630"/>
                </a:lnTo>
                <a:lnTo>
                  <a:pt x="208152" y="615950"/>
                </a:lnTo>
                <a:lnTo>
                  <a:pt x="223900" y="655319"/>
                </a:lnTo>
                <a:lnTo>
                  <a:pt x="242950" y="692150"/>
                </a:lnTo>
                <a:lnTo>
                  <a:pt x="275208" y="736600"/>
                </a:lnTo>
                <a:lnTo>
                  <a:pt x="336465" y="736600"/>
                </a:lnTo>
                <a:lnTo>
                  <a:pt x="332740" y="734059"/>
                </a:lnTo>
                <a:lnTo>
                  <a:pt x="321818" y="723900"/>
                </a:lnTo>
                <a:lnTo>
                  <a:pt x="291083" y="688339"/>
                </a:lnTo>
                <a:lnTo>
                  <a:pt x="264414" y="640080"/>
                </a:lnTo>
                <a:lnTo>
                  <a:pt x="256540" y="623569"/>
                </a:lnTo>
                <a:lnTo>
                  <a:pt x="249554" y="604519"/>
                </a:lnTo>
                <a:lnTo>
                  <a:pt x="246473" y="595630"/>
                </a:lnTo>
                <a:close/>
              </a:path>
              <a:path w="802004" h="801370">
                <a:moveTo>
                  <a:pt x="750950" y="595630"/>
                </a:moveTo>
                <a:lnTo>
                  <a:pt x="600709" y="595630"/>
                </a:lnTo>
                <a:lnTo>
                  <a:pt x="616203" y="599439"/>
                </a:lnTo>
                <a:lnTo>
                  <a:pt x="630047" y="604519"/>
                </a:lnTo>
                <a:lnTo>
                  <a:pt x="642493" y="609600"/>
                </a:lnTo>
                <a:lnTo>
                  <a:pt x="653923" y="613409"/>
                </a:lnTo>
                <a:lnTo>
                  <a:pt x="663575" y="618489"/>
                </a:lnTo>
                <a:lnTo>
                  <a:pt x="671829" y="622300"/>
                </a:lnTo>
                <a:lnTo>
                  <a:pt x="679323" y="627380"/>
                </a:lnTo>
                <a:lnTo>
                  <a:pt x="665733" y="642619"/>
                </a:lnTo>
                <a:lnTo>
                  <a:pt x="635253" y="671830"/>
                </a:lnTo>
                <a:lnTo>
                  <a:pt x="601979" y="698500"/>
                </a:lnTo>
                <a:lnTo>
                  <a:pt x="584200" y="708659"/>
                </a:lnTo>
                <a:lnTo>
                  <a:pt x="565530" y="720089"/>
                </a:lnTo>
                <a:lnTo>
                  <a:pt x="546480" y="728980"/>
                </a:lnTo>
                <a:lnTo>
                  <a:pt x="526669" y="736600"/>
                </a:lnTo>
                <a:lnTo>
                  <a:pt x="620268" y="736600"/>
                </a:lnTo>
                <a:lnTo>
                  <a:pt x="659002" y="707389"/>
                </a:lnTo>
                <a:lnTo>
                  <a:pt x="691896" y="675639"/>
                </a:lnTo>
                <a:lnTo>
                  <a:pt x="721741" y="641350"/>
                </a:lnTo>
                <a:lnTo>
                  <a:pt x="746759" y="603250"/>
                </a:lnTo>
                <a:lnTo>
                  <a:pt x="750950" y="595630"/>
                </a:lnTo>
                <a:close/>
              </a:path>
              <a:path w="802004" h="801370">
                <a:moveTo>
                  <a:pt x="215773" y="421639"/>
                </a:moveTo>
                <a:lnTo>
                  <a:pt x="173863" y="421639"/>
                </a:lnTo>
                <a:lnTo>
                  <a:pt x="175005" y="449580"/>
                </a:lnTo>
                <a:lnTo>
                  <a:pt x="177546" y="477519"/>
                </a:lnTo>
                <a:lnTo>
                  <a:pt x="180594" y="504189"/>
                </a:lnTo>
                <a:lnTo>
                  <a:pt x="185039" y="529589"/>
                </a:lnTo>
                <a:lnTo>
                  <a:pt x="190119" y="553719"/>
                </a:lnTo>
                <a:lnTo>
                  <a:pt x="174244" y="558800"/>
                </a:lnTo>
                <a:lnTo>
                  <a:pt x="159511" y="563880"/>
                </a:lnTo>
                <a:lnTo>
                  <a:pt x="146303" y="568959"/>
                </a:lnTo>
                <a:lnTo>
                  <a:pt x="134239" y="574039"/>
                </a:lnTo>
                <a:lnTo>
                  <a:pt x="123317" y="579119"/>
                </a:lnTo>
                <a:lnTo>
                  <a:pt x="113792" y="582930"/>
                </a:lnTo>
                <a:lnTo>
                  <a:pt x="105282" y="588009"/>
                </a:lnTo>
                <a:lnTo>
                  <a:pt x="97663" y="591819"/>
                </a:lnTo>
                <a:lnTo>
                  <a:pt x="245152" y="591819"/>
                </a:lnTo>
                <a:lnTo>
                  <a:pt x="242950" y="585469"/>
                </a:lnTo>
                <a:lnTo>
                  <a:pt x="259079" y="581659"/>
                </a:lnTo>
                <a:lnTo>
                  <a:pt x="276478" y="579119"/>
                </a:lnTo>
                <a:lnTo>
                  <a:pt x="294640" y="577850"/>
                </a:lnTo>
                <a:lnTo>
                  <a:pt x="314325" y="575309"/>
                </a:lnTo>
                <a:lnTo>
                  <a:pt x="379729" y="571500"/>
                </a:lnTo>
                <a:lnTo>
                  <a:pt x="661352" y="571500"/>
                </a:lnTo>
                <a:lnTo>
                  <a:pt x="655320" y="568959"/>
                </a:lnTo>
                <a:lnTo>
                  <a:pt x="642111" y="563880"/>
                </a:lnTo>
                <a:lnTo>
                  <a:pt x="627379" y="558800"/>
                </a:lnTo>
                <a:lnTo>
                  <a:pt x="611504" y="553719"/>
                </a:lnTo>
                <a:lnTo>
                  <a:pt x="613750" y="543559"/>
                </a:lnTo>
                <a:lnTo>
                  <a:pt x="231521" y="543559"/>
                </a:lnTo>
                <a:lnTo>
                  <a:pt x="226949" y="520700"/>
                </a:lnTo>
                <a:lnTo>
                  <a:pt x="222884" y="496569"/>
                </a:lnTo>
                <a:lnTo>
                  <a:pt x="219582" y="472439"/>
                </a:lnTo>
                <a:lnTo>
                  <a:pt x="217424" y="448309"/>
                </a:lnTo>
                <a:lnTo>
                  <a:pt x="215773" y="421639"/>
                </a:lnTo>
                <a:close/>
              </a:path>
              <a:path w="802004" h="801370">
                <a:moveTo>
                  <a:pt x="801089" y="421639"/>
                </a:moveTo>
                <a:lnTo>
                  <a:pt x="758825" y="421639"/>
                </a:lnTo>
                <a:lnTo>
                  <a:pt x="756666" y="445769"/>
                </a:lnTo>
                <a:lnTo>
                  <a:pt x="753236" y="467359"/>
                </a:lnTo>
                <a:lnTo>
                  <a:pt x="742060" y="511809"/>
                </a:lnTo>
                <a:lnTo>
                  <a:pt x="725297" y="553719"/>
                </a:lnTo>
                <a:lnTo>
                  <a:pt x="703960" y="591819"/>
                </a:lnTo>
                <a:lnTo>
                  <a:pt x="753046" y="591819"/>
                </a:lnTo>
                <a:lnTo>
                  <a:pt x="776604" y="541019"/>
                </a:lnTo>
                <a:lnTo>
                  <a:pt x="790448" y="496569"/>
                </a:lnTo>
                <a:lnTo>
                  <a:pt x="798702" y="449580"/>
                </a:lnTo>
                <a:lnTo>
                  <a:pt x="800989" y="425450"/>
                </a:lnTo>
                <a:lnTo>
                  <a:pt x="801089" y="421639"/>
                </a:lnTo>
                <a:close/>
              </a:path>
              <a:path w="802004" h="801370">
                <a:moveTo>
                  <a:pt x="470280" y="530859"/>
                </a:moveTo>
                <a:lnTo>
                  <a:pt x="331470" y="530859"/>
                </a:lnTo>
                <a:lnTo>
                  <a:pt x="288035" y="535939"/>
                </a:lnTo>
                <a:lnTo>
                  <a:pt x="231521" y="543559"/>
                </a:lnTo>
                <a:lnTo>
                  <a:pt x="570102" y="543559"/>
                </a:lnTo>
                <a:lnTo>
                  <a:pt x="533400" y="538480"/>
                </a:lnTo>
                <a:lnTo>
                  <a:pt x="470280" y="530859"/>
                </a:lnTo>
                <a:close/>
              </a:path>
              <a:path w="802004" h="801370">
                <a:moveTo>
                  <a:pt x="627760" y="421639"/>
                </a:moveTo>
                <a:lnTo>
                  <a:pt x="585851" y="421639"/>
                </a:lnTo>
                <a:lnTo>
                  <a:pt x="584326" y="448309"/>
                </a:lnTo>
                <a:lnTo>
                  <a:pt x="582041" y="472439"/>
                </a:lnTo>
                <a:lnTo>
                  <a:pt x="578993" y="496569"/>
                </a:lnTo>
                <a:lnTo>
                  <a:pt x="575055" y="520700"/>
                </a:lnTo>
                <a:lnTo>
                  <a:pt x="570102" y="543559"/>
                </a:lnTo>
                <a:lnTo>
                  <a:pt x="613750" y="543559"/>
                </a:lnTo>
                <a:lnTo>
                  <a:pt x="616839" y="529589"/>
                </a:lnTo>
                <a:lnTo>
                  <a:pt x="621029" y="504189"/>
                </a:lnTo>
                <a:lnTo>
                  <a:pt x="624331" y="477519"/>
                </a:lnTo>
                <a:lnTo>
                  <a:pt x="626745" y="449580"/>
                </a:lnTo>
                <a:lnTo>
                  <a:pt x="627760" y="421639"/>
                </a:lnTo>
                <a:close/>
              </a:path>
              <a:path w="802004" h="801370">
                <a:moveTo>
                  <a:pt x="422148" y="421639"/>
                </a:moveTo>
                <a:lnTo>
                  <a:pt x="379729" y="421639"/>
                </a:lnTo>
                <a:lnTo>
                  <a:pt x="379729" y="529589"/>
                </a:lnTo>
                <a:lnTo>
                  <a:pt x="354838" y="530859"/>
                </a:lnTo>
                <a:lnTo>
                  <a:pt x="446785" y="530859"/>
                </a:lnTo>
                <a:lnTo>
                  <a:pt x="422148" y="529589"/>
                </a:lnTo>
                <a:lnTo>
                  <a:pt x="422148" y="421639"/>
                </a:lnTo>
                <a:close/>
              </a:path>
              <a:path w="802004" h="801370">
                <a:moveTo>
                  <a:pt x="245533" y="209550"/>
                </a:moveTo>
                <a:lnTo>
                  <a:pt x="98551" y="209550"/>
                </a:lnTo>
                <a:lnTo>
                  <a:pt x="105791" y="213360"/>
                </a:lnTo>
                <a:lnTo>
                  <a:pt x="114173" y="217169"/>
                </a:lnTo>
                <a:lnTo>
                  <a:pt x="124205" y="222250"/>
                </a:lnTo>
                <a:lnTo>
                  <a:pt x="160147" y="237489"/>
                </a:lnTo>
                <a:lnTo>
                  <a:pt x="190373" y="246379"/>
                </a:lnTo>
                <a:lnTo>
                  <a:pt x="185039" y="271779"/>
                </a:lnTo>
                <a:lnTo>
                  <a:pt x="180848" y="298450"/>
                </a:lnTo>
                <a:lnTo>
                  <a:pt x="177546" y="325119"/>
                </a:lnTo>
                <a:lnTo>
                  <a:pt x="175005" y="351789"/>
                </a:lnTo>
                <a:lnTo>
                  <a:pt x="173863" y="379729"/>
                </a:lnTo>
                <a:lnTo>
                  <a:pt x="215773" y="379729"/>
                </a:lnTo>
                <a:lnTo>
                  <a:pt x="217424" y="354329"/>
                </a:lnTo>
                <a:lnTo>
                  <a:pt x="219582" y="328929"/>
                </a:lnTo>
                <a:lnTo>
                  <a:pt x="222884" y="304800"/>
                </a:lnTo>
                <a:lnTo>
                  <a:pt x="226949" y="280669"/>
                </a:lnTo>
                <a:lnTo>
                  <a:pt x="232155" y="256539"/>
                </a:lnTo>
                <a:lnTo>
                  <a:pt x="613384" y="256539"/>
                </a:lnTo>
                <a:lnTo>
                  <a:pt x="611251" y="246379"/>
                </a:lnTo>
                <a:lnTo>
                  <a:pt x="627126" y="242569"/>
                </a:lnTo>
                <a:lnTo>
                  <a:pt x="641730" y="237489"/>
                </a:lnTo>
                <a:lnTo>
                  <a:pt x="654939" y="232410"/>
                </a:lnTo>
                <a:lnTo>
                  <a:pt x="660907" y="229869"/>
                </a:lnTo>
                <a:lnTo>
                  <a:pt x="379729" y="229869"/>
                </a:lnTo>
                <a:lnTo>
                  <a:pt x="314578" y="226060"/>
                </a:lnTo>
                <a:lnTo>
                  <a:pt x="295021" y="223519"/>
                </a:lnTo>
                <a:lnTo>
                  <a:pt x="276605" y="222250"/>
                </a:lnTo>
                <a:lnTo>
                  <a:pt x="259460" y="218439"/>
                </a:lnTo>
                <a:lnTo>
                  <a:pt x="243331" y="215900"/>
                </a:lnTo>
                <a:lnTo>
                  <a:pt x="245533" y="209550"/>
                </a:lnTo>
                <a:close/>
              </a:path>
              <a:path w="802004" h="801370">
                <a:moveTo>
                  <a:pt x="569722" y="256539"/>
                </a:moveTo>
                <a:lnTo>
                  <a:pt x="232155" y="256539"/>
                </a:lnTo>
                <a:lnTo>
                  <a:pt x="249808" y="260350"/>
                </a:lnTo>
                <a:lnTo>
                  <a:pt x="268604" y="262889"/>
                </a:lnTo>
                <a:lnTo>
                  <a:pt x="309372" y="267969"/>
                </a:lnTo>
                <a:lnTo>
                  <a:pt x="379729" y="271779"/>
                </a:lnTo>
                <a:lnTo>
                  <a:pt x="379729" y="379729"/>
                </a:lnTo>
                <a:lnTo>
                  <a:pt x="422148" y="379729"/>
                </a:lnTo>
                <a:lnTo>
                  <a:pt x="422148" y="271779"/>
                </a:lnTo>
                <a:lnTo>
                  <a:pt x="492251" y="267969"/>
                </a:lnTo>
                <a:lnTo>
                  <a:pt x="533400" y="262889"/>
                </a:lnTo>
                <a:lnTo>
                  <a:pt x="552069" y="260350"/>
                </a:lnTo>
                <a:lnTo>
                  <a:pt x="569722" y="256539"/>
                </a:lnTo>
                <a:close/>
              </a:path>
              <a:path w="802004" h="801370">
                <a:moveTo>
                  <a:pt x="613384" y="256539"/>
                </a:moveTo>
                <a:lnTo>
                  <a:pt x="569722" y="256539"/>
                </a:lnTo>
                <a:lnTo>
                  <a:pt x="574801" y="280669"/>
                </a:lnTo>
                <a:lnTo>
                  <a:pt x="578993" y="304800"/>
                </a:lnTo>
                <a:lnTo>
                  <a:pt x="582041" y="328929"/>
                </a:lnTo>
                <a:lnTo>
                  <a:pt x="584326" y="354329"/>
                </a:lnTo>
                <a:lnTo>
                  <a:pt x="585851" y="379729"/>
                </a:lnTo>
                <a:lnTo>
                  <a:pt x="627760" y="379729"/>
                </a:lnTo>
                <a:lnTo>
                  <a:pt x="626745" y="351789"/>
                </a:lnTo>
                <a:lnTo>
                  <a:pt x="624331" y="325119"/>
                </a:lnTo>
                <a:lnTo>
                  <a:pt x="620776" y="298450"/>
                </a:lnTo>
                <a:lnTo>
                  <a:pt x="616584" y="271779"/>
                </a:lnTo>
                <a:lnTo>
                  <a:pt x="613384" y="256539"/>
                </a:lnTo>
                <a:close/>
              </a:path>
              <a:path w="802004" h="801370">
                <a:moveTo>
                  <a:pt x="752716" y="209550"/>
                </a:moveTo>
                <a:lnTo>
                  <a:pt x="703326" y="209550"/>
                </a:lnTo>
                <a:lnTo>
                  <a:pt x="714755" y="228600"/>
                </a:lnTo>
                <a:lnTo>
                  <a:pt x="725043" y="247650"/>
                </a:lnTo>
                <a:lnTo>
                  <a:pt x="741806" y="289560"/>
                </a:lnTo>
                <a:lnTo>
                  <a:pt x="753236" y="334010"/>
                </a:lnTo>
                <a:lnTo>
                  <a:pt x="758825" y="379729"/>
                </a:lnTo>
                <a:lnTo>
                  <a:pt x="801055" y="379729"/>
                </a:lnTo>
                <a:lnTo>
                  <a:pt x="795401" y="328929"/>
                </a:lnTo>
                <a:lnTo>
                  <a:pt x="783971" y="283210"/>
                </a:lnTo>
                <a:lnTo>
                  <a:pt x="767842" y="240029"/>
                </a:lnTo>
                <a:lnTo>
                  <a:pt x="757935" y="218439"/>
                </a:lnTo>
                <a:lnTo>
                  <a:pt x="752716" y="209550"/>
                </a:lnTo>
                <a:close/>
              </a:path>
              <a:path w="802004" h="801370">
                <a:moveTo>
                  <a:pt x="422148" y="44450"/>
                </a:moveTo>
                <a:lnTo>
                  <a:pt x="379729" y="44450"/>
                </a:lnTo>
                <a:lnTo>
                  <a:pt x="379729" y="229869"/>
                </a:lnTo>
                <a:lnTo>
                  <a:pt x="422148" y="229869"/>
                </a:lnTo>
                <a:lnTo>
                  <a:pt x="422148" y="44450"/>
                </a:lnTo>
                <a:close/>
              </a:path>
              <a:path w="802004" h="801370">
                <a:moveTo>
                  <a:pt x="582929" y="44450"/>
                </a:moveTo>
                <a:lnTo>
                  <a:pt x="422148" y="44450"/>
                </a:lnTo>
                <a:lnTo>
                  <a:pt x="434085" y="48260"/>
                </a:lnTo>
                <a:lnTo>
                  <a:pt x="445897" y="53339"/>
                </a:lnTo>
                <a:lnTo>
                  <a:pt x="479805" y="78739"/>
                </a:lnTo>
                <a:lnTo>
                  <a:pt x="510540" y="114300"/>
                </a:lnTo>
                <a:lnTo>
                  <a:pt x="536701" y="160019"/>
                </a:lnTo>
                <a:lnTo>
                  <a:pt x="552069" y="196850"/>
                </a:lnTo>
                <a:lnTo>
                  <a:pt x="558673" y="215900"/>
                </a:lnTo>
                <a:lnTo>
                  <a:pt x="542163" y="218439"/>
                </a:lnTo>
                <a:lnTo>
                  <a:pt x="525145" y="222250"/>
                </a:lnTo>
                <a:lnTo>
                  <a:pt x="506729" y="223519"/>
                </a:lnTo>
                <a:lnTo>
                  <a:pt x="487045" y="226060"/>
                </a:lnTo>
                <a:lnTo>
                  <a:pt x="422148" y="229869"/>
                </a:lnTo>
                <a:lnTo>
                  <a:pt x="660907" y="229869"/>
                </a:lnTo>
                <a:lnTo>
                  <a:pt x="666876" y="227329"/>
                </a:lnTo>
                <a:lnTo>
                  <a:pt x="677672" y="222250"/>
                </a:lnTo>
                <a:lnTo>
                  <a:pt x="687451" y="217169"/>
                </a:lnTo>
                <a:lnTo>
                  <a:pt x="695832" y="213360"/>
                </a:lnTo>
                <a:lnTo>
                  <a:pt x="703326" y="209550"/>
                </a:lnTo>
                <a:lnTo>
                  <a:pt x="752716" y="209550"/>
                </a:lnTo>
                <a:lnTo>
                  <a:pt x="750479" y="205739"/>
                </a:lnTo>
                <a:lnTo>
                  <a:pt x="600455" y="205739"/>
                </a:lnTo>
                <a:lnTo>
                  <a:pt x="593471" y="185419"/>
                </a:lnTo>
                <a:lnTo>
                  <a:pt x="585851" y="165100"/>
                </a:lnTo>
                <a:lnTo>
                  <a:pt x="568451" y="127000"/>
                </a:lnTo>
                <a:lnTo>
                  <a:pt x="548513" y="93979"/>
                </a:lnTo>
                <a:lnTo>
                  <a:pt x="526669" y="64769"/>
                </a:lnTo>
                <a:lnTo>
                  <a:pt x="618540" y="64769"/>
                </a:lnTo>
                <a:lnTo>
                  <a:pt x="602996" y="54610"/>
                </a:lnTo>
                <a:lnTo>
                  <a:pt x="582929" y="44450"/>
                </a:lnTo>
                <a:close/>
              </a:path>
              <a:path w="802004" h="801370">
                <a:moveTo>
                  <a:pt x="338582" y="64769"/>
                </a:moveTo>
                <a:lnTo>
                  <a:pt x="275208" y="64769"/>
                </a:lnTo>
                <a:lnTo>
                  <a:pt x="263778" y="78739"/>
                </a:lnTo>
                <a:lnTo>
                  <a:pt x="253110" y="93979"/>
                </a:lnTo>
                <a:lnTo>
                  <a:pt x="243077" y="110489"/>
                </a:lnTo>
                <a:lnTo>
                  <a:pt x="233172" y="127000"/>
                </a:lnTo>
                <a:lnTo>
                  <a:pt x="224535" y="146050"/>
                </a:lnTo>
                <a:lnTo>
                  <a:pt x="215773" y="165100"/>
                </a:lnTo>
                <a:lnTo>
                  <a:pt x="208406" y="185419"/>
                </a:lnTo>
                <a:lnTo>
                  <a:pt x="201168" y="205739"/>
                </a:lnTo>
                <a:lnTo>
                  <a:pt x="246854" y="205739"/>
                </a:lnTo>
                <a:lnTo>
                  <a:pt x="249935" y="196850"/>
                </a:lnTo>
                <a:lnTo>
                  <a:pt x="257048" y="177800"/>
                </a:lnTo>
                <a:lnTo>
                  <a:pt x="282067" y="128269"/>
                </a:lnTo>
                <a:lnTo>
                  <a:pt x="311403" y="88900"/>
                </a:lnTo>
                <a:lnTo>
                  <a:pt x="332994" y="68579"/>
                </a:lnTo>
                <a:lnTo>
                  <a:pt x="338582" y="64769"/>
                </a:lnTo>
                <a:close/>
              </a:path>
              <a:path w="802004" h="801370">
                <a:moveTo>
                  <a:pt x="618540" y="64769"/>
                </a:moveTo>
                <a:lnTo>
                  <a:pt x="526669" y="64769"/>
                </a:lnTo>
                <a:lnTo>
                  <a:pt x="565276" y="82550"/>
                </a:lnTo>
                <a:lnTo>
                  <a:pt x="583946" y="92710"/>
                </a:lnTo>
                <a:lnTo>
                  <a:pt x="618744" y="115569"/>
                </a:lnTo>
                <a:lnTo>
                  <a:pt x="650113" y="143510"/>
                </a:lnTo>
                <a:lnTo>
                  <a:pt x="678560" y="173989"/>
                </a:lnTo>
                <a:lnTo>
                  <a:pt x="671322" y="179069"/>
                </a:lnTo>
                <a:lnTo>
                  <a:pt x="662940" y="182879"/>
                </a:lnTo>
                <a:lnTo>
                  <a:pt x="653033" y="186689"/>
                </a:lnTo>
                <a:lnTo>
                  <a:pt x="642111" y="191769"/>
                </a:lnTo>
                <a:lnTo>
                  <a:pt x="629666" y="196850"/>
                </a:lnTo>
                <a:lnTo>
                  <a:pt x="615569" y="201929"/>
                </a:lnTo>
                <a:lnTo>
                  <a:pt x="600455" y="205739"/>
                </a:lnTo>
                <a:lnTo>
                  <a:pt x="750479" y="205739"/>
                </a:lnTo>
                <a:lnTo>
                  <a:pt x="721741" y="161289"/>
                </a:lnTo>
                <a:lnTo>
                  <a:pt x="691896" y="125729"/>
                </a:lnTo>
                <a:lnTo>
                  <a:pt x="659002" y="95250"/>
                </a:lnTo>
                <a:lnTo>
                  <a:pt x="622426" y="67310"/>
                </a:lnTo>
                <a:lnTo>
                  <a:pt x="618540" y="64769"/>
                </a:lnTo>
                <a:close/>
              </a:path>
            </a:pathLst>
          </a:custGeom>
          <a:solidFill>
            <a:srgbClr val="003366"/>
          </a:solidFill>
        </p:spPr>
        <p:txBody>
          <a:bodyPr wrap="square" lIns="0" tIns="0" rIns="0" bIns="0" rtlCol="0"/>
          <a:lstStyle/>
          <a:p>
            <a:endParaRPr dirty="0"/>
          </a:p>
        </p:txBody>
      </p:sp>
      <p:sp>
        <p:nvSpPr>
          <p:cNvPr id="22" name="object 22"/>
          <p:cNvSpPr/>
          <p:nvPr/>
        </p:nvSpPr>
        <p:spPr>
          <a:xfrm>
            <a:off x="8238743" y="3241548"/>
            <a:ext cx="1068705" cy="1030605"/>
          </a:xfrm>
          <a:custGeom>
            <a:avLst/>
            <a:gdLst/>
            <a:ahLst/>
            <a:cxnLst/>
            <a:rect l="l" t="t" r="r" b="b"/>
            <a:pathLst>
              <a:path w="1068704" h="1030604">
                <a:moveTo>
                  <a:pt x="0" y="1030224"/>
                </a:moveTo>
                <a:lnTo>
                  <a:pt x="1068324" y="1030224"/>
                </a:lnTo>
                <a:lnTo>
                  <a:pt x="1068324" y="0"/>
                </a:lnTo>
                <a:lnTo>
                  <a:pt x="0" y="0"/>
                </a:lnTo>
                <a:lnTo>
                  <a:pt x="0" y="1030224"/>
                </a:lnTo>
                <a:close/>
              </a:path>
            </a:pathLst>
          </a:custGeom>
          <a:solidFill>
            <a:srgbClr val="003366"/>
          </a:solidFill>
        </p:spPr>
        <p:txBody>
          <a:bodyPr wrap="square" lIns="0" tIns="0" rIns="0" bIns="0" rtlCol="0"/>
          <a:lstStyle/>
          <a:p>
            <a:endParaRPr dirty="0"/>
          </a:p>
        </p:txBody>
      </p:sp>
      <p:sp>
        <p:nvSpPr>
          <p:cNvPr id="23" name="object 23"/>
          <p:cNvSpPr/>
          <p:nvPr/>
        </p:nvSpPr>
        <p:spPr>
          <a:xfrm>
            <a:off x="8241245" y="3545827"/>
            <a:ext cx="1085469" cy="891171"/>
          </a:xfrm>
          <a:prstGeom prst="rect">
            <a:avLst/>
          </a:prstGeom>
          <a:blipFill>
            <a:blip r:embed="rId8" cstate="print"/>
            <a:stretch>
              <a:fillRect/>
            </a:stretch>
          </a:blipFill>
        </p:spPr>
        <p:txBody>
          <a:bodyPr wrap="square" lIns="0" tIns="0" rIns="0" bIns="0" rtlCol="0"/>
          <a:lstStyle/>
          <a:p>
            <a:endParaRPr dirty="0"/>
          </a:p>
        </p:txBody>
      </p:sp>
      <p:sp>
        <p:nvSpPr>
          <p:cNvPr id="24" name="object 24"/>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27" name="object 27"/>
          <p:cNvSpPr/>
          <p:nvPr/>
        </p:nvSpPr>
        <p:spPr>
          <a:xfrm>
            <a:off x="896111" y="848867"/>
            <a:ext cx="413766" cy="564641"/>
          </a:xfrm>
          <a:prstGeom prst="rect">
            <a:avLst/>
          </a:prstGeom>
          <a:blipFill>
            <a:blip r:embed="rId9" cstate="print"/>
            <a:stretch>
              <a:fillRect/>
            </a:stretch>
          </a:blipFill>
        </p:spPr>
        <p:txBody>
          <a:bodyPr wrap="square" lIns="0" tIns="0" rIns="0" bIns="0" rtlCol="0"/>
          <a:lstStyle/>
          <a:p>
            <a:endParaRPr dirty="0"/>
          </a:p>
        </p:txBody>
      </p:sp>
      <p:sp>
        <p:nvSpPr>
          <p:cNvPr id="29" name="object 29"/>
          <p:cNvSpPr txBox="1">
            <a:spLocks noGrp="1"/>
          </p:cNvSpPr>
          <p:nvPr>
            <p:ph type="title"/>
          </p:nvPr>
        </p:nvSpPr>
        <p:spPr>
          <a:xfrm>
            <a:off x="513745" y="343598"/>
            <a:ext cx="10712449" cy="935038"/>
          </a:xfrm>
          <a:prstGeom prst="rect">
            <a:avLst/>
          </a:prstGeom>
        </p:spPr>
        <p:txBody>
          <a:bodyPr vert="horz" wrap="square" lIns="0" tIns="171322" rIns="0" bIns="0" rtlCol="0">
            <a:spAutoFit/>
          </a:bodyPr>
          <a:lstStyle/>
          <a:p>
            <a:pPr marL="264160">
              <a:lnSpc>
                <a:spcPct val="100000"/>
              </a:lnSpc>
            </a:pPr>
            <a:r>
              <a:rPr spc="-275" dirty="0"/>
              <a:t>T</a:t>
            </a:r>
            <a:r>
              <a:rPr spc="-60" dirty="0"/>
              <a:t>r</a:t>
            </a:r>
            <a:r>
              <a:rPr dirty="0"/>
              <a:t>ends</a:t>
            </a:r>
            <a:r>
              <a:rPr spc="-15" dirty="0"/>
              <a:t> </a:t>
            </a:r>
            <a:r>
              <a:rPr dirty="0"/>
              <a:t>in</a:t>
            </a:r>
            <a:r>
              <a:rPr spc="-5" dirty="0"/>
              <a:t> </a:t>
            </a:r>
            <a:r>
              <a:rPr dirty="0"/>
              <a:t>cloud</a:t>
            </a:r>
            <a:r>
              <a:rPr spc="-10" dirty="0"/>
              <a:t> </a:t>
            </a:r>
            <a:r>
              <a:rPr dirty="0"/>
              <a:t>a</a:t>
            </a:r>
            <a:r>
              <a:rPr spc="5" dirty="0"/>
              <a:t>d</a:t>
            </a:r>
            <a:r>
              <a:rPr spc="-5" dirty="0"/>
              <a:t>o</a:t>
            </a:r>
            <a:r>
              <a:rPr spc="-20" dirty="0"/>
              <a:t>p</a:t>
            </a:r>
            <a:r>
              <a:rPr dirty="0"/>
              <a:t>tion</a:t>
            </a:r>
          </a:p>
          <a:p>
            <a:pPr marL="264160">
              <a:lnSpc>
                <a:spcPct val="100000"/>
              </a:lnSpc>
              <a:spcBef>
                <a:spcPts val="155"/>
              </a:spcBef>
            </a:pPr>
            <a:r>
              <a:rPr sz="2000" spc="-185" dirty="0">
                <a:solidFill>
                  <a:srgbClr val="FFFFFF"/>
                </a:solidFill>
              </a:rPr>
              <a:t>T</a:t>
            </a:r>
            <a:r>
              <a:rPr sz="2000" dirty="0">
                <a:solidFill>
                  <a:srgbClr val="FFFFFF"/>
                </a:solidFill>
              </a:rPr>
              <a:t>ec</a:t>
            </a:r>
            <a:r>
              <a:rPr sz="2000" spc="5" dirty="0">
                <a:solidFill>
                  <a:srgbClr val="FFFFFF"/>
                </a:solidFill>
              </a:rPr>
              <a:t>h</a:t>
            </a:r>
            <a:r>
              <a:rPr sz="2000" spc="-5" dirty="0">
                <a:solidFill>
                  <a:srgbClr val="FFFFFF"/>
                </a:solidFill>
              </a:rPr>
              <a:t>-s</a:t>
            </a:r>
            <a:r>
              <a:rPr sz="2000" spc="-40" dirty="0">
                <a:solidFill>
                  <a:srgbClr val="FFFFFF"/>
                </a:solidFill>
              </a:rPr>
              <a:t>a</a:t>
            </a:r>
            <a:r>
              <a:rPr sz="2000" dirty="0">
                <a:solidFill>
                  <a:srgbClr val="FFFFFF"/>
                </a:solidFill>
              </a:rPr>
              <a:t>vvy</a:t>
            </a:r>
            <a:r>
              <a:rPr sz="2000" spc="5" dirty="0">
                <a:solidFill>
                  <a:srgbClr val="FFFFFF"/>
                </a:solidFill>
              </a:rPr>
              <a:t> </a:t>
            </a:r>
            <a:r>
              <a:rPr sz="2000" spc="-5" dirty="0">
                <a:solidFill>
                  <a:srgbClr val="FFFFFF"/>
                </a:solidFill>
              </a:rPr>
              <a:t>b</a:t>
            </a:r>
            <a:r>
              <a:rPr sz="2000" spc="5" dirty="0">
                <a:solidFill>
                  <a:srgbClr val="FFFFFF"/>
                </a:solidFill>
              </a:rPr>
              <a:t>u</a:t>
            </a:r>
            <a:r>
              <a:rPr sz="2000" spc="-5" dirty="0">
                <a:solidFill>
                  <a:srgbClr val="FFFFFF"/>
                </a:solidFill>
              </a:rPr>
              <a:t>s</a:t>
            </a:r>
            <a:r>
              <a:rPr sz="2000" spc="-10" dirty="0">
                <a:solidFill>
                  <a:srgbClr val="FFFFFF"/>
                </a:solidFill>
              </a:rPr>
              <a:t>i</a:t>
            </a:r>
            <a:r>
              <a:rPr sz="2000" spc="-5" dirty="0">
                <a:solidFill>
                  <a:srgbClr val="FFFFFF"/>
                </a:solidFill>
              </a:rPr>
              <a:t>nesse</a:t>
            </a:r>
            <a:r>
              <a:rPr sz="2000" dirty="0">
                <a:solidFill>
                  <a:srgbClr val="FFFFFF"/>
                </a:solidFill>
              </a:rPr>
              <a:t>s</a:t>
            </a:r>
            <a:r>
              <a:rPr sz="2000" spc="10" dirty="0">
                <a:solidFill>
                  <a:srgbClr val="FFFFFF"/>
                </a:solidFill>
              </a:rPr>
              <a:t> </a:t>
            </a:r>
            <a:r>
              <a:rPr sz="2000" spc="-5" dirty="0">
                <a:solidFill>
                  <a:srgbClr val="FFFFFF"/>
                </a:solidFill>
              </a:rPr>
              <a:t>out</a:t>
            </a:r>
            <a:r>
              <a:rPr sz="2000" spc="5" dirty="0">
                <a:solidFill>
                  <a:srgbClr val="FFFFFF"/>
                </a:solidFill>
              </a:rPr>
              <a:t>p</a:t>
            </a:r>
            <a:r>
              <a:rPr sz="2000" dirty="0">
                <a:solidFill>
                  <a:srgbClr val="FFFFFF"/>
                </a:solidFill>
              </a:rPr>
              <a:t>er</a:t>
            </a:r>
            <a:r>
              <a:rPr sz="2000" spc="-45" dirty="0">
                <a:solidFill>
                  <a:srgbClr val="FFFFFF"/>
                </a:solidFill>
              </a:rPr>
              <a:t>f</a:t>
            </a:r>
            <a:r>
              <a:rPr sz="2000" spc="-5" dirty="0">
                <a:solidFill>
                  <a:srgbClr val="FFFFFF"/>
                </a:solidFill>
              </a:rPr>
              <a:t>or</a:t>
            </a:r>
            <a:r>
              <a:rPr sz="2000" dirty="0">
                <a:solidFill>
                  <a:srgbClr val="FFFFFF"/>
                </a:solidFill>
              </a:rPr>
              <a:t>m</a:t>
            </a:r>
            <a:r>
              <a:rPr sz="2000" spc="-15" dirty="0">
                <a:solidFill>
                  <a:srgbClr val="FFFFFF"/>
                </a:solidFill>
              </a:rPr>
              <a:t> </a:t>
            </a:r>
            <a:r>
              <a:rPr sz="2000" dirty="0">
                <a:solidFill>
                  <a:srgbClr val="FFFFFF"/>
                </a:solidFill>
              </a:rPr>
              <a:t>their </a:t>
            </a:r>
            <a:r>
              <a:rPr sz="2000" spc="-5" dirty="0">
                <a:solidFill>
                  <a:srgbClr val="FFFFFF"/>
                </a:solidFill>
              </a:rPr>
              <a:t>pee</a:t>
            </a:r>
            <a:r>
              <a:rPr sz="2000" spc="-40" dirty="0">
                <a:solidFill>
                  <a:srgbClr val="FFFFFF"/>
                </a:solidFill>
              </a:rPr>
              <a:t>r</a:t>
            </a:r>
            <a:r>
              <a:rPr sz="2000" dirty="0">
                <a:solidFill>
                  <a:srgbClr val="FFFFFF"/>
                </a:solidFill>
              </a:rPr>
              <a:t>s</a:t>
            </a:r>
            <a:r>
              <a:rPr sz="2000" spc="10" dirty="0">
                <a:solidFill>
                  <a:srgbClr val="FFFFFF"/>
                </a:solidFill>
              </a:rPr>
              <a:t> </a:t>
            </a:r>
            <a:r>
              <a:rPr sz="2000" dirty="0">
                <a:solidFill>
                  <a:srgbClr val="FFFFFF"/>
                </a:solidFill>
              </a:rPr>
              <a:t>in</a:t>
            </a:r>
            <a:r>
              <a:rPr sz="2000" spc="-5" dirty="0">
                <a:solidFill>
                  <a:srgbClr val="FFFFFF"/>
                </a:solidFill>
              </a:rPr>
              <a:t> </a:t>
            </a:r>
            <a:r>
              <a:rPr sz="2000" dirty="0">
                <a:solidFill>
                  <a:srgbClr val="FFFFFF"/>
                </a:solidFill>
              </a:rPr>
              <a:t>the</a:t>
            </a:r>
            <a:r>
              <a:rPr sz="2000" spc="-10" dirty="0">
                <a:solidFill>
                  <a:srgbClr val="FFFFFF"/>
                </a:solidFill>
              </a:rPr>
              <a:t> </a:t>
            </a:r>
            <a:r>
              <a:rPr sz="2000" dirty="0">
                <a:solidFill>
                  <a:srgbClr val="FFFFFF"/>
                </a:solidFill>
              </a:rPr>
              <a:t>ma</a:t>
            </a:r>
            <a:r>
              <a:rPr sz="2000" spc="-10" dirty="0">
                <a:solidFill>
                  <a:srgbClr val="FFFFFF"/>
                </a:solidFill>
              </a:rPr>
              <a:t>r</a:t>
            </a:r>
            <a:r>
              <a:rPr sz="2000" spc="-60" dirty="0">
                <a:solidFill>
                  <a:srgbClr val="FFFFFF"/>
                </a:solidFill>
              </a:rPr>
              <a:t>k</a:t>
            </a:r>
            <a:r>
              <a:rPr sz="2000" spc="-15" dirty="0">
                <a:solidFill>
                  <a:srgbClr val="FFFFFF"/>
                </a:solidFill>
              </a:rPr>
              <a:t>e</a:t>
            </a:r>
            <a:r>
              <a:rPr sz="2000" dirty="0">
                <a:solidFill>
                  <a:srgbClr val="FFFFFF"/>
                </a:solidFill>
              </a:rPr>
              <a:t>tplace</a:t>
            </a:r>
            <a:endParaRPr sz="2000" dirty="0"/>
          </a:p>
        </p:txBody>
      </p:sp>
      <p:sp>
        <p:nvSpPr>
          <p:cNvPr id="30" name="object 30"/>
          <p:cNvSpPr/>
          <p:nvPr/>
        </p:nvSpPr>
        <p:spPr>
          <a:xfrm>
            <a:off x="2639630" y="2729061"/>
            <a:ext cx="1405255" cy="745490"/>
          </a:xfrm>
          <a:custGeom>
            <a:avLst/>
            <a:gdLst/>
            <a:ahLst/>
            <a:cxnLst/>
            <a:rect l="l" t="t" r="r" b="b"/>
            <a:pathLst>
              <a:path w="1405254" h="745489">
                <a:moveTo>
                  <a:pt x="683312" y="580389"/>
                </a:moveTo>
                <a:lnTo>
                  <a:pt x="247587" y="580389"/>
                </a:lnTo>
                <a:lnTo>
                  <a:pt x="251270" y="594360"/>
                </a:lnTo>
                <a:lnTo>
                  <a:pt x="269408" y="633729"/>
                </a:lnTo>
                <a:lnTo>
                  <a:pt x="297360" y="669289"/>
                </a:lnTo>
                <a:lnTo>
                  <a:pt x="334079" y="698500"/>
                </a:lnTo>
                <a:lnTo>
                  <a:pt x="378516" y="722629"/>
                </a:lnTo>
                <a:lnTo>
                  <a:pt x="394862" y="727710"/>
                </a:lnTo>
                <a:lnTo>
                  <a:pt x="411911" y="734060"/>
                </a:lnTo>
                <a:lnTo>
                  <a:pt x="447959" y="741679"/>
                </a:lnTo>
                <a:lnTo>
                  <a:pt x="466882" y="744219"/>
                </a:lnTo>
                <a:lnTo>
                  <a:pt x="486351" y="745489"/>
                </a:lnTo>
                <a:lnTo>
                  <a:pt x="520226" y="745489"/>
                </a:lnTo>
                <a:lnTo>
                  <a:pt x="533921" y="744219"/>
                </a:lnTo>
                <a:lnTo>
                  <a:pt x="547403" y="741679"/>
                </a:lnTo>
                <a:lnTo>
                  <a:pt x="560658" y="740410"/>
                </a:lnTo>
                <a:lnTo>
                  <a:pt x="573673" y="736600"/>
                </a:lnTo>
                <a:lnTo>
                  <a:pt x="586435" y="734060"/>
                </a:lnTo>
                <a:lnTo>
                  <a:pt x="598933" y="730250"/>
                </a:lnTo>
                <a:lnTo>
                  <a:pt x="611152" y="725169"/>
                </a:lnTo>
                <a:lnTo>
                  <a:pt x="623082" y="720089"/>
                </a:lnTo>
                <a:lnTo>
                  <a:pt x="634707" y="716279"/>
                </a:lnTo>
                <a:lnTo>
                  <a:pt x="646017" y="709929"/>
                </a:lnTo>
                <a:lnTo>
                  <a:pt x="656999" y="704850"/>
                </a:lnTo>
                <a:lnTo>
                  <a:pt x="667639" y="698500"/>
                </a:lnTo>
                <a:lnTo>
                  <a:pt x="677924" y="692150"/>
                </a:lnTo>
                <a:lnTo>
                  <a:pt x="687843" y="685800"/>
                </a:lnTo>
                <a:lnTo>
                  <a:pt x="697383" y="678179"/>
                </a:lnTo>
                <a:lnTo>
                  <a:pt x="932592" y="678179"/>
                </a:lnTo>
                <a:lnTo>
                  <a:pt x="960268" y="647700"/>
                </a:lnTo>
                <a:lnTo>
                  <a:pt x="971615" y="627379"/>
                </a:lnTo>
                <a:lnTo>
                  <a:pt x="1116440" y="627379"/>
                </a:lnTo>
                <a:lnTo>
                  <a:pt x="1125328" y="623569"/>
                </a:lnTo>
                <a:lnTo>
                  <a:pt x="1136578" y="615950"/>
                </a:lnTo>
                <a:lnTo>
                  <a:pt x="1147186" y="609600"/>
                </a:lnTo>
                <a:lnTo>
                  <a:pt x="1157108" y="601979"/>
                </a:lnTo>
                <a:lnTo>
                  <a:pt x="1162363" y="596900"/>
                </a:lnTo>
                <a:lnTo>
                  <a:pt x="815067" y="596900"/>
                </a:lnTo>
                <a:lnTo>
                  <a:pt x="770303" y="594360"/>
                </a:lnTo>
                <a:lnTo>
                  <a:pt x="728195" y="589279"/>
                </a:lnTo>
                <a:lnTo>
                  <a:pt x="689325" y="581660"/>
                </a:lnTo>
                <a:lnTo>
                  <a:pt x="683312" y="580389"/>
                </a:lnTo>
                <a:close/>
              </a:path>
              <a:path w="1405254" h="745489">
                <a:moveTo>
                  <a:pt x="932592" y="678179"/>
                </a:moveTo>
                <a:lnTo>
                  <a:pt x="697383" y="678179"/>
                </a:lnTo>
                <a:lnTo>
                  <a:pt x="706234" y="685800"/>
                </a:lnTo>
                <a:lnTo>
                  <a:pt x="749529" y="708660"/>
                </a:lnTo>
                <a:lnTo>
                  <a:pt x="789664" y="717550"/>
                </a:lnTo>
                <a:lnTo>
                  <a:pt x="804385" y="718819"/>
                </a:lnTo>
                <a:lnTo>
                  <a:pt x="819739" y="718819"/>
                </a:lnTo>
                <a:lnTo>
                  <a:pt x="863654" y="712469"/>
                </a:lnTo>
                <a:lnTo>
                  <a:pt x="902754" y="698500"/>
                </a:lnTo>
                <a:lnTo>
                  <a:pt x="914448" y="690879"/>
                </a:lnTo>
                <a:lnTo>
                  <a:pt x="925375" y="684529"/>
                </a:lnTo>
                <a:lnTo>
                  <a:pt x="932592" y="678179"/>
                </a:lnTo>
                <a:close/>
              </a:path>
              <a:path w="1405254" h="745489">
                <a:moveTo>
                  <a:pt x="1116440" y="627379"/>
                </a:moveTo>
                <a:lnTo>
                  <a:pt x="971615" y="627379"/>
                </a:lnTo>
                <a:lnTo>
                  <a:pt x="981937" y="632460"/>
                </a:lnTo>
                <a:lnTo>
                  <a:pt x="993082" y="636269"/>
                </a:lnTo>
                <a:lnTo>
                  <a:pt x="1005090" y="640079"/>
                </a:lnTo>
                <a:lnTo>
                  <a:pt x="1017999" y="641350"/>
                </a:lnTo>
                <a:lnTo>
                  <a:pt x="1031848" y="643889"/>
                </a:lnTo>
                <a:lnTo>
                  <a:pt x="1046675" y="643889"/>
                </a:lnTo>
                <a:lnTo>
                  <a:pt x="1074737" y="641350"/>
                </a:lnTo>
                <a:lnTo>
                  <a:pt x="1088140" y="637539"/>
                </a:lnTo>
                <a:lnTo>
                  <a:pt x="1101067" y="633729"/>
                </a:lnTo>
                <a:lnTo>
                  <a:pt x="1113477" y="628650"/>
                </a:lnTo>
                <a:lnTo>
                  <a:pt x="1116440" y="627379"/>
                </a:lnTo>
                <a:close/>
              </a:path>
              <a:path w="1405254" h="745489">
                <a:moveTo>
                  <a:pt x="1404611" y="426719"/>
                </a:moveTo>
                <a:lnTo>
                  <a:pt x="1048154" y="426719"/>
                </a:lnTo>
                <a:lnTo>
                  <a:pt x="1064284" y="434339"/>
                </a:lnTo>
                <a:lnTo>
                  <a:pt x="1078622" y="441960"/>
                </a:lnTo>
                <a:lnTo>
                  <a:pt x="1109785" y="467360"/>
                </a:lnTo>
                <a:lnTo>
                  <a:pt x="1120839" y="495300"/>
                </a:lnTo>
                <a:lnTo>
                  <a:pt x="1119902" y="504189"/>
                </a:lnTo>
                <a:lnTo>
                  <a:pt x="1089302" y="542289"/>
                </a:lnTo>
                <a:lnTo>
                  <a:pt x="1052825" y="561339"/>
                </a:lnTo>
                <a:lnTo>
                  <a:pt x="1005158" y="577850"/>
                </a:lnTo>
                <a:lnTo>
                  <a:pt x="948264" y="589279"/>
                </a:lnTo>
                <a:lnTo>
                  <a:pt x="906177" y="594360"/>
                </a:lnTo>
                <a:lnTo>
                  <a:pt x="861442" y="596900"/>
                </a:lnTo>
                <a:lnTo>
                  <a:pt x="1162363" y="596900"/>
                </a:lnTo>
                <a:lnTo>
                  <a:pt x="1166304" y="593089"/>
                </a:lnTo>
                <a:lnTo>
                  <a:pt x="1174731" y="584200"/>
                </a:lnTo>
                <a:lnTo>
                  <a:pt x="1182347" y="574039"/>
                </a:lnTo>
                <a:lnTo>
                  <a:pt x="1259642" y="574039"/>
                </a:lnTo>
                <a:lnTo>
                  <a:pt x="1309384" y="560069"/>
                </a:lnTo>
                <a:lnTo>
                  <a:pt x="1345667" y="538479"/>
                </a:lnTo>
                <a:lnTo>
                  <a:pt x="1374552" y="509269"/>
                </a:lnTo>
                <a:lnTo>
                  <a:pt x="1394545" y="476250"/>
                </a:lnTo>
                <a:lnTo>
                  <a:pt x="1404149" y="436879"/>
                </a:lnTo>
                <a:lnTo>
                  <a:pt x="1404611" y="426719"/>
                </a:lnTo>
                <a:close/>
              </a:path>
              <a:path w="1405254" h="745489">
                <a:moveTo>
                  <a:pt x="406916" y="86360"/>
                </a:moveTo>
                <a:lnTo>
                  <a:pt x="392494" y="86360"/>
                </a:lnTo>
                <a:lnTo>
                  <a:pt x="357615" y="88900"/>
                </a:lnTo>
                <a:lnTo>
                  <a:pt x="308788" y="100329"/>
                </a:lnTo>
                <a:lnTo>
                  <a:pt x="265488" y="120650"/>
                </a:lnTo>
                <a:lnTo>
                  <a:pt x="240435" y="138429"/>
                </a:lnTo>
                <a:lnTo>
                  <a:pt x="229220" y="147319"/>
                </a:lnTo>
                <a:lnTo>
                  <a:pt x="201491" y="182879"/>
                </a:lnTo>
                <a:lnTo>
                  <a:pt x="183806" y="222250"/>
                </a:lnTo>
                <a:lnTo>
                  <a:pt x="177672" y="266700"/>
                </a:lnTo>
                <a:lnTo>
                  <a:pt x="179171" y="279400"/>
                </a:lnTo>
                <a:lnTo>
                  <a:pt x="181904" y="292100"/>
                </a:lnTo>
                <a:lnTo>
                  <a:pt x="185871" y="304800"/>
                </a:lnTo>
                <a:lnTo>
                  <a:pt x="191072" y="316229"/>
                </a:lnTo>
                <a:lnTo>
                  <a:pt x="146201" y="316229"/>
                </a:lnTo>
                <a:lnTo>
                  <a:pt x="101892" y="327660"/>
                </a:lnTo>
                <a:lnTo>
                  <a:pt x="75514" y="340360"/>
                </a:lnTo>
                <a:lnTo>
                  <a:pt x="63464" y="346710"/>
                </a:lnTo>
                <a:lnTo>
                  <a:pt x="32641" y="373379"/>
                </a:lnTo>
                <a:lnTo>
                  <a:pt x="11151" y="406400"/>
                </a:lnTo>
                <a:lnTo>
                  <a:pt x="721" y="444500"/>
                </a:lnTo>
                <a:lnTo>
                  <a:pt x="0" y="458469"/>
                </a:lnTo>
                <a:lnTo>
                  <a:pt x="1104" y="469900"/>
                </a:lnTo>
                <a:lnTo>
                  <a:pt x="18454" y="515619"/>
                </a:lnTo>
                <a:lnTo>
                  <a:pt x="43694" y="544829"/>
                </a:lnTo>
                <a:lnTo>
                  <a:pt x="77967" y="568960"/>
                </a:lnTo>
                <a:lnTo>
                  <a:pt x="119970" y="585469"/>
                </a:lnTo>
                <a:lnTo>
                  <a:pt x="168402" y="593089"/>
                </a:lnTo>
                <a:lnTo>
                  <a:pt x="185750" y="593089"/>
                </a:lnTo>
                <a:lnTo>
                  <a:pt x="211596" y="590550"/>
                </a:lnTo>
                <a:lnTo>
                  <a:pt x="224002" y="588010"/>
                </a:lnTo>
                <a:lnTo>
                  <a:pt x="236012" y="584200"/>
                </a:lnTo>
                <a:lnTo>
                  <a:pt x="247587" y="580389"/>
                </a:lnTo>
                <a:lnTo>
                  <a:pt x="683312" y="580389"/>
                </a:lnTo>
                <a:lnTo>
                  <a:pt x="671287" y="577850"/>
                </a:lnTo>
                <a:lnTo>
                  <a:pt x="654276" y="572769"/>
                </a:lnTo>
                <a:lnTo>
                  <a:pt x="638367" y="566419"/>
                </a:lnTo>
                <a:lnTo>
                  <a:pt x="623630" y="561339"/>
                </a:lnTo>
                <a:lnTo>
                  <a:pt x="610141" y="554989"/>
                </a:lnTo>
                <a:lnTo>
                  <a:pt x="597970" y="547369"/>
                </a:lnTo>
                <a:lnTo>
                  <a:pt x="587191" y="541019"/>
                </a:lnTo>
                <a:lnTo>
                  <a:pt x="559449" y="508000"/>
                </a:lnTo>
                <a:lnTo>
                  <a:pt x="555821" y="490219"/>
                </a:lnTo>
                <a:lnTo>
                  <a:pt x="558209" y="481329"/>
                </a:lnTo>
                <a:lnTo>
                  <a:pt x="590661" y="445769"/>
                </a:lnTo>
                <a:lnTo>
                  <a:pt x="635826" y="424179"/>
                </a:lnTo>
                <a:lnTo>
                  <a:pt x="635826" y="316229"/>
                </a:lnTo>
                <a:lnTo>
                  <a:pt x="191072" y="316229"/>
                </a:lnTo>
                <a:lnTo>
                  <a:pt x="161979" y="314960"/>
                </a:lnTo>
                <a:lnTo>
                  <a:pt x="635826" y="314960"/>
                </a:lnTo>
                <a:lnTo>
                  <a:pt x="635826" y="167639"/>
                </a:lnTo>
                <a:lnTo>
                  <a:pt x="745562" y="151129"/>
                </a:lnTo>
                <a:lnTo>
                  <a:pt x="559789" y="151129"/>
                </a:lnTo>
                <a:lnTo>
                  <a:pt x="551116" y="142239"/>
                </a:lnTo>
                <a:lnTo>
                  <a:pt x="510457" y="114300"/>
                </a:lnTo>
                <a:lnTo>
                  <a:pt x="474560" y="99060"/>
                </a:lnTo>
                <a:lnTo>
                  <a:pt x="421082" y="87629"/>
                </a:lnTo>
                <a:lnTo>
                  <a:pt x="406916" y="86360"/>
                </a:lnTo>
                <a:close/>
              </a:path>
              <a:path w="1405254" h="745489">
                <a:moveTo>
                  <a:pt x="860161" y="579119"/>
                </a:moveTo>
                <a:lnTo>
                  <a:pt x="816349" y="579119"/>
                </a:lnTo>
                <a:lnTo>
                  <a:pt x="838264" y="580389"/>
                </a:lnTo>
                <a:lnTo>
                  <a:pt x="860161" y="579119"/>
                </a:lnTo>
                <a:close/>
              </a:path>
              <a:path w="1405254" h="745489">
                <a:moveTo>
                  <a:pt x="619976" y="433069"/>
                </a:moveTo>
                <a:lnTo>
                  <a:pt x="583926" y="458469"/>
                </a:lnTo>
                <a:lnTo>
                  <a:pt x="571056" y="486410"/>
                </a:lnTo>
                <a:lnTo>
                  <a:pt x="571942" y="494029"/>
                </a:lnTo>
                <a:lnTo>
                  <a:pt x="600881" y="529589"/>
                </a:lnTo>
                <a:lnTo>
                  <a:pt x="635378" y="547369"/>
                </a:lnTo>
                <a:lnTo>
                  <a:pt x="680455" y="561339"/>
                </a:lnTo>
                <a:lnTo>
                  <a:pt x="697510" y="566419"/>
                </a:lnTo>
                <a:lnTo>
                  <a:pt x="715467" y="568960"/>
                </a:lnTo>
                <a:lnTo>
                  <a:pt x="734255" y="572769"/>
                </a:lnTo>
                <a:lnTo>
                  <a:pt x="753806" y="575310"/>
                </a:lnTo>
                <a:lnTo>
                  <a:pt x="774051" y="576579"/>
                </a:lnTo>
                <a:lnTo>
                  <a:pt x="794922" y="579119"/>
                </a:lnTo>
                <a:lnTo>
                  <a:pt x="881570" y="579119"/>
                </a:lnTo>
                <a:lnTo>
                  <a:pt x="902423" y="576579"/>
                </a:lnTo>
                <a:lnTo>
                  <a:pt x="922649" y="575310"/>
                </a:lnTo>
                <a:lnTo>
                  <a:pt x="942179" y="572769"/>
                </a:lnTo>
                <a:lnTo>
                  <a:pt x="995889" y="561339"/>
                </a:lnTo>
                <a:lnTo>
                  <a:pt x="1037343" y="547369"/>
                </a:lnTo>
                <a:lnTo>
                  <a:pt x="954723" y="547369"/>
                </a:lnTo>
                <a:lnTo>
                  <a:pt x="801307" y="516889"/>
                </a:lnTo>
                <a:lnTo>
                  <a:pt x="801307" y="505460"/>
                </a:lnTo>
                <a:lnTo>
                  <a:pt x="757238" y="505460"/>
                </a:lnTo>
                <a:lnTo>
                  <a:pt x="635826" y="481329"/>
                </a:lnTo>
                <a:lnTo>
                  <a:pt x="619976" y="433069"/>
                </a:lnTo>
                <a:close/>
              </a:path>
              <a:path w="1405254" h="745489">
                <a:moveTo>
                  <a:pt x="1259642" y="574039"/>
                </a:moveTo>
                <a:lnTo>
                  <a:pt x="1182347" y="574039"/>
                </a:lnTo>
                <a:lnTo>
                  <a:pt x="1194732" y="576579"/>
                </a:lnTo>
                <a:lnTo>
                  <a:pt x="1207488" y="577850"/>
                </a:lnTo>
                <a:lnTo>
                  <a:pt x="1236536" y="577850"/>
                </a:lnTo>
                <a:lnTo>
                  <a:pt x="1259642" y="574039"/>
                </a:lnTo>
                <a:close/>
              </a:path>
              <a:path w="1405254" h="745489">
                <a:moveTo>
                  <a:pt x="1106872" y="96519"/>
                </a:moveTo>
                <a:lnTo>
                  <a:pt x="961200" y="96519"/>
                </a:lnTo>
                <a:lnTo>
                  <a:pt x="1040194" y="127000"/>
                </a:lnTo>
                <a:lnTo>
                  <a:pt x="1040194" y="506729"/>
                </a:lnTo>
                <a:lnTo>
                  <a:pt x="954723" y="547369"/>
                </a:lnTo>
                <a:lnTo>
                  <a:pt x="1037343" y="547369"/>
                </a:lnTo>
                <a:lnTo>
                  <a:pt x="1040814" y="546100"/>
                </a:lnTo>
                <a:lnTo>
                  <a:pt x="1053510" y="539750"/>
                </a:lnTo>
                <a:lnTo>
                  <a:pt x="1064952" y="533400"/>
                </a:lnTo>
                <a:lnTo>
                  <a:pt x="1075067" y="525779"/>
                </a:lnTo>
                <a:lnTo>
                  <a:pt x="1083788" y="519429"/>
                </a:lnTo>
                <a:lnTo>
                  <a:pt x="1103321" y="486410"/>
                </a:lnTo>
                <a:lnTo>
                  <a:pt x="1104017" y="477519"/>
                </a:lnTo>
                <a:lnTo>
                  <a:pt x="1099828" y="467360"/>
                </a:lnTo>
                <a:lnTo>
                  <a:pt x="1057233" y="433069"/>
                </a:lnTo>
                <a:lnTo>
                  <a:pt x="1040829" y="426719"/>
                </a:lnTo>
                <a:lnTo>
                  <a:pt x="1404611" y="426719"/>
                </a:lnTo>
                <a:lnTo>
                  <a:pt x="1396112" y="386079"/>
                </a:lnTo>
                <a:lnTo>
                  <a:pt x="1376477" y="351789"/>
                </a:lnTo>
                <a:lnTo>
                  <a:pt x="1367767" y="342900"/>
                </a:lnTo>
                <a:lnTo>
                  <a:pt x="1358072" y="332739"/>
                </a:lnTo>
                <a:lnTo>
                  <a:pt x="1323657" y="308610"/>
                </a:lnTo>
                <a:lnTo>
                  <a:pt x="1282466" y="292100"/>
                </a:lnTo>
                <a:lnTo>
                  <a:pt x="1277478" y="290829"/>
                </a:lnTo>
                <a:lnTo>
                  <a:pt x="1169353" y="290829"/>
                </a:lnTo>
                <a:lnTo>
                  <a:pt x="1174179" y="251460"/>
                </a:lnTo>
                <a:lnTo>
                  <a:pt x="1170039" y="210819"/>
                </a:lnTo>
                <a:lnTo>
                  <a:pt x="1158056" y="171450"/>
                </a:lnTo>
                <a:lnTo>
                  <a:pt x="1138881" y="135889"/>
                </a:lnTo>
                <a:lnTo>
                  <a:pt x="1113166" y="102869"/>
                </a:lnTo>
                <a:lnTo>
                  <a:pt x="1106872" y="96519"/>
                </a:lnTo>
                <a:close/>
              </a:path>
              <a:path w="1405254" h="745489">
                <a:moveTo>
                  <a:pt x="816674" y="361950"/>
                </a:moveTo>
                <a:lnTo>
                  <a:pt x="816674" y="505460"/>
                </a:lnTo>
                <a:lnTo>
                  <a:pt x="952818" y="529589"/>
                </a:lnTo>
                <a:lnTo>
                  <a:pt x="952818" y="505460"/>
                </a:lnTo>
                <a:lnTo>
                  <a:pt x="912648" y="505460"/>
                </a:lnTo>
                <a:lnTo>
                  <a:pt x="902006" y="500379"/>
                </a:lnTo>
                <a:lnTo>
                  <a:pt x="895693" y="491489"/>
                </a:lnTo>
                <a:lnTo>
                  <a:pt x="895579" y="476250"/>
                </a:lnTo>
                <a:lnTo>
                  <a:pt x="905428" y="467360"/>
                </a:lnTo>
                <a:lnTo>
                  <a:pt x="919544" y="466089"/>
                </a:lnTo>
                <a:lnTo>
                  <a:pt x="952818" y="466089"/>
                </a:lnTo>
                <a:lnTo>
                  <a:pt x="952818" y="369569"/>
                </a:lnTo>
                <a:lnTo>
                  <a:pt x="816674" y="361950"/>
                </a:lnTo>
                <a:close/>
              </a:path>
              <a:path w="1405254" h="745489">
                <a:moveTo>
                  <a:pt x="801307" y="483869"/>
                </a:moveTo>
                <a:lnTo>
                  <a:pt x="799148" y="485139"/>
                </a:lnTo>
                <a:lnTo>
                  <a:pt x="757238" y="505460"/>
                </a:lnTo>
                <a:lnTo>
                  <a:pt x="801307" y="505460"/>
                </a:lnTo>
                <a:lnTo>
                  <a:pt x="801307" y="483869"/>
                </a:lnTo>
                <a:close/>
              </a:path>
              <a:path w="1405254" h="745489">
                <a:moveTo>
                  <a:pt x="952818" y="466089"/>
                </a:moveTo>
                <a:lnTo>
                  <a:pt x="923282" y="466089"/>
                </a:lnTo>
                <a:lnTo>
                  <a:pt x="933194" y="471169"/>
                </a:lnTo>
                <a:lnTo>
                  <a:pt x="934078" y="472785"/>
                </a:lnTo>
                <a:lnTo>
                  <a:pt x="940510" y="482600"/>
                </a:lnTo>
                <a:lnTo>
                  <a:pt x="938452" y="488726"/>
                </a:lnTo>
                <a:lnTo>
                  <a:pt x="938131" y="496569"/>
                </a:lnTo>
                <a:lnTo>
                  <a:pt x="927824" y="504189"/>
                </a:lnTo>
                <a:lnTo>
                  <a:pt x="912648" y="505460"/>
                </a:lnTo>
                <a:lnTo>
                  <a:pt x="952818" y="505460"/>
                </a:lnTo>
                <a:lnTo>
                  <a:pt x="952818" y="466089"/>
                </a:lnTo>
                <a:close/>
              </a:path>
              <a:path w="1405254" h="745489">
                <a:moveTo>
                  <a:pt x="920941" y="467360"/>
                </a:moveTo>
                <a:lnTo>
                  <a:pt x="910393" y="468629"/>
                </a:lnTo>
                <a:lnTo>
                  <a:pt x="901828" y="477519"/>
                </a:lnTo>
                <a:lnTo>
                  <a:pt x="898916" y="492760"/>
                </a:lnTo>
                <a:lnTo>
                  <a:pt x="908176" y="500379"/>
                </a:lnTo>
                <a:lnTo>
                  <a:pt x="925547" y="504189"/>
                </a:lnTo>
                <a:lnTo>
                  <a:pt x="935817" y="496569"/>
                </a:lnTo>
                <a:lnTo>
                  <a:pt x="938452" y="488726"/>
                </a:lnTo>
                <a:lnTo>
                  <a:pt x="938754" y="481329"/>
                </a:lnTo>
                <a:lnTo>
                  <a:pt x="934078" y="472785"/>
                </a:lnTo>
                <a:lnTo>
                  <a:pt x="933852" y="472439"/>
                </a:lnTo>
                <a:lnTo>
                  <a:pt x="920941" y="467360"/>
                </a:lnTo>
                <a:close/>
              </a:path>
              <a:path w="1405254" h="745489">
                <a:moveTo>
                  <a:pt x="648018" y="358139"/>
                </a:moveTo>
                <a:lnTo>
                  <a:pt x="648018" y="472439"/>
                </a:lnTo>
                <a:lnTo>
                  <a:pt x="755714" y="491489"/>
                </a:lnTo>
                <a:lnTo>
                  <a:pt x="755714" y="474979"/>
                </a:lnTo>
                <a:lnTo>
                  <a:pt x="735140" y="474979"/>
                </a:lnTo>
                <a:lnTo>
                  <a:pt x="725107" y="473710"/>
                </a:lnTo>
                <a:lnTo>
                  <a:pt x="715074" y="473710"/>
                </a:lnTo>
                <a:lnTo>
                  <a:pt x="707581" y="466089"/>
                </a:lnTo>
                <a:lnTo>
                  <a:pt x="709486" y="449579"/>
                </a:lnTo>
                <a:lnTo>
                  <a:pt x="718376" y="443229"/>
                </a:lnTo>
                <a:lnTo>
                  <a:pt x="755714" y="443229"/>
                </a:lnTo>
                <a:lnTo>
                  <a:pt x="755714" y="364489"/>
                </a:lnTo>
                <a:lnTo>
                  <a:pt x="648018" y="358139"/>
                </a:lnTo>
                <a:close/>
              </a:path>
              <a:path w="1405254" h="745489">
                <a:moveTo>
                  <a:pt x="801307" y="160019"/>
                </a:moveTo>
                <a:lnTo>
                  <a:pt x="798894" y="160019"/>
                </a:lnTo>
                <a:lnTo>
                  <a:pt x="799148" y="162560"/>
                </a:lnTo>
                <a:lnTo>
                  <a:pt x="798894" y="162560"/>
                </a:lnTo>
                <a:lnTo>
                  <a:pt x="798005" y="485139"/>
                </a:lnTo>
                <a:lnTo>
                  <a:pt x="795846" y="486410"/>
                </a:lnTo>
                <a:lnTo>
                  <a:pt x="796481" y="486410"/>
                </a:lnTo>
                <a:lnTo>
                  <a:pt x="800545" y="483869"/>
                </a:lnTo>
                <a:lnTo>
                  <a:pt x="801307" y="483869"/>
                </a:lnTo>
                <a:lnTo>
                  <a:pt x="801307" y="160019"/>
                </a:lnTo>
                <a:close/>
              </a:path>
              <a:path w="1405254" h="745489">
                <a:moveTo>
                  <a:pt x="755714" y="443229"/>
                </a:moveTo>
                <a:lnTo>
                  <a:pt x="718376" y="443229"/>
                </a:lnTo>
                <a:lnTo>
                  <a:pt x="728409" y="444500"/>
                </a:lnTo>
                <a:lnTo>
                  <a:pt x="738442" y="444500"/>
                </a:lnTo>
                <a:lnTo>
                  <a:pt x="745935" y="452119"/>
                </a:lnTo>
                <a:lnTo>
                  <a:pt x="744030" y="468629"/>
                </a:lnTo>
                <a:lnTo>
                  <a:pt x="735140" y="474979"/>
                </a:lnTo>
                <a:lnTo>
                  <a:pt x="755714" y="474979"/>
                </a:lnTo>
                <a:lnTo>
                  <a:pt x="755714" y="443229"/>
                </a:lnTo>
                <a:close/>
              </a:path>
              <a:path w="1405254" h="745489">
                <a:moveTo>
                  <a:pt x="729552" y="444500"/>
                </a:moveTo>
                <a:lnTo>
                  <a:pt x="720535" y="444500"/>
                </a:lnTo>
                <a:lnTo>
                  <a:pt x="712534" y="449579"/>
                </a:lnTo>
                <a:lnTo>
                  <a:pt x="710756" y="466089"/>
                </a:lnTo>
                <a:lnTo>
                  <a:pt x="717360" y="472439"/>
                </a:lnTo>
                <a:lnTo>
                  <a:pt x="726377" y="473710"/>
                </a:lnTo>
                <a:lnTo>
                  <a:pt x="735394" y="473710"/>
                </a:lnTo>
                <a:lnTo>
                  <a:pt x="743395" y="468629"/>
                </a:lnTo>
                <a:lnTo>
                  <a:pt x="745173" y="453389"/>
                </a:lnTo>
                <a:lnTo>
                  <a:pt x="738569" y="445769"/>
                </a:lnTo>
                <a:lnTo>
                  <a:pt x="729552" y="444500"/>
                </a:lnTo>
                <a:close/>
              </a:path>
              <a:path w="1405254" h="745489">
                <a:moveTo>
                  <a:pt x="817690" y="323850"/>
                </a:moveTo>
                <a:lnTo>
                  <a:pt x="817821" y="326389"/>
                </a:lnTo>
                <a:lnTo>
                  <a:pt x="817907" y="328929"/>
                </a:lnTo>
                <a:lnTo>
                  <a:pt x="818018" y="342900"/>
                </a:lnTo>
                <a:lnTo>
                  <a:pt x="817690" y="353060"/>
                </a:lnTo>
                <a:lnTo>
                  <a:pt x="953961" y="358139"/>
                </a:lnTo>
                <a:lnTo>
                  <a:pt x="953961" y="326389"/>
                </a:lnTo>
                <a:lnTo>
                  <a:pt x="817690" y="323850"/>
                </a:lnTo>
                <a:close/>
              </a:path>
              <a:path w="1405254" h="745489">
                <a:moveTo>
                  <a:pt x="648907" y="328929"/>
                </a:moveTo>
                <a:lnTo>
                  <a:pt x="649415" y="336550"/>
                </a:lnTo>
                <a:lnTo>
                  <a:pt x="648907" y="350519"/>
                </a:lnTo>
                <a:lnTo>
                  <a:pt x="756603" y="355600"/>
                </a:lnTo>
                <a:lnTo>
                  <a:pt x="756603" y="330200"/>
                </a:lnTo>
                <a:lnTo>
                  <a:pt x="648907" y="328929"/>
                </a:lnTo>
                <a:close/>
              </a:path>
              <a:path w="1405254" h="745489">
                <a:moveTo>
                  <a:pt x="756603" y="295910"/>
                </a:moveTo>
                <a:lnTo>
                  <a:pt x="648907" y="295910"/>
                </a:lnTo>
                <a:lnTo>
                  <a:pt x="649330" y="302260"/>
                </a:lnTo>
                <a:lnTo>
                  <a:pt x="649379" y="304800"/>
                </a:lnTo>
                <a:lnTo>
                  <a:pt x="648907" y="320039"/>
                </a:lnTo>
                <a:lnTo>
                  <a:pt x="756603" y="321310"/>
                </a:lnTo>
                <a:lnTo>
                  <a:pt x="756603" y="295910"/>
                </a:lnTo>
                <a:close/>
              </a:path>
              <a:path w="1405254" h="745489">
                <a:moveTo>
                  <a:pt x="953961" y="281939"/>
                </a:moveTo>
                <a:lnTo>
                  <a:pt x="817982" y="288289"/>
                </a:lnTo>
                <a:lnTo>
                  <a:pt x="817965" y="304800"/>
                </a:lnTo>
                <a:lnTo>
                  <a:pt x="817690" y="313689"/>
                </a:lnTo>
                <a:lnTo>
                  <a:pt x="953961" y="314960"/>
                </a:lnTo>
                <a:lnTo>
                  <a:pt x="953961" y="281939"/>
                </a:lnTo>
                <a:close/>
              </a:path>
              <a:path w="1405254" h="745489">
                <a:moveTo>
                  <a:pt x="1236072" y="284479"/>
                </a:moveTo>
                <a:lnTo>
                  <a:pt x="1206662" y="284479"/>
                </a:lnTo>
                <a:lnTo>
                  <a:pt x="1181431" y="287019"/>
                </a:lnTo>
                <a:lnTo>
                  <a:pt x="1169353" y="290829"/>
                </a:lnTo>
                <a:lnTo>
                  <a:pt x="1277478" y="290829"/>
                </a:lnTo>
                <a:lnTo>
                  <a:pt x="1267502" y="288289"/>
                </a:lnTo>
                <a:lnTo>
                  <a:pt x="1252018" y="285750"/>
                </a:lnTo>
                <a:lnTo>
                  <a:pt x="1236072" y="284479"/>
                </a:lnTo>
                <a:close/>
              </a:path>
              <a:path w="1405254" h="745489">
                <a:moveTo>
                  <a:pt x="756603" y="261619"/>
                </a:moveTo>
                <a:lnTo>
                  <a:pt x="648907" y="265429"/>
                </a:lnTo>
                <a:lnTo>
                  <a:pt x="649415" y="273050"/>
                </a:lnTo>
                <a:lnTo>
                  <a:pt x="649542" y="281939"/>
                </a:lnTo>
                <a:lnTo>
                  <a:pt x="649161" y="289560"/>
                </a:lnTo>
                <a:lnTo>
                  <a:pt x="756603" y="287019"/>
                </a:lnTo>
                <a:lnTo>
                  <a:pt x="756603" y="261619"/>
                </a:lnTo>
                <a:close/>
              </a:path>
              <a:path w="1405254" h="745489">
                <a:moveTo>
                  <a:pt x="953961" y="238760"/>
                </a:moveTo>
                <a:lnTo>
                  <a:pt x="818002" y="248919"/>
                </a:lnTo>
                <a:lnTo>
                  <a:pt x="818280" y="257810"/>
                </a:lnTo>
                <a:lnTo>
                  <a:pt x="818319" y="266700"/>
                </a:lnTo>
                <a:lnTo>
                  <a:pt x="818198" y="274319"/>
                </a:lnTo>
                <a:lnTo>
                  <a:pt x="953961" y="271779"/>
                </a:lnTo>
                <a:lnTo>
                  <a:pt x="953961" y="238760"/>
                </a:lnTo>
                <a:close/>
              </a:path>
              <a:path w="1405254" h="745489">
                <a:moveTo>
                  <a:pt x="756603" y="226060"/>
                </a:moveTo>
                <a:lnTo>
                  <a:pt x="648907" y="234950"/>
                </a:lnTo>
                <a:lnTo>
                  <a:pt x="649415" y="242569"/>
                </a:lnTo>
                <a:lnTo>
                  <a:pt x="649478" y="251460"/>
                </a:lnTo>
                <a:lnTo>
                  <a:pt x="649161" y="257810"/>
                </a:lnTo>
                <a:lnTo>
                  <a:pt x="756603" y="251460"/>
                </a:lnTo>
                <a:lnTo>
                  <a:pt x="756603" y="226060"/>
                </a:lnTo>
                <a:close/>
              </a:path>
              <a:path w="1405254" h="745489">
                <a:moveTo>
                  <a:pt x="953961" y="194310"/>
                </a:moveTo>
                <a:lnTo>
                  <a:pt x="817937" y="208279"/>
                </a:lnTo>
                <a:lnTo>
                  <a:pt x="818257" y="217169"/>
                </a:lnTo>
                <a:lnTo>
                  <a:pt x="818316" y="226060"/>
                </a:lnTo>
                <a:lnTo>
                  <a:pt x="818198" y="233679"/>
                </a:lnTo>
                <a:lnTo>
                  <a:pt x="953961" y="227329"/>
                </a:lnTo>
                <a:lnTo>
                  <a:pt x="953961" y="194310"/>
                </a:lnTo>
                <a:close/>
              </a:path>
              <a:path w="1405254" h="745489">
                <a:moveTo>
                  <a:pt x="756603" y="191769"/>
                </a:moveTo>
                <a:lnTo>
                  <a:pt x="649161" y="203200"/>
                </a:lnTo>
                <a:lnTo>
                  <a:pt x="649796" y="210819"/>
                </a:lnTo>
                <a:lnTo>
                  <a:pt x="649542" y="218439"/>
                </a:lnTo>
                <a:lnTo>
                  <a:pt x="649161" y="226060"/>
                </a:lnTo>
                <a:lnTo>
                  <a:pt x="756603" y="217169"/>
                </a:lnTo>
                <a:lnTo>
                  <a:pt x="756603" y="191769"/>
                </a:lnTo>
                <a:close/>
              </a:path>
              <a:path w="1405254" h="745489">
                <a:moveTo>
                  <a:pt x="756603" y="156210"/>
                </a:moveTo>
                <a:lnTo>
                  <a:pt x="649161" y="171450"/>
                </a:lnTo>
                <a:lnTo>
                  <a:pt x="649796" y="179069"/>
                </a:lnTo>
                <a:lnTo>
                  <a:pt x="649669" y="191769"/>
                </a:lnTo>
                <a:lnTo>
                  <a:pt x="649542" y="195579"/>
                </a:lnTo>
                <a:lnTo>
                  <a:pt x="756603" y="182879"/>
                </a:lnTo>
                <a:lnTo>
                  <a:pt x="756603" y="156210"/>
                </a:lnTo>
                <a:close/>
              </a:path>
              <a:path w="1405254" h="745489">
                <a:moveTo>
                  <a:pt x="953961" y="149860"/>
                </a:moveTo>
                <a:lnTo>
                  <a:pt x="818408" y="168910"/>
                </a:lnTo>
                <a:lnTo>
                  <a:pt x="818559" y="182879"/>
                </a:lnTo>
                <a:lnTo>
                  <a:pt x="818198" y="195579"/>
                </a:lnTo>
                <a:lnTo>
                  <a:pt x="953961" y="182879"/>
                </a:lnTo>
                <a:lnTo>
                  <a:pt x="953961" y="149860"/>
                </a:lnTo>
                <a:close/>
              </a:path>
              <a:path w="1405254" h="745489">
                <a:moveTo>
                  <a:pt x="801307" y="148589"/>
                </a:moveTo>
                <a:lnTo>
                  <a:pt x="762445" y="148589"/>
                </a:lnTo>
                <a:lnTo>
                  <a:pt x="798894" y="162560"/>
                </a:lnTo>
                <a:lnTo>
                  <a:pt x="798894" y="160019"/>
                </a:lnTo>
                <a:lnTo>
                  <a:pt x="801307" y="160019"/>
                </a:lnTo>
                <a:lnTo>
                  <a:pt x="801307" y="148589"/>
                </a:lnTo>
                <a:close/>
              </a:path>
              <a:path w="1405254" h="745489">
                <a:moveTo>
                  <a:pt x="953961" y="106679"/>
                </a:moveTo>
                <a:lnTo>
                  <a:pt x="818427" y="129539"/>
                </a:lnTo>
                <a:lnTo>
                  <a:pt x="818591" y="135889"/>
                </a:lnTo>
                <a:lnTo>
                  <a:pt x="818704" y="148589"/>
                </a:lnTo>
                <a:lnTo>
                  <a:pt x="818579" y="156210"/>
                </a:lnTo>
                <a:lnTo>
                  <a:pt x="953961" y="139700"/>
                </a:lnTo>
                <a:lnTo>
                  <a:pt x="953961" y="106679"/>
                </a:lnTo>
                <a:close/>
              </a:path>
              <a:path w="1405254" h="745489">
                <a:moveTo>
                  <a:pt x="883990" y="0"/>
                </a:moveTo>
                <a:lnTo>
                  <a:pt x="838336" y="0"/>
                </a:lnTo>
                <a:lnTo>
                  <a:pt x="818913" y="1269"/>
                </a:lnTo>
                <a:lnTo>
                  <a:pt x="762868" y="11429"/>
                </a:lnTo>
                <a:lnTo>
                  <a:pt x="710823" y="27939"/>
                </a:lnTo>
                <a:lnTo>
                  <a:pt x="663636" y="50800"/>
                </a:lnTo>
                <a:lnTo>
                  <a:pt x="622163" y="80010"/>
                </a:lnTo>
                <a:lnTo>
                  <a:pt x="587261" y="113029"/>
                </a:lnTo>
                <a:lnTo>
                  <a:pt x="559789" y="151129"/>
                </a:lnTo>
                <a:lnTo>
                  <a:pt x="745562" y="151129"/>
                </a:lnTo>
                <a:lnTo>
                  <a:pt x="762445" y="148589"/>
                </a:lnTo>
                <a:lnTo>
                  <a:pt x="801307" y="148589"/>
                </a:lnTo>
                <a:lnTo>
                  <a:pt x="801307" y="121919"/>
                </a:lnTo>
                <a:lnTo>
                  <a:pt x="961200" y="96519"/>
                </a:lnTo>
                <a:lnTo>
                  <a:pt x="1106872" y="96519"/>
                </a:lnTo>
                <a:lnTo>
                  <a:pt x="1098060" y="87629"/>
                </a:lnTo>
                <a:lnTo>
                  <a:pt x="1063759" y="59689"/>
                </a:lnTo>
                <a:lnTo>
                  <a:pt x="1024550" y="36829"/>
                </a:lnTo>
                <a:lnTo>
                  <a:pt x="981083" y="19050"/>
                </a:lnTo>
                <a:lnTo>
                  <a:pt x="934013" y="6350"/>
                </a:lnTo>
                <a:lnTo>
                  <a:pt x="909330" y="2539"/>
                </a:lnTo>
                <a:lnTo>
                  <a:pt x="883990" y="0"/>
                </a:lnTo>
                <a:close/>
              </a:path>
            </a:pathLst>
          </a:custGeom>
          <a:solidFill>
            <a:srgbClr val="003366"/>
          </a:solidFill>
        </p:spPr>
        <p:txBody>
          <a:bodyPr wrap="square" lIns="0" tIns="0" rIns="0" bIns="0" rtlCol="0"/>
          <a:lstStyle/>
          <a:p>
            <a:endParaRPr dirty="0"/>
          </a:p>
        </p:txBody>
      </p:sp>
      <p:sp>
        <p:nvSpPr>
          <p:cNvPr id="31" name="object 31"/>
          <p:cNvSpPr/>
          <p:nvPr/>
        </p:nvSpPr>
        <p:spPr>
          <a:xfrm>
            <a:off x="10565892" y="137160"/>
            <a:ext cx="1379220" cy="464820"/>
          </a:xfrm>
          <a:prstGeom prst="rect">
            <a:avLst/>
          </a:prstGeom>
          <a:blipFill>
            <a:blip r:embed="rId10" cstate="print"/>
            <a:stretch>
              <a:fillRect/>
            </a:stretch>
          </a:blipFill>
        </p:spPr>
        <p:txBody>
          <a:bodyPr wrap="square" lIns="0" tIns="0" rIns="0" bIns="0" rtlCol="0"/>
          <a:lstStyle/>
          <a:p>
            <a:endParaRPr dirty="0"/>
          </a:p>
        </p:txBody>
      </p:sp>
      <p:sp>
        <p:nvSpPr>
          <p:cNvPr id="32" name="object 32"/>
          <p:cNvSpPr/>
          <p:nvPr/>
        </p:nvSpPr>
        <p:spPr>
          <a:xfrm>
            <a:off x="10222992" y="723900"/>
            <a:ext cx="1722120" cy="342900"/>
          </a:xfrm>
          <a:prstGeom prst="rect">
            <a:avLst/>
          </a:prstGeom>
          <a:blipFill>
            <a:blip r:embed="rId11" cstate="print"/>
            <a:stretch>
              <a:fillRect/>
            </a:stretch>
          </a:blipFill>
        </p:spPr>
        <p:txBody>
          <a:bodyPr wrap="square" lIns="0" tIns="0" rIns="0" bIns="0" rtlCol="0"/>
          <a:lstStyle/>
          <a:p>
            <a:endParaRPr dirty="0"/>
          </a:p>
        </p:txBody>
      </p:sp>
      <p:sp>
        <p:nvSpPr>
          <p:cNvPr id="33" name="Slide Number Placeholder 32"/>
          <p:cNvSpPr>
            <a:spLocks noGrp="1"/>
          </p:cNvSpPr>
          <p:nvPr>
            <p:ph type="sldNum" sz="quarter" idx="10"/>
          </p:nvPr>
        </p:nvSpPr>
        <p:spPr/>
        <p:txBody>
          <a:bodyPr/>
          <a:lstStyle/>
          <a:p>
            <a:fld id="{2F461EE4-5C2D-457B-8B29-92FD8A53BC71}"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057401" y="381000"/>
            <a:ext cx="8034337" cy="685800"/>
          </a:xfrm>
        </p:spPr>
        <p:txBody>
          <a:bodyPr>
            <a:normAutofit/>
          </a:bodyPr>
          <a:lstStyle/>
          <a:p>
            <a:pPr eaLnBrk="1" hangingPunct="1"/>
            <a:r>
              <a:rPr lang="en-US" sz="4400" dirty="0">
                <a:solidFill>
                  <a:srgbClr val="FF0000"/>
                </a:solidFill>
              </a:rPr>
              <a:t>Cloud Deployment Models</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Private Cloud – </a:t>
            </a:r>
            <a:r>
              <a:rPr lang="en-US" sz="2400" dirty="0"/>
              <a:t>One entity user. Often employ virtualization within an entity’s existing computer servers to improve computer utilization. This model is closely related to the existing IT outsourcing models.</a:t>
            </a:r>
          </a:p>
          <a:p>
            <a:pPr marL="0" indent="0" algn="just">
              <a:lnSpc>
                <a:spcPct val="90000"/>
              </a:lnSpc>
              <a:spcAft>
                <a:spcPct val="20000"/>
              </a:spcAft>
            </a:pPr>
            <a:endParaRPr lang="en-US" sz="2400" dirty="0"/>
          </a:p>
          <a:p>
            <a:pPr lvl="0" algn="just">
              <a:lnSpc>
                <a:spcPct val="90000"/>
              </a:lnSpc>
              <a:spcAft>
                <a:spcPct val="20000"/>
              </a:spcAft>
              <a:buClr>
                <a:srgbClr val="00AEEF"/>
              </a:buClr>
              <a:buFont typeface="Arial" pitchFamily="34" charset="0"/>
              <a:buChar char="•"/>
            </a:pPr>
            <a:r>
              <a:rPr lang="en-US" sz="2400" b="1" dirty="0">
                <a:solidFill>
                  <a:srgbClr val="000000"/>
                </a:solidFill>
              </a:rPr>
              <a:t>Public Cloud – </a:t>
            </a:r>
            <a:r>
              <a:rPr lang="en-US" sz="2400" dirty="0">
                <a:solidFill>
                  <a:srgbClr val="000000"/>
                </a:solidFill>
              </a:rPr>
              <a:t>Offered by one CSP to many entities who share the cloud processing power concurrently. Entities share applications, processing power and data storage space. Entity data is commingled, but segregation is provided through the use of metatags.</a:t>
            </a:r>
          </a:p>
          <a:p>
            <a:pPr marL="0" indent="0">
              <a:lnSpc>
                <a:spcPct val="90000"/>
              </a:lnSpc>
              <a:spcAft>
                <a:spcPct val="20000"/>
              </a:spcAft>
              <a:buClr>
                <a:srgbClr val="00AEEF"/>
              </a:buClr>
            </a:pPr>
            <a:endParaRPr lang="en-US" sz="2400" b="1" dirty="0">
              <a:solidFill>
                <a:srgbClr val="000000"/>
              </a:solidFill>
            </a:endParaRPr>
          </a:p>
          <a:p>
            <a:pPr>
              <a:lnSpc>
                <a:spcPct val="90000"/>
              </a:lnSpc>
              <a:spcAft>
                <a:spcPct val="20000"/>
              </a:spcAft>
              <a:buFont typeface="Arial" pitchFamily="34" charset="0"/>
              <a:buChar char="•"/>
            </a:pPr>
            <a:endParaRPr lang="en-US" sz="2400" b="1" dirty="0"/>
          </a:p>
        </p:txBody>
      </p:sp>
      <p:sp>
        <p:nvSpPr>
          <p:cNvPr id="2" name="Slide Number Placeholder 1"/>
          <p:cNvSpPr>
            <a:spLocks noGrp="1"/>
          </p:cNvSpPr>
          <p:nvPr>
            <p:ph type="sldNum" sz="quarter" idx="10"/>
          </p:nvPr>
        </p:nvSpPr>
        <p:spPr/>
        <p:txBody>
          <a:bodyPr/>
          <a:lstStyle/>
          <a:p>
            <a:fld id="{649002A2-B6E2-49B7-A0B4-EE7613F2CB83}" type="slidenum">
              <a:rPr lang="en-US" smtClean="0"/>
              <a:t>30</a:t>
            </a:fld>
            <a:endParaRPr lang="en-US" dirty="0"/>
          </a:p>
        </p:txBody>
      </p:sp>
    </p:spTree>
    <p:extLst>
      <p:ext uri="{BB962C8B-B14F-4D97-AF65-F5344CB8AC3E}">
        <p14:creationId xmlns:p14="http://schemas.microsoft.com/office/powerpoint/2010/main" val="3951636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040732" y="152400"/>
            <a:ext cx="8034337" cy="838200"/>
          </a:xfrm>
        </p:spPr>
        <p:txBody>
          <a:bodyPr>
            <a:normAutofit/>
          </a:bodyPr>
          <a:lstStyle/>
          <a:p>
            <a:pPr eaLnBrk="1" hangingPunct="1"/>
            <a:r>
              <a:rPr lang="en-US" sz="4400" dirty="0">
                <a:solidFill>
                  <a:srgbClr val="FF0000"/>
                </a:solidFill>
              </a:rPr>
              <a:t>Cloud Deployment Models</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lvl="0" algn="just">
              <a:lnSpc>
                <a:spcPct val="90000"/>
              </a:lnSpc>
              <a:spcAft>
                <a:spcPct val="20000"/>
              </a:spcAft>
              <a:buClr>
                <a:srgbClr val="00AEEF"/>
              </a:buClr>
              <a:buFont typeface="Arial" pitchFamily="34" charset="0"/>
              <a:buChar char="•"/>
            </a:pPr>
            <a:r>
              <a:rPr lang="en-US" sz="2400" b="1" dirty="0">
                <a:solidFill>
                  <a:srgbClr val="000000"/>
                </a:solidFill>
              </a:rPr>
              <a:t>Community Cloud – </a:t>
            </a:r>
            <a:r>
              <a:rPr lang="en-US" sz="2400" dirty="0">
                <a:solidFill>
                  <a:srgbClr val="000000"/>
                </a:solidFill>
              </a:rPr>
              <a:t>Private-public cloud with users having a common connection or affiliation, such as a trade association, the same industry or a common locality. The business model allows CSP to provide cloud tools and applications to specific needs of the community.</a:t>
            </a:r>
          </a:p>
          <a:p>
            <a:pPr marL="0" indent="0" algn="just">
              <a:lnSpc>
                <a:spcPct val="90000"/>
              </a:lnSpc>
              <a:spcAft>
                <a:spcPct val="20000"/>
              </a:spcAft>
              <a:buClr>
                <a:srgbClr val="00AEEF"/>
              </a:buClr>
            </a:pPr>
            <a:endParaRPr lang="en-US" sz="2400" dirty="0">
              <a:solidFill>
                <a:srgbClr val="000000"/>
              </a:solidFill>
            </a:endParaRPr>
          </a:p>
          <a:p>
            <a:pPr lvl="0" algn="just">
              <a:lnSpc>
                <a:spcPct val="90000"/>
              </a:lnSpc>
              <a:spcAft>
                <a:spcPct val="20000"/>
              </a:spcAft>
              <a:buClr>
                <a:srgbClr val="00AEEF"/>
              </a:buClr>
              <a:buFont typeface="Arial" pitchFamily="34" charset="0"/>
              <a:buChar char="•"/>
            </a:pPr>
            <a:r>
              <a:rPr lang="en-US" sz="2400" b="1" dirty="0">
                <a:solidFill>
                  <a:srgbClr val="000000"/>
                </a:solidFill>
              </a:rPr>
              <a:t>Hybrid Cloud – </a:t>
            </a:r>
            <a:r>
              <a:rPr lang="en-US" sz="2400" dirty="0">
                <a:solidFill>
                  <a:srgbClr val="000000"/>
                </a:solidFill>
              </a:rPr>
              <a:t>A combination</a:t>
            </a:r>
            <a:r>
              <a:rPr lang="en-US" sz="2400" b="1" dirty="0">
                <a:solidFill>
                  <a:srgbClr val="000000"/>
                </a:solidFill>
              </a:rPr>
              <a:t> </a:t>
            </a:r>
            <a:r>
              <a:rPr lang="en-US" sz="2400" dirty="0">
                <a:solidFill>
                  <a:srgbClr val="000000"/>
                </a:solidFill>
              </a:rPr>
              <a:t>of tow or more of the other cloud deployment models. Hybrid cloud leverages the advantage of the other models in an attempt to provide a more optimal user experience.</a:t>
            </a:r>
          </a:p>
        </p:txBody>
      </p:sp>
      <p:sp>
        <p:nvSpPr>
          <p:cNvPr id="2" name="Slide Number Placeholder 1"/>
          <p:cNvSpPr>
            <a:spLocks noGrp="1"/>
          </p:cNvSpPr>
          <p:nvPr>
            <p:ph type="sldNum" sz="quarter" idx="10"/>
          </p:nvPr>
        </p:nvSpPr>
        <p:spPr/>
        <p:txBody>
          <a:bodyPr/>
          <a:lstStyle/>
          <a:p>
            <a:fld id="{649002A2-B6E2-49B7-A0B4-EE7613F2CB83}" type="slidenum">
              <a:rPr lang="en-US" smtClean="0"/>
              <a:t>31</a:t>
            </a:fld>
            <a:endParaRPr lang="en-US" dirty="0"/>
          </a:p>
        </p:txBody>
      </p:sp>
    </p:spTree>
    <p:extLst>
      <p:ext uri="{BB962C8B-B14F-4D97-AF65-F5344CB8AC3E}">
        <p14:creationId xmlns:p14="http://schemas.microsoft.com/office/powerpoint/2010/main" val="288094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1"/>
            <a:ext cx="6858000" cy="1362075"/>
          </a:xfrm>
          <a:prstGeom prst="rect">
            <a:avLst/>
          </a:prstGeom>
        </p:spPr>
        <p:txBody>
          <a:bodyPr/>
          <a:lstStyle/>
          <a:p>
            <a:pPr algn="ctr"/>
            <a:r>
              <a:rPr lang="en-US" b="1" dirty="0">
                <a:solidFill>
                  <a:srgbClr val="0070C0"/>
                </a:solidFill>
                <a:effectLst>
                  <a:outerShdw blurRad="38100" dist="38100" dir="2700000" algn="tl">
                    <a:srgbClr val="000000">
                      <a:alpha val="43137"/>
                    </a:srgbClr>
                  </a:outerShdw>
                </a:effectLst>
              </a:rPr>
              <a:t>Risks related to cloud use</a:t>
            </a:r>
          </a:p>
        </p:txBody>
      </p:sp>
      <p:sp>
        <p:nvSpPr>
          <p:cNvPr id="3" name="Slide Number Placeholder 2"/>
          <p:cNvSpPr>
            <a:spLocks noGrp="1"/>
          </p:cNvSpPr>
          <p:nvPr>
            <p:ph type="sldNum" sz="quarter" idx="10"/>
          </p:nvPr>
        </p:nvSpPr>
        <p:spPr/>
        <p:txBody>
          <a:bodyPr/>
          <a:lstStyle/>
          <a:p>
            <a:fld id="{649002A2-B6E2-49B7-A0B4-EE7613F2CB83}" type="slidenum">
              <a:rPr lang="en-US" smtClean="0"/>
              <a:t>32</a:t>
            </a:fld>
            <a:endParaRPr lang="en-US" dirty="0"/>
          </a:p>
        </p:txBody>
      </p:sp>
    </p:spTree>
    <p:extLst>
      <p:ext uri="{BB962C8B-B14F-4D97-AF65-F5344CB8AC3E}">
        <p14:creationId xmlns:p14="http://schemas.microsoft.com/office/powerpoint/2010/main" val="3365181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08355" y="1103527"/>
            <a:ext cx="8839200" cy="5687833"/>
          </a:xfrm>
          <a:prstGeom prst="rect">
            <a:avLst/>
          </a:prstGeom>
        </p:spPr>
      </p:pic>
      <p:sp>
        <p:nvSpPr>
          <p:cNvPr id="9" name="Cloud Callout 8"/>
          <p:cNvSpPr/>
          <p:nvPr/>
        </p:nvSpPr>
        <p:spPr>
          <a:xfrm>
            <a:off x="2362200" y="16933"/>
            <a:ext cx="8153400" cy="1066800"/>
          </a:xfrm>
          <a:prstGeom prst="cloudCallout">
            <a:avLst>
              <a:gd name="adj1" fmla="val -52816"/>
              <a:gd name="adj2" fmla="val 1170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Arial"/>
              </a:rPr>
              <a:t>COSO Inherent Risk - Cloud Delivery and Deployment</a:t>
            </a:r>
          </a:p>
        </p:txBody>
      </p:sp>
      <p:sp>
        <p:nvSpPr>
          <p:cNvPr id="2" name="Slide Number Placeholder 1"/>
          <p:cNvSpPr>
            <a:spLocks noGrp="1"/>
          </p:cNvSpPr>
          <p:nvPr>
            <p:ph type="sldNum" sz="quarter" idx="10"/>
          </p:nvPr>
        </p:nvSpPr>
        <p:spPr/>
        <p:txBody>
          <a:bodyPr/>
          <a:lstStyle/>
          <a:p>
            <a:fld id="{649002A2-B6E2-49B7-A0B4-EE7613F2CB83}" type="slidenum">
              <a:rPr lang="en-US" smtClean="0"/>
              <a:t>33</a:t>
            </a:fld>
            <a:endParaRPr lang="en-US" dirty="0"/>
          </a:p>
        </p:txBody>
      </p:sp>
    </p:spTree>
    <p:extLst>
      <p:ext uri="{BB962C8B-B14F-4D97-AF65-F5344CB8AC3E}">
        <p14:creationId xmlns:p14="http://schemas.microsoft.com/office/powerpoint/2010/main" val="384706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2057400" y="1371600"/>
            <a:ext cx="8153400" cy="44196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Security Responsibility – </a:t>
            </a:r>
            <a:r>
              <a:rPr lang="en-US" sz="2400" dirty="0"/>
              <a:t>Who will be responsible for data security the CSP or the Government? What is the extent of responsibility for each party?</a:t>
            </a:r>
          </a:p>
          <a:p>
            <a:pPr lvl="0" algn="just">
              <a:lnSpc>
                <a:spcPct val="90000"/>
              </a:lnSpc>
              <a:spcAft>
                <a:spcPct val="20000"/>
              </a:spcAft>
              <a:buClr>
                <a:srgbClr val="00AEEF"/>
              </a:buClr>
              <a:buFont typeface="Arial" pitchFamily="34" charset="0"/>
              <a:buChar char="•"/>
            </a:pPr>
            <a:r>
              <a:rPr lang="en-US" sz="2400" b="1" dirty="0">
                <a:solidFill>
                  <a:srgbClr val="000000"/>
                </a:solidFill>
              </a:rPr>
              <a:t>Authentication and Authorization – </a:t>
            </a:r>
            <a:r>
              <a:rPr lang="en-US" sz="2400" dirty="0">
                <a:solidFill>
                  <a:srgbClr val="000000"/>
                </a:solidFill>
              </a:rPr>
              <a:t>responsibility and controls over user authentication and authorization including any third parties and maintenance of these rights.</a:t>
            </a:r>
          </a:p>
          <a:p>
            <a:pPr lvl="0" algn="just">
              <a:lnSpc>
                <a:spcPct val="90000"/>
              </a:lnSpc>
              <a:spcAft>
                <a:spcPct val="20000"/>
              </a:spcAft>
              <a:buClr>
                <a:srgbClr val="00AEEF"/>
              </a:buClr>
              <a:buFont typeface="Arial" pitchFamily="34" charset="0"/>
              <a:buChar char="•"/>
            </a:pPr>
            <a:r>
              <a:rPr lang="en-US" sz="2400" b="1" dirty="0">
                <a:solidFill>
                  <a:srgbClr val="000000"/>
                </a:solidFill>
              </a:rPr>
              <a:t>Isolation Failure – </a:t>
            </a:r>
            <a:r>
              <a:rPr lang="en-US" sz="2400" dirty="0">
                <a:solidFill>
                  <a:srgbClr val="000000"/>
                </a:solidFill>
              </a:rPr>
              <a:t>Muti-tenancy creates risk to ensure government specific data is properly segregated, stored and access limited to authorized users.</a:t>
            </a:r>
          </a:p>
          <a:p>
            <a:pPr lvl="0" algn="just">
              <a:lnSpc>
                <a:spcPct val="90000"/>
              </a:lnSpc>
              <a:spcAft>
                <a:spcPct val="20000"/>
              </a:spcAft>
              <a:buClr>
                <a:srgbClr val="00AEEF"/>
              </a:buClr>
              <a:buFont typeface="Arial" pitchFamily="34" charset="0"/>
              <a:buChar char="•"/>
            </a:pPr>
            <a:endParaRPr lang="en-US" sz="2400" dirty="0">
              <a:solidFill>
                <a:srgbClr val="000000"/>
              </a:solidFill>
            </a:endParaRPr>
          </a:p>
          <a:p>
            <a:pPr algn="just">
              <a:lnSpc>
                <a:spcPct val="90000"/>
              </a:lnSpc>
              <a:spcAft>
                <a:spcPct val="20000"/>
              </a:spcAft>
              <a:buFont typeface="Arial" pitchFamily="34" charset="0"/>
              <a:buChar char="•"/>
            </a:pPr>
            <a:endParaRPr lang="en-US" sz="2400" dirty="0"/>
          </a:p>
        </p:txBody>
      </p:sp>
      <p:sp>
        <p:nvSpPr>
          <p:cNvPr id="2" name="Cloud Callout 1"/>
          <p:cNvSpPr/>
          <p:nvPr/>
        </p:nvSpPr>
        <p:spPr>
          <a:xfrm>
            <a:off x="2362200" y="152400"/>
            <a:ext cx="6553200" cy="990600"/>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dirty="0">
                <a:ln w="12700">
                  <a:solidFill>
                    <a:srgbClr val="00AEEF">
                      <a:lumMod val="75000"/>
                    </a:srgbClr>
                  </a:solidFill>
                  <a:prstDash val="solid"/>
                </a:ln>
                <a:pattFill prst="dkUpDiag">
                  <a:fgClr>
                    <a:srgbClr val="00AEEF"/>
                  </a:fgClr>
                  <a:bgClr>
                    <a:srgbClr val="00AEEF">
                      <a:lumMod val="20000"/>
                      <a:lumOff val="80000"/>
                    </a:srgbClr>
                  </a:bgClr>
                </a:pattFill>
                <a:effectLst>
                  <a:outerShdw dist="38100" dir="2640000" algn="bl" rotWithShape="0">
                    <a:srgbClr val="00AEEF">
                      <a:lumMod val="75000"/>
                    </a:srgbClr>
                  </a:outerShdw>
                </a:effectLst>
                <a:latin typeface="Arial"/>
              </a:rPr>
              <a:t>Cloud Risks</a:t>
            </a:r>
            <a:endParaRPr lang="en-US" sz="4000" dirty="0">
              <a:solidFill>
                <a:srgbClr val="FFFFFF"/>
              </a:solidFill>
              <a:latin typeface="Arial"/>
            </a:endParaRPr>
          </a:p>
        </p:txBody>
      </p:sp>
      <p:sp>
        <p:nvSpPr>
          <p:cNvPr id="3" name="Slide Number Placeholder 2"/>
          <p:cNvSpPr>
            <a:spLocks noGrp="1"/>
          </p:cNvSpPr>
          <p:nvPr>
            <p:ph type="sldNum" sz="quarter" idx="10"/>
          </p:nvPr>
        </p:nvSpPr>
        <p:spPr/>
        <p:txBody>
          <a:bodyPr/>
          <a:lstStyle/>
          <a:p>
            <a:fld id="{649002A2-B6E2-49B7-A0B4-EE7613F2CB83}" type="slidenum">
              <a:rPr lang="en-US" smtClean="0"/>
              <a:t>34</a:t>
            </a:fld>
            <a:endParaRPr lang="en-US" dirty="0"/>
          </a:p>
        </p:txBody>
      </p:sp>
    </p:spTree>
    <p:extLst>
      <p:ext uri="{BB962C8B-B14F-4D97-AF65-F5344CB8AC3E}">
        <p14:creationId xmlns:p14="http://schemas.microsoft.com/office/powerpoint/2010/main" val="3100372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2057400" y="1163638"/>
            <a:ext cx="8153400" cy="4779962"/>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Compliance and Legal – </a:t>
            </a:r>
            <a:r>
              <a:rPr lang="en-US" sz="2400" dirty="0"/>
              <a:t>What data for how long and in what form.</a:t>
            </a:r>
          </a:p>
          <a:p>
            <a:pPr lvl="0" algn="just">
              <a:lnSpc>
                <a:spcPct val="90000"/>
              </a:lnSpc>
              <a:spcAft>
                <a:spcPct val="20000"/>
              </a:spcAft>
              <a:buClr>
                <a:srgbClr val="00AEEF"/>
              </a:buClr>
              <a:buFont typeface="Arial" pitchFamily="34" charset="0"/>
              <a:buChar char="•"/>
            </a:pPr>
            <a:r>
              <a:rPr lang="en-US" sz="2400" b="1" dirty="0">
                <a:solidFill>
                  <a:srgbClr val="000000"/>
                </a:solidFill>
              </a:rPr>
              <a:t>Security Incidents – </a:t>
            </a:r>
            <a:r>
              <a:rPr lang="en-US" sz="2400" dirty="0">
                <a:solidFill>
                  <a:srgbClr val="000000"/>
                </a:solidFill>
              </a:rPr>
              <a:t>Detection, reporting and subsequent notification and remediation.</a:t>
            </a:r>
          </a:p>
          <a:p>
            <a:pPr lvl="0" algn="just">
              <a:lnSpc>
                <a:spcPct val="90000"/>
              </a:lnSpc>
              <a:spcAft>
                <a:spcPct val="20000"/>
              </a:spcAft>
              <a:buClr>
                <a:srgbClr val="00AEEF"/>
              </a:buClr>
              <a:buFont typeface="Arial" pitchFamily="34" charset="0"/>
              <a:buChar char="•"/>
            </a:pPr>
            <a:r>
              <a:rPr lang="en-US" sz="2400" b="1" dirty="0">
                <a:solidFill>
                  <a:srgbClr val="000000"/>
                </a:solidFill>
              </a:rPr>
              <a:t>Management Interface Vulnerability – </a:t>
            </a:r>
            <a:r>
              <a:rPr lang="en-US" sz="2400" dirty="0">
                <a:solidFill>
                  <a:srgbClr val="000000"/>
                </a:solidFill>
              </a:rPr>
              <a:t>Interfaces to access cloud resources allow access to larger sets of resources this increases risk when combined with remote access and web browser vulnerabilities.</a:t>
            </a:r>
          </a:p>
          <a:p>
            <a:pPr lvl="0" algn="just">
              <a:lnSpc>
                <a:spcPct val="90000"/>
              </a:lnSpc>
              <a:spcAft>
                <a:spcPct val="20000"/>
              </a:spcAft>
              <a:buClr>
                <a:srgbClr val="00AEEF"/>
              </a:buClr>
              <a:buFont typeface="Arial" pitchFamily="34" charset="0"/>
              <a:buChar char="•"/>
            </a:pPr>
            <a:r>
              <a:rPr lang="en-US" sz="2400" b="1" dirty="0">
                <a:solidFill>
                  <a:srgbClr val="000000"/>
                </a:solidFill>
              </a:rPr>
              <a:t>Application Protection</a:t>
            </a:r>
            <a:r>
              <a:rPr lang="en-US" sz="2400" dirty="0">
                <a:solidFill>
                  <a:srgbClr val="000000"/>
                </a:solidFill>
              </a:rPr>
              <a:t> – With infrastructure security delegated to the CSP governments need to re-evaluate perimeter security at the network level including applying more controls at the user and application data level.</a:t>
            </a:r>
          </a:p>
          <a:p>
            <a:pPr lvl="0" algn="just">
              <a:lnSpc>
                <a:spcPct val="90000"/>
              </a:lnSpc>
              <a:spcAft>
                <a:spcPct val="20000"/>
              </a:spcAft>
              <a:buClr>
                <a:srgbClr val="00AEEF"/>
              </a:buClr>
              <a:buFont typeface="Arial" pitchFamily="34" charset="0"/>
              <a:buChar char="•"/>
            </a:pPr>
            <a:endParaRPr lang="en-US" sz="2400" dirty="0">
              <a:solidFill>
                <a:srgbClr val="000000"/>
              </a:solidFill>
            </a:endParaRPr>
          </a:p>
          <a:p>
            <a:pPr algn="just">
              <a:lnSpc>
                <a:spcPct val="90000"/>
              </a:lnSpc>
              <a:spcAft>
                <a:spcPct val="20000"/>
              </a:spcAft>
              <a:buFont typeface="Arial" pitchFamily="34" charset="0"/>
              <a:buChar char="•"/>
            </a:pPr>
            <a:endParaRPr lang="en-US" sz="2400" dirty="0"/>
          </a:p>
        </p:txBody>
      </p:sp>
      <p:pic>
        <p:nvPicPr>
          <p:cNvPr id="3" name="Picture 2"/>
          <p:cNvPicPr>
            <a:picLocks noChangeAspect="1"/>
          </p:cNvPicPr>
          <p:nvPr/>
        </p:nvPicPr>
        <p:blipFill>
          <a:blip r:embed="rId3"/>
          <a:stretch>
            <a:fillRect/>
          </a:stretch>
        </p:blipFill>
        <p:spPr>
          <a:xfrm>
            <a:off x="2514601" y="1"/>
            <a:ext cx="6590347" cy="1170533"/>
          </a:xfrm>
          <a:prstGeom prst="rect">
            <a:avLst/>
          </a:prstGeom>
        </p:spPr>
      </p:pic>
      <p:sp>
        <p:nvSpPr>
          <p:cNvPr id="2" name="Slide Number Placeholder 1"/>
          <p:cNvSpPr>
            <a:spLocks noGrp="1"/>
          </p:cNvSpPr>
          <p:nvPr>
            <p:ph type="sldNum" sz="quarter" idx="10"/>
          </p:nvPr>
        </p:nvSpPr>
        <p:spPr/>
        <p:txBody>
          <a:bodyPr/>
          <a:lstStyle/>
          <a:p>
            <a:fld id="{649002A2-B6E2-49B7-A0B4-EE7613F2CB83}" type="slidenum">
              <a:rPr lang="en-US" smtClean="0"/>
              <a:t>35</a:t>
            </a:fld>
            <a:endParaRPr lang="en-US" dirty="0"/>
          </a:p>
        </p:txBody>
      </p:sp>
    </p:spTree>
    <p:extLst>
      <p:ext uri="{BB962C8B-B14F-4D97-AF65-F5344CB8AC3E}">
        <p14:creationId xmlns:p14="http://schemas.microsoft.com/office/powerpoint/2010/main" val="3228623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2057400" y="1371600"/>
            <a:ext cx="8153400" cy="44196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Data Protection – </a:t>
            </a:r>
            <a:r>
              <a:rPr lang="en-US" sz="2400" dirty="0"/>
              <a:t>Exposure to release sensitive data as well as the loss or unavailability of data. Governments will find it harder to effectively evaluate and check on the CSP data handling practices. This issue becomes more complicated where the CSP utilizes sub-contractors.</a:t>
            </a:r>
          </a:p>
          <a:p>
            <a:pPr lvl="0" algn="just">
              <a:lnSpc>
                <a:spcPct val="90000"/>
              </a:lnSpc>
              <a:spcAft>
                <a:spcPct val="20000"/>
              </a:spcAft>
              <a:buClr>
                <a:srgbClr val="00AEEF"/>
              </a:buClr>
              <a:buFont typeface="Arial" pitchFamily="34" charset="0"/>
              <a:buChar char="•"/>
            </a:pPr>
            <a:r>
              <a:rPr lang="en-US" sz="2400" b="1" dirty="0">
                <a:solidFill>
                  <a:srgbClr val="000000"/>
                </a:solidFill>
              </a:rPr>
              <a:t>Malicious Behavior of Employees – </a:t>
            </a:r>
            <a:r>
              <a:rPr lang="en-US" sz="2400" dirty="0">
                <a:solidFill>
                  <a:srgbClr val="000000"/>
                </a:solidFill>
              </a:rPr>
              <a:t>Governments risk is compounded to not only its own employees but those of the CSP.</a:t>
            </a:r>
          </a:p>
          <a:p>
            <a:pPr lvl="0" algn="just">
              <a:lnSpc>
                <a:spcPct val="90000"/>
              </a:lnSpc>
              <a:spcAft>
                <a:spcPct val="20000"/>
              </a:spcAft>
              <a:buClr>
                <a:srgbClr val="00AEEF"/>
              </a:buClr>
              <a:buFont typeface="Arial" pitchFamily="34" charset="0"/>
              <a:buChar char="•"/>
            </a:pPr>
            <a:r>
              <a:rPr lang="en-US" sz="2400" b="1" dirty="0">
                <a:solidFill>
                  <a:srgbClr val="000000"/>
                </a:solidFill>
              </a:rPr>
              <a:t>CSP Business Failure – </a:t>
            </a:r>
            <a:r>
              <a:rPr lang="en-US" sz="2400" dirty="0">
                <a:solidFill>
                  <a:srgbClr val="000000"/>
                </a:solidFill>
              </a:rPr>
              <a:t>CSP business failure could result in data and applications essential to the Governments operations and financial reporting to become unavailable over an extended period of time.</a:t>
            </a:r>
          </a:p>
        </p:txBody>
      </p:sp>
      <p:pic>
        <p:nvPicPr>
          <p:cNvPr id="3" name="Picture 2"/>
          <p:cNvPicPr>
            <a:picLocks noChangeAspect="1"/>
          </p:cNvPicPr>
          <p:nvPr/>
        </p:nvPicPr>
        <p:blipFill>
          <a:blip r:embed="rId3"/>
          <a:stretch>
            <a:fillRect/>
          </a:stretch>
        </p:blipFill>
        <p:spPr>
          <a:xfrm>
            <a:off x="2838927" y="201068"/>
            <a:ext cx="6590347" cy="1170533"/>
          </a:xfrm>
          <a:prstGeom prst="rect">
            <a:avLst/>
          </a:prstGeom>
        </p:spPr>
      </p:pic>
      <p:sp>
        <p:nvSpPr>
          <p:cNvPr id="2" name="Slide Number Placeholder 1"/>
          <p:cNvSpPr>
            <a:spLocks noGrp="1"/>
          </p:cNvSpPr>
          <p:nvPr>
            <p:ph type="sldNum" sz="quarter" idx="10"/>
          </p:nvPr>
        </p:nvSpPr>
        <p:spPr/>
        <p:txBody>
          <a:bodyPr/>
          <a:lstStyle/>
          <a:p>
            <a:fld id="{649002A2-B6E2-49B7-A0B4-EE7613F2CB83}" type="slidenum">
              <a:rPr lang="en-US" smtClean="0"/>
              <a:t>36</a:t>
            </a:fld>
            <a:endParaRPr lang="en-US" dirty="0"/>
          </a:p>
        </p:txBody>
      </p:sp>
    </p:spTree>
    <p:extLst>
      <p:ext uri="{BB962C8B-B14F-4D97-AF65-F5344CB8AC3E}">
        <p14:creationId xmlns:p14="http://schemas.microsoft.com/office/powerpoint/2010/main" val="188509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2057400" y="1371600"/>
            <a:ext cx="8153400" cy="44958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Service Unavailability/ Reliability and Performance Issues – </a:t>
            </a:r>
            <a:r>
              <a:rPr lang="en-US" sz="2400" dirty="0"/>
              <a:t>Could be caused by hardware, software, communication network failures, or hacks. </a:t>
            </a:r>
          </a:p>
          <a:p>
            <a:pPr lvl="0" algn="just">
              <a:lnSpc>
                <a:spcPct val="90000"/>
              </a:lnSpc>
              <a:spcAft>
                <a:spcPct val="20000"/>
              </a:spcAft>
              <a:buClr>
                <a:srgbClr val="00AEEF"/>
              </a:buClr>
              <a:buFont typeface="Arial" pitchFamily="34" charset="0"/>
              <a:buChar char="•"/>
            </a:pPr>
            <a:r>
              <a:rPr lang="en-US" sz="2400" b="1" dirty="0">
                <a:solidFill>
                  <a:srgbClr val="000000"/>
                </a:solidFill>
              </a:rPr>
              <a:t>Vendor Lock-in – </a:t>
            </a:r>
            <a:r>
              <a:rPr lang="en-US" sz="2400" dirty="0">
                <a:solidFill>
                  <a:srgbClr val="000000"/>
                </a:solidFill>
              </a:rPr>
              <a:t>Lack of portability of applications and data across provider presents the risk of data and service unavailability in case of a change in providers.</a:t>
            </a:r>
          </a:p>
          <a:p>
            <a:pPr lvl="0" algn="just">
              <a:lnSpc>
                <a:spcPct val="90000"/>
              </a:lnSpc>
              <a:spcAft>
                <a:spcPct val="20000"/>
              </a:spcAft>
              <a:buClr>
                <a:srgbClr val="00AEEF"/>
              </a:buClr>
              <a:buFont typeface="Arial" pitchFamily="34" charset="0"/>
              <a:buChar char="•"/>
            </a:pPr>
            <a:r>
              <a:rPr lang="en-US" sz="2400" b="1" dirty="0">
                <a:solidFill>
                  <a:srgbClr val="000000"/>
                </a:solidFill>
              </a:rPr>
              <a:t>Insecure or Incomplete Data Deletion – </a:t>
            </a:r>
            <a:r>
              <a:rPr lang="en-US" sz="2400" dirty="0">
                <a:solidFill>
                  <a:srgbClr val="000000"/>
                </a:solidFill>
              </a:rPr>
              <a:t>Termination of CSP may not result in deletion of the Governments data. This could be the result of the CSP back up process where data is co-mingled with other CSP customers making specific data deletion difficult.</a:t>
            </a:r>
          </a:p>
        </p:txBody>
      </p:sp>
      <p:pic>
        <p:nvPicPr>
          <p:cNvPr id="3" name="Picture 2"/>
          <p:cNvPicPr>
            <a:picLocks noChangeAspect="1"/>
          </p:cNvPicPr>
          <p:nvPr/>
        </p:nvPicPr>
        <p:blipFill>
          <a:blip r:embed="rId3"/>
          <a:stretch>
            <a:fillRect/>
          </a:stretch>
        </p:blipFill>
        <p:spPr>
          <a:xfrm>
            <a:off x="2514601" y="174029"/>
            <a:ext cx="6590347" cy="1170533"/>
          </a:xfrm>
          <a:prstGeom prst="rect">
            <a:avLst/>
          </a:prstGeom>
        </p:spPr>
      </p:pic>
      <p:sp>
        <p:nvSpPr>
          <p:cNvPr id="2" name="Slide Number Placeholder 1"/>
          <p:cNvSpPr>
            <a:spLocks noGrp="1"/>
          </p:cNvSpPr>
          <p:nvPr>
            <p:ph type="sldNum" sz="quarter" idx="10"/>
          </p:nvPr>
        </p:nvSpPr>
        <p:spPr/>
        <p:txBody>
          <a:bodyPr/>
          <a:lstStyle/>
          <a:p>
            <a:fld id="{649002A2-B6E2-49B7-A0B4-EE7613F2CB83}" type="slidenum">
              <a:rPr lang="en-US" smtClean="0"/>
              <a:t>37</a:t>
            </a:fld>
            <a:endParaRPr lang="en-US" dirty="0"/>
          </a:p>
        </p:txBody>
      </p:sp>
    </p:spTree>
    <p:extLst>
      <p:ext uri="{BB962C8B-B14F-4D97-AF65-F5344CB8AC3E}">
        <p14:creationId xmlns:p14="http://schemas.microsoft.com/office/powerpoint/2010/main" val="2337866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2057400" y="1371600"/>
            <a:ext cx="8153400" cy="44958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Lack of Transparency – </a:t>
            </a:r>
            <a:r>
              <a:rPr lang="en-US" sz="2400" dirty="0"/>
              <a:t>CSP may be unlikely to provide information about its processes, operations, controls, and methodologies </a:t>
            </a:r>
          </a:p>
          <a:p>
            <a:pPr lvl="0" algn="just">
              <a:lnSpc>
                <a:spcPct val="90000"/>
              </a:lnSpc>
              <a:spcAft>
                <a:spcPct val="20000"/>
              </a:spcAft>
              <a:buClr>
                <a:srgbClr val="00AEEF"/>
              </a:buClr>
              <a:buFont typeface="Arial" pitchFamily="34" charset="0"/>
              <a:buChar char="•"/>
            </a:pPr>
            <a:r>
              <a:rPr lang="en-US" sz="2400" b="1" dirty="0">
                <a:solidFill>
                  <a:srgbClr val="000000"/>
                </a:solidFill>
              </a:rPr>
              <a:t>High-value cyber-attack targets – </a:t>
            </a:r>
            <a:r>
              <a:rPr lang="en-US" sz="2400" dirty="0">
                <a:solidFill>
                  <a:srgbClr val="000000"/>
                </a:solidFill>
              </a:rPr>
              <a:t>CSP’s may become a more attractive target of cyber attacks because of the ability to disrupt many entities by attacking one CSP</a:t>
            </a:r>
          </a:p>
          <a:p>
            <a:pPr lvl="0" algn="just">
              <a:lnSpc>
                <a:spcPct val="90000"/>
              </a:lnSpc>
              <a:spcAft>
                <a:spcPct val="20000"/>
              </a:spcAft>
              <a:buClr>
                <a:srgbClr val="00AEEF"/>
              </a:buClr>
              <a:buFont typeface="Arial" pitchFamily="34" charset="0"/>
              <a:buChar char="•"/>
            </a:pPr>
            <a:r>
              <a:rPr lang="en-US" sz="2400" b="1" dirty="0">
                <a:solidFill>
                  <a:srgbClr val="000000"/>
                </a:solidFill>
              </a:rPr>
              <a:t>IT Organizational Changes – </a:t>
            </a:r>
            <a:r>
              <a:rPr lang="en-US" sz="2400" dirty="0">
                <a:solidFill>
                  <a:srgbClr val="000000"/>
                </a:solidFill>
              </a:rPr>
              <a:t>While using a CSP may reduce the size or need for internal IT departments. This may also result in a negative impact on remaining IT personnel and or reduction in the qualifications of IT personnel</a:t>
            </a:r>
          </a:p>
        </p:txBody>
      </p:sp>
      <p:pic>
        <p:nvPicPr>
          <p:cNvPr id="3" name="Picture 2"/>
          <p:cNvPicPr>
            <a:picLocks noChangeAspect="1"/>
          </p:cNvPicPr>
          <p:nvPr/>
        </p:nvPicPr>
        <p:blipFill>
          <a:blip r:embed="rId3"/>
          <a:stretch>
            <a:fillRect/>
          </a:stretch>
        </p:blipFill>
        <p:spPr>
          <a:xfrm>
            <a:off x="2838927" y="201068"/>
            <a:ext cx="6590347" cy="1170533"/>
          </a:xfrm>
          <a:prstGeom prst="rect">
            <a:avLst/>
          </a:prstGeom>
        </p:spPr>
      </p:pic>
      <p:sp>
        <p:nvSpPr>
          <p:cNvPr id="2" name="Slide Number Placeholder 1"/>
          <p:cNvSpPr>
            <a:spLocks noGrp="1"/>
          </p:cNvSpPr>
          <p:nvPr>
            <p:ph type="sldNum" sz="quarter" idx="10"/>
          </p:nvPr>
        </p:nvSpPr>
        <p:spPr/>
        <p:txBody>
          <a:bodyPr/>
          <a:lstStyle/>
          <a:p>
            <a:fld id="{649002A2-B6E2-49B7-A0B4-EE7613F2CB83}" type="slidenum">
              <a:rPr lang="en-US" smtClean="0"/>
              <a:t>38</a:t>
            </a:fld>
            <a:endParaRPr lang="en-US" dirty="0"/>
          </a:p>
        </p:txBody>
      </p:sp>
    </p:spTree>
    <p:extLst>
      <p:ext uri="{BB962C8B-B14F-4D97-AF65-F5344CB8AC3E}">
        <p14:creationId xmlns:p14="http://schemas.microsoft.com/office/powerpoint/2010/main" val="1135672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1"/>
            <a:ext cx="6858000" cy="1447799"/>
          </a:xfrm>
          <a:prstGeom prst="rect">
            <a:avLst/>
          </a:prstGeom>
        </p:spPr>
        <p:txBody>
          <a:bodyPr/>
          <a:lstStyle/>
          <a:p>
            <a:pPr algn="ctr"/>
            <a:r>
              <a:rPr lang="en-US" b="1" dirty="0">
                <a:solidFill>
                  <a:srgbClr val="0070C0"/>
                </a:solidFill>
                <a:effectLst>
                  <a:outerShdw blurRad="38100" dist="38100" dir="2700000" algn="tl">
                    <a:srgbClr val="000000">
                      <a:alpha val="43137"/>
                    </a:srgbClr>
                  </a:outerShdw>
                </a:effectLst>
                <a:latin typeface="+mj-lt"/>
              </a:rPr>
              <a:t>GAO on Service Level Agreements</a:t>
            </a:r>
          </a:p>
        </p:txBody>
      </p:sp>
      <p:sp>
        <p:nvSpPr>
          <p:cNvPr id="3" name="Slide Number Placeholder 2"/>
          <p:cNvSpPr>
            <a:spLocks noGrp="1"/>
          </p:cNvSpPr>
          <p:nvPr>
            <p:ph type="sldNum" sz="quarter" idx="10"/>
          </p:nvPr>
        </p:nvSpPr>
        <p:spPr/>
        <p:txBody>
          <a:bodyPr/>
          <a:lstStyle/>
          <a:p>
            <a:fld id="{649002A2-B6E2-49B7-A0B4-EE7613F2CB83}" type="slidenum">
              <a:rPr lang="en-US" smtClean="0"/>
              <a:t>39</a:t>
            </a:fld>
            <a:endParaRPr lang="en-US" dirty="0"/>
          </a:p>
        </p:txBody>
      </p:sp>
    </p:spTree>
    <p:extLst>
      <p:ext uri="{BB962C8B-B14F-4D97-AF65-F5344CB8AC3E}">
        <p14:creationId xmlns:p14="http://schemas.microsoft.com/office/powerpoint/2010/main" val="227829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383793" rIns="0" bIns="0" rtlCol="0">
            <a:spAutoFit/>
          </a:bodyPr>
          <a:lstStyle/>
          <a:p>
            <a:pPr marL="179705">
              <a:lnSpc>
                <a:spcPct val="100000"/>
              </a:lnSpc>
            </a:pPr>
            <a:r>
              <a:rPr dirty="0"/>
              <a:t>Ris</a:t>
            </a:r>
            <a:r>
              <a:rPr spc="-45" dirty="0"/>
              <a:t>k</a:t>
            </a:r>
            <a:r>
              <a:rPr dirty="0"/>
              <a:t>s and</a:t>
            </a:r>
            <a:r>
              <a:rPr spc="-5" dirty="0"/>
              <a:t> </a:t>
            </a:r>
            <a:r>
              <a:rPr spc="-40" dirty="0"/>
              <a:t>c</a:t>
            </a:r>
            <a:r>
              <a:rPr spc="-5" dirty="0"/>
              <a:t>oncerns</a:t>
            </a:r>
          </a:p>
        </p:txBody>
      </p:sp>
      <p:sp>
        <p:nvSpPr>
          <p:cNvPr id="5" name="object 5"/>
          <p:cNvSpPr/>
          <p:nvPr/>
        </p:nvSpPr>
        <p:spPr>
          <a:xfrm>
            <a:off x="850391" y="2252472"/>
            <a:ext cx="10735056" cy="3368040"/>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8417179" y="5501817"/>
            <a:ext cx="2475865" cy="203835"/>
          </a:xfrm>
          <a:prstGeom prst="rect">
            <a:avLst/>
          </a:prstGeom>
        </p:spPr>
        <p:txBody>
          <a:bodyPr vert="horz" wrap="square" lIns="0" tIns="0" rIns="0" bIns="0" rtlCol="0">
            <a:spAutoFit/>
          </a:bodyPr>
          <a:lstStyle/>
          <a:p>
            <a:pPr marL="12700">
              <a:lnSpc>
                <a:spcPct val="100000"/>
              </a:lnSpc>
            </a:pPr>
            <a:r>
              <a:rPr sz="1400" dirty="0">
                <a:solidFill>
                  <a:srgbClr val="7E7E7E"/>
                </a:solidFill>
                <a:latin typeface="Calibri"/>
                <a:cs typeface="Calibri"/>
                <a:hlinkClick r:id="rId4"/>
              </a:rPr>
              <a:t>w</a:t>
            </a:r>
            <a:r>
              <a:rPr sz="1400" spc="5" dirty="0">
                <a:solidFill>
                  <a:srgbClr val="7E7E7E"/>
                </a:solidFill>
                <a:latin typeface="Calibri"/>
                <a:cs typeface="Calibri"/>
                <a:hlinkClick r:id="rId4"/>
              </a:rPr>
              <a:t>w</a:t>
            </a:r>
            <a:r>
              <a:rPr sz="1400" spc="-80" dirty="0">
                <a:solidFill>
                  <a:srgbClr val="7E7E7E"/>
                </a:solidFill>
                <a:latin typeface="Calibri"/>
                <a:cs typeface="Calibri"/>
                <a:hlinkClick r:id="rId4"/>
              </a:rPr>
              <a:t>w</a:t>
            </a:r>
            <a:r>
              <a:rPr sz="1400" dirty="0">
                <a:solidFill>
                  <a:srgbClr val="7E7E7E"/>
                </a:solidFill>
                <a:latin typeface="Calibri"/>
                <a:cs typeface="Calibri"/>
                <a:hlinkClick r:id="rId4"/>
              </a:rPr>
              <a:t>.</a:t>
            </a:r>
            <a:r>
              <a:rPr sz="1400" spc="-10" dirty="0">
                <a:solidFill>
                  <a:srgbClr val="7E7E7E"/>
                </a:solidFill>
                <a:latin typeface="Calibri"/>
                <a:cs typeface="Calibri"/>
                <a:hlinkClick r:id="rId4"/>
              </a:rPr>
              <a:t>c</a:t>
            </a:r>
            <a:r>
              <a:rPr sz="1400" spc="-25" dirty="0">
                <a:solidFill>
                  <a:srgbClr val="7E7E7E"/>
                </a:solidFill>
                <a:latin typeface="Calibri"/>
                <a:cs typeface="Calibri"/>
                <a:hlinkClick r:id="rId4"/>
              </a:rPr>
              <a:t>r</a:t>
            </a:r>
            <a:r>
              <a:rPr sz="1400" spc="-10" dirty="0">
                <a:solidFill>
                  <a:srgbClr val="7E7E7E"/>
                </a:solidFill>
                <a:latin typeface="Calibri"/>
                <a:cs typeface="Calibri"/>
                <a:hlinkClick r:id="rId4"/>
              </a:rPr>
              <a:t>owd</a:t>
            </a:r>
            <a:r>
              <a:rPr sz="1400" spc="-25" dirty="0">
                <a:solidFill>
                  <a:srgbClr val="7E7E7E"/>
                </a:solidFill>
                <a:latin typeface="Calibri"/>
                <a:cs typeface="Calibri"/>
                <a:hlinkClick r:id="rId4"/>
              </a:rPr>
              <a:t>r</a:t>
            </a:r>
            <a:r>
              <a:rPr sz="1400" dirty="0">
                <a:solidFill>
                  <a:srgbClr val="7E7E7E"/>
                </a:solidFill>
                <a:latin typeface="Calibri"/>
                <a:cs typeface="Calibri"/>
                <a:hlinkClick r:id="rId4"/>
              </a:rPr>
              <a:t>esea</a:t>
            </a:r>
            <a:r>
              <a:rPr sz="1400" spc="-30" dirty="0">
                <a:solidFill>
                  <a:srgbClr val="7E7E7E"/>
                </a:solidFill>
                <a:latin typeface="Calibri"/>
                <a:cs typeface="Calibri"/>
                <a:hlinkClick r:id="rId4"/>
              </a:rPr>
              <a:t>r</a:t>
            </a:r>
            <a:r>
              <a:rPr sz="1400" spc="-10" dirty="0">
                <a:solidFill>
                  <a:srgbClr val="7E7E7E"/>
                </a:solidFill>
                <a:latin typeface="Calibri"/>
                <a:cs typeface="Calibri"/>
                <a:hlinkClick r:id="rId4"/>
              </a:rPr>
              <a:t>chp</a:t>
            </a:r>
            <a:r>
              <a:rPr sz="1400" dirty="0">
                <a:solidFill>
                  <a:srgbClr val="7E7E7E"/>
                </a:solidFill>
                <a:latin typeface="Calibri"/>
                <a:cs typeface="Calibri"/>
                <a:hlinkClick r:id="rId4"/>
              </a:rPr>
              <a:t>art</a:t>
            </a:r>
            <a:r>
              <a:rPr sz="1400" spc="-10" dirty="0">
                <a:solidFill>
                  <a:srgbClr val="7E7E7E"/>
                </a:solidFill>
                <a:latin typeface="Calibri"/>
                <a:cs typeface="Calibri"/>
                <a:hlinkClick r:id="rId4"/>
              </a:rPr>
              <a:t>n</a:t>
            </a:r>
            <a:r>
              <a:rPr sz="1400" dirty="0">
                <a:solidFill>
                  <a:srgbClr val="7E7E7E"/>
                </a:solidFill>
                <a:latin typeface="Calibri"/>
                <a:cs typeface="Calibri"/>
                <a:hlinkClick r:id="rId4"/>
              </a:rPr>
              <a:t>e</a:t>
            </a:r>
            <a:r>
              <a:rPr sz="1400" spc="-25" dirty="0">
                <a:solidFill>
                  <a:srgbClr val="7E7E7E"/>
                </a:solidFill>
                <a:latin typeface="Calibri"/>
                <a:cs typeface="Calibri"/>
                <a:hlinkClick r:id="rId4"/>
              </a:rPr>
              <a:t>r</a:t>
            </a:r>
            <a:r>
              <a:rPr sz="1400" spc="-5" dirty="0">
                <a:solidFill>
                  <a:srgbClr val="7E7E7E"/>
                </a:solidFill>
                <a:latin typeface="Calibri"/>
                <a:cs typeface="Calibri"/>
                <a:hlinkClick r:id="rId4"/>
              </a:rPr>
              <a:t>s</a:t>
            </a:r>
            <a:r>
              <a:rPr sz="1400" spc="5" dirty="0">
                <a:solidFill>
                  <a:srgbClr val="7E7E7E"/>
                </a:solidFill>
                <a:latin typeface="Calibri"/>
                <a:cs typeface="Calibri"/>
                <a:hlinkClick r:id="rId4"/>
              </a:rPr>
              <a:t>.</a:t>
            </a:r>
            <a:r>
              <a:rPr sz="1400" spc="-20" dirty="0">
                <a:solidFill>
                  <a:srgbClr val="7E7E7E"/>
                </a:solidFill>
                <a:latin typeface="Calibri"/>
                <a:cs typeface="Calibri"/>
                <a:hlinkClick r:id="rId4"/>
              </a:rPr>
              <a:t>c</a:t>
            </a:r>
            <a:r>
              <a:rPr sz="1400" spc="-5" dirty="0">
                <a:solidFill>
                  <a:srgbClr val="7E7E7E"/>
                </a:solidFill>
                <a:latin typeface="Calibri"/>
                <a:cs typeface="Calibri"/>
                <a:hlinkClick r:id="rId4"/>
              </a:rPr>
              <a:t>om</a:t>
            </a:r>
            <a:endParaRPr sz="1400" dirty="0">
              <a:latin typeface="Calibri"/>
              <a:cs typeface="Calibri"/>
            </a:endParaRPr>
          </a:p>
        </p:txBody>
      </p:sp>
      <p:sp>
        <p:nvSpPr>
          <p:cNvPr id="7" name="object 7"/>
          <p:cNvSpPr/>
          <p:nvPr/>
        </p:nvSpPr>
        <p:spPr>
          <a:xfrm>
            <a:off x="10565892" y="137160"/>
            <a:ext cx="1379220" cy="464820"/>
          </a:xfrm>
          <a:prstGeom prst="rect">
            <a:avLst/>
          </a:prstGeom>
          <a:blipFill>
            <a:blip r:embed="rId5" cstate="print"/>
            <a:stretch>
              <a:fillRect/>
            </a:stretch>
          </a:blipFill>
        </p:spPr>
        <p:txBody>
          <a:bodyPr wrap="square" lIns="0" tIns="0" rIns="0" bIns="0" rtlCol="0"/>
          <a:lstStyle/>
          <a:p>
            <a:endParaRPr dirty="0"/>
          </a:p>
        </p:txBody>
      </p:sp>
      <p:sp>
        <p:nvSpPr>
          <p:cNvPr id="8" name="object 8"/>
          <p:cNvSpPr/>
          <p:nvPr/>
        </p:nvSpPr>
        <p:spPr>
          <a:xfrm>
            <a:off x="10222992" y="723900"/>
            <a:ext cx="1722120" cy="342900"/>
          </a:xfrm>
          <a:prstGeom prst="rect">
            <a:avLst/>
          </a:prstGeom>
          <a:blipFill>
            <a:blip r:embed="rId6"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10"/>
          </p:nvPr>
        </p:nvSpPr>
        <p:spPr/>
        <p:txBody>
          <a:bodyPr/>
          <a:lstStyle/>
          <a:p>
            <a:fld id="{2F461EE4-5C2D-457B-8B29-92FD8A53BC71}"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Properly Prepare Your Service Level Agreements with CSP</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The GAO Recommends Key Practices for CSP Agreements Broken Into Four Categories:</a:t>
            </a:r>
          </a:p>
          <a:p>
            <a:pPr lvl="2" algn="just">
              <a:lnSpc>
                <a:spcPct val="90000"/>
              </a:lnSpc>
              <a:spcAft>
                <a:spcPct val="20000"/>
              </a:spcAft>
              <a:buFont typeface="Arial" pitchFamily="34" charset="0"/>
              <a:buChar char="•"/>
            </a:pPr>
            <a:r>
              <a:rPr lang="en-US" sz="2800" b="1" dirty="0"/>
              <a:t>Roles and Responsibilities (RR)</a:t>
            </a:r>
          </a:p>
          <a:p>
            <a:pPr lvl="2" algn="just">
              <a:lnSpc>
                <a:spcPct val="90000"/>
              </a:lnSpc>
              <a:spcAft>
                <a:spcPct val="20000"/>
              </a:spcAft>
              <a:buFont typeface="Arial" pitchFamily="34" charset="0"/>
              <a:buChar char="•"/>
            </a:pPr>
            <a:r>
              <a:rPr lang="en-US" sz="2800" b="1" dirty="0"/>
              <a:t>Performance Measures (PM)</a:t>
            </a:r>
          </a:p>
          <a:p>
            <a:pPr lvl="2" algn="just">
              <a:lnSpc>
                <a:spcPct val="90000"/>
              </a:lnSpc>
              <a:spcAft>
                <a:spcPct val="20000"/>
              </a:spcAft>
              <a:buFont typeface="Arial" pitchFamily="34" charset="0"/>
              <a:buChar char="•"/>
            </a:pPr>
            <a:r>
              <a:rPr lang="en-US" sz="2800" b="1" dirty="0"/>
              <a:t>Security (S)</a:t>
            </a:r>
          </a:p>
          <a:p>
            <a:pPr lvl="2" algn="just">
              <a:lnSpc>
                <a:spcPct val="90000"/>
              </a:lnSpc>
              <a:spcAft>
                <a:spcPct val="20000"/>
              </a:spcAft>
              <a:buFont typeface="Arial" pitchFamily="34" charset="0"/>
              <a:buChar char="•"/>
            </a:pPr>
            <a:r>
              <a:rPr lang="en-US" sz="2800" b="1" dirty="0"/>
              <a:t>Consequences (C) </a:t>
            </a:r>
          </a:p>
        </p:txBody>
      </p:sp>
      <p:sp>
        <p:nvSpPr>
          <p:cNvPr id="2" name="Slide Number Placeholder 1"/>
          <p:cNvSpPr>
            <a:spLocks noGrp="1"/>
          </p:cNvSpPr>
          <p:nvPr>
            <p:ph type="sldNum" sz="quarter" idx="10"/>
          </p:nvPr>
        </p:nvSpPr>
        <p:spPr/>
        <p:txBody>
          <a:bodyPr/>
          <a:lstStyle/>
          <a:p>
            <a:fld id="{649002A2-B6E2-49B7-A0B4-EE7613F2CB83}" type="slidenum">
              <a:rPr lang="en-US" smtClean="0"/>
              <a:t>40</a:t>
            </a:fld>
            <a:endParaRPr lang="en-US" dirty="0"/>
          </a:p>
        </p:txBody>
      </p:sp>
    </p:spTree>
    <p:extLst>
      <p:ext uri="{BB962C8B-B14F-4D97-AF65-F5344CB8AC3E}">
        <p14:creationId xmlns:p14="http://schemas.microsoft.com/office/powerpoint/2010/main" val="2212404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Properly Prepare Your Service Level Agreements with CSP</a:t>
            </a:r>
          </a:p>
        </p:txBody>
      </p:sp>
      <p:sp>
        <p:nvSpPr>
          <p:cNvPr id="20484" name="Rectangle 3"/>
          <p:cNvSpPr>
            <a:spLocks noGrp="1" noChangeArrowheads="1"/>
          </p:cNvSpPr>
          <p:nvPr>
            <p:ph idx="1"/>
          </p:nvPr>
        </p:nvSpPr>
        <p:spPr>
          <a:xfrm>
            <a:off x="1752600" y="1295400"/>
            <a:ext cx="8610600" cy="47244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THE GAO Recommends the following Key Practices for CSP Agreements:</a:t>
            </a:r>
          </a:p>
          <a:p>
            <a:pPr lvl="2" algn="just">
              <a:lnSpc>
                <a:spcPct val="90000"/>
              </a:lnSpc>
              <a:spcAft>
                <a:spcPct val="20000"/>
              </a:spcAft>
              <a:buFont typeface="Arial" pitchFamily="34" charset="0"/>
              <a:buChar char="•"/>
            </a:pPr>
            <a:r>
              <a:rPr lang="en-US" b="1" dirty="0"/>
              <a:t>RR - Specify roles and responsibilities of all parties</a:t>
            </a:r>
          </a:p>
          <a:p>
            <a:pPr lvl="2" algn="just">
              <a:lnSpc>
                <a:spcPct val="90000"/>
              </a:lnSpc>
              <a:spcAft>
                <a:spcPct val="20000"/>
              </a:spcAft>
              <a:buFont typeface="Arial" pitchFamily="34" charset="0"/>
              <a:buChar char="•"/>
            </a:pPr>
            <a:r>
              <a:rPr lang="en-US" b="1" dirty="0"/>
              <a:t>RR - Define key terms, such as dates and performance measures</a:t>
            </a:r>
          </a:p>
          <a:p>
            <a:pPr lvl="2" algn="just">
              <a:lnSpc>
                <a:spcPct val="90000"/>
              </a:lnSpc>
              <a:spcAft>
                <a:spcPct val="20000"/>
              </a:spcAft>
              <a:buFont typeface="Arial" pitchFamily="34" charset="0"/>
              <a:buChar char="•"/>
            </a:pPr>
            <a:r>
              <a:rPr lang="en-US" b="1" dirty="0"/>
              <a:t>PM – Define who is responsible for measuring performance (level of service, duration, capacity/number of users, response times for processing addressing outages, etc.)</a:t>
            </a:r>
          </a:p>
          <a:p>
            <a:pPr lvl="2" algn="just">
              <a:lnSpc>
                <a:spcPct val="90000"/>
              </a:lnSpc>
              <a:spcAft>
                <a:spcPct val="20000"/>
              </a:spcAft>
              <a:buFont typeface="Arial" pitchFamily="34" charset="0"/>
              <a:buChar char="•"/>
            </a:pPr>
            <a:r>
              <a:rPr lang="en-US" b="1" dirty="0"/>
              <a:t>PM - How and when government has access to its own data networks. Including how networks will be managed during the agreement period</a:t>
            </a:r>
          </a:p>
          <a:p>
            <a:pPr lvl="2" algn="just">
              <a:lnSpc>
                <a:spcPct val="90000"/>
              </a:lnSpc>
              <a:spcAft>
                <a:spcPct val="20000"/>
              </a:spcAft>
              <a:buFont typeface="Arial" pitchFamily="34" charset="0"/>
              <a:buChar char="•"/>
            </a:pPr>
            <a:r>
              <a:rPr lang="en-US" b="1" dirty="0"/>
              <a:t>PM - How data networks will be transitioned back to government upon termination</a:t>
            </a:r>
          </a:p>
        </p:txBody>
      </p:sp>
      <p:sp>
        <p:nvSpPr>
          <p:cNvPr id="2" name="Slide Number Placeholder 1"/>
          <p:cNvSpPr>
            <a:spLocks noGrp="1"/>
          </p:cNvSpPr>
          <p:nvPr>
            <p:ph type="sldNum" sz="quarter" idx="10"/>
          </p:nvPr>
        </p:nvSpPr>
        <p:spPr/>
        <p:txBody>
          <a:bodyPr/>
          <a:lstStyle/>
          <a:p>
            <a:fld id="{649002A2-B6E2-49B7-A0B4-EE7613F2CB83}" type="slidenum">
              <a:rPr lang="en-US" smtClean="0"/>
              <a:t>41</a:t>
            </a:fld>
            <a:endParaRPr lang="en-US" dirty="0"/>
          </a:p>
        </p:txBody>
      </p:sp>
    </p:spTree>
    <p:extLst>
      <p:ext uri="{BB962C8B-B14F-4D97-AF65-F5344CB8AC3E}">
        <p14:creationId xmlns:p14="http://schemas.microsoft.com/office/powerpoint/2010/main" val="415466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Properly Prepare Your Service Level Agreements with CSP</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THE GAO Recommends the following Key Practices for CSP Agreements:</a:t>
            </a:r>
          </a:p>
          <a:p>
            <a:pPr lvl="2" algn="just">
              <a:lnSpc>
                <a:spcPct val="90000"/>
              </a:lnSpc>
              <a:spcAft>
                <a:spcPct val="20000"/>
              </a:spcAft>
              <a:buFont typeface="Arial" pitchFamily="34" charset="0"/>
              <a:buChar char="•"/>
            </a:pPr>
            <a:r>
              <a:rPr lang="en-US" b="1" dirty="0"/>
              <a:t>PM - How the CSP monitor performance and report results to the government</a:t>
            </a:r>
          </a:p>
          <a:p>
            <a:pPr lvl="2" algn="just">
              <a:lnSpc>
                <a:spcPct val="90000"/>
              </a:lnSpc>
              <a:spcAft>
                <a:spcPct val="20000"/>
              </a:spcAft>
              <a:buFont typeface="Arial" pitchFamily="34" charset="0"/>
              <a:buChar char="•"/>
            </a:pPr>
            <a:r>
              <a:rPr lang="en-US" b="1" dirty="0"/>
              <a:t>PM - When and how the government, via an audit, will evaluate/confirm performance of the CSP</a:t>
            </a:r>
          </a:p>
          <a:p>
            <a:pPr lvl="2" algn="just">
              <a:lnSpc>
                <a:spcPct val="90000"/>
              </a:lnSpc>
              <a:spcAft>
                <a:spcPct val="20000"/>
              </a:spcAft>
              <a:buFont typeface="Arial" pitchFamily="34" charset="0"/>
              <a:buChar char="•"/>
            </a:pPr>
            <a:r>
              <a:rPr lang="en-US" b="1" dirty="0"/>
              <a:t>PM – CSP should provide disaster recovery and continuity of operations planning and testing</a:t>
            </a:r>
          </a:p>
          <a:p>
            <a:pPr lvl="2" algn="just">
              <a:lnSpc>
                <a:spcPct val="90000"/>
              </a:lnSpc>
              <a:spcAft>
                <a:spcPct val="20000"/>
              </a:spcAft>
              <a:buFont typeface="Arial" pitchFamily="34" charset="0"/>
              <a:buChar char="•"/>
            </a:pPr>
            <a:r>
              <a:rPr lang="en-US" b="1" dirty="0"/>
              <a:t>PM - CSP reporting responsibilities for outages and other service failures or data base breaches</a:t>
            </a:r>
          </a:p>
          <a:p>
            <a:pPr lvl="2" algn="just">
              <a:lnSpc>
                <a:spcPct val="90000"/>
              </a:lnSpc>
              <a:spcAft>
                <a:spcPct val="20000"/>
              </a:spcAft>
              <a:buFont typeface="Arial" pitchFamily="34" charset="0"/>
              <a:buChar char="•"/>
            </a:pPr>
            <a:r>
              <a:rPr lang="en-US" b="1" dirty="0"/>
              <a:t>PM - Remediation of outages, service failures and breaches including what steps the CSP will take to mitigate re-occurrence</a:t>
            </a:r>
          </a:p>
          <a:p>
            <a:pPr marL="446087" lvl="2" indent="0" algn="just">
              <a:lnSpc>
                <a:spcPct val="90000"/>
              </a:lnSpc>
              <a:spcAft>
                <a:spcPct val="20000"/>
              </a:spcAft>
              <a:buNone/>
            </a:pP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42</a:t>
            </a:fld>
            <a:endParaRPr lang="en-US" dirty="0"/>
          </a:p>
        </p:txBody>
      </p:sp>
    </p:spTree>
    <p:extLst>
      <p:ext uri="{BB962C8B-B14F-4D97-AF65-F5344CB8AC3E}">
        <p14:creationId xmlns:p14="http://schemas.microsoft.com/office/powerpoint/2010/main" val="3012726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Properly Prepare Your Service Level Agreements with CSP</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t>THE GAO Recommends the following Key Practices for CSP Agreements:</a:t>
            </a:r>
          </a:p>
          <a:p>
            <a:pPr lvl="2" algn="just">
              <a:lnSpc>
                <a:spcPct val="90000"/>
              </a:lnSpc>
              <a:spcAft>
                <a:spcPct val="20000"/>
              </a:spcAft>
              <a:buFont typeface="Arial" pitchFamily="34" charset="0"/>
              <a:buChar char="•"/>
            </a:pPr>
            <a:r>
              <a:rPr lang="en-US" b="1" dirty="0"/>
              <a:t>PM – Identify PM exceptions when CSP performance measures do not apply (ex. During scheduled maintenance)</a:t>
            </a:r>
          </a:p>
          <a:p>
            <a:pPr lvl="2" algn="just">
              <a:lnSpc>
                <a:spcPct val="90000"/>
              </a:lnSpc>
              <a:spcAft>
                <a:spcPct val="20000"/>
              </a:spcAft>
              <a:buFont typeface="Arial" pitchFamily="34" charset="0"/>
              <a:buChar char="•"/>
            </a:pPr>
            <a:r>
              <a:rPr lang="en-US" b="1" dirty="0"/>
              <a:t>S – Specify metrics the CSP must meet to show compliance with the governments performance requirements for protecting data. Clearly identify who has access to data and the protections in place to protect the governments data.</a:t>
            </a:r>
          </a:p>
          <a:p>
            <a:pPr lvl="2" algn="just">
              <a:lnSpc>
                <a:spcPct val="90000"/>
              </a:lnSpc>
              <a:spcAft>
                <a:spcPct val="20000"/>
              </a:spcAft>
              <a:buFont typeface="Arial" pitchFamily="34" charset="0"/>
              <a:buChar char="•"/>
            </a:pPr>
            <a:r>
              <a:rPr lang="en-US" b="1" dirty="0"/>
              <a:t>S – Specify performance requirements and attributes defining how and when the CSP is to notify the agency when security requirements are not being met (when a data breach occurs)</a:t>
            </a:r>
          </a:p>
          <a:p>
            <a:pPr lvl="2" algn="just">
              <a:lnSpc>
                <a:spcPct val="90000"/>
              </a:lnSpc>
              <a:spcAft>
                <a:spcPct val="20000"/>
              </a:spcAft>
              <a:buFont typeface="Arial" pitchFamily="34" charset="0"/>
              <a:buChar char="•"/>
            </a:pPr>
            <a:r>
              <a:rPr lang="en-US" b="1" dirty="0"/>
              <a:t>C – Specify a range of enforceable consequences, such as penalties for non-compliance with CSP agreement performance measures</a:t>
            </a:r>
          </a:p>
        </p:txBody>
      </p:sp>
      <p:sp>
        <p:nvSpPr>
          <p:cNvPr id="2" name="Slide Number Placeholder 1"/>
          <p:cNvSpPr>
            <a:spLocks noGrp="1"/>
          </p:cNvSpPr>
          <p:nvPr>
            <p:ph type="sldNum" sz="quarter" idx="10"/>
          </p:nvPr>
        </p:nvSpPr>
        <p:spPr/>
        <p:txBody>
          <a:bodyPr/>
          <a:lstStyle/>
          <a:p>
            <a:fld id="{649002A2-B6E2-49B7-A0B4-EE7613F2CB83}" type="slidenum">
              <a:rPr lang="en-US" smtClean="0"/>
              <a:t>43</a:t>
            </a:fld>
            <a:endParaRPr lang="en-US" dirty="0"/>
          </a:p>
        </p:txBody>
      </p:sp>
    </p:spTree>
    <p:extLst>
      <p:ext uri="{BB962C8B-B14F-4D97-AF65-F5344CB8AC3E}">
        <p14:creationId xmlns:p14="http://schemas.microsoft.com/office/powerpoint/2010/main" val="2056680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0200" y="381000"/>
            <a:ext cx="8763000" cy="5410201"/>
          </a:xfrm>
          <a:prstGeom prst="rect">
            <a:avLst/>
          </a:prstGeom>
        </p:spPr>
      </p:pic>
      <p:sp>
        <p:nvSpPr>
          <p:cNvPr id="4" name="Slide Number Placeholder 3"/>
          <p:cNvSpPr>
            <a:spLocks noGrp="1"/>
          </p:cNvSpPr>
          <p:nvPr>
            <p:ph type="sldNum" sz="quarter" idx="10"/>
          </p:nvPr>
        </p:nvSpPr>
        <p:spPr/>
        <p:txBody>
          <a:bodyPr/>
          <a:lstStyle/>
          <a:p>
            <a:fld id="{649002A2-B6E2-49B7-A0B4-EE7613F2CB83}" type="slidenum">
              <a:rPr lang="en-US" smtClean="0"/>
              <a:t>44</a:t>
            </a:fld>
            <a:endParaRPr lang="en-US" dirty="0"/>
          </a:p>
        </p:txBody>
      </p:sp>
    </p:spTree>
    <p:extLst>
      <p:ext uri="{BB962C8B-B14F-4D97-AF65-F5344CB8AC3E}">
        <p14:creationId xmlns:p14="http://schemas.microsoft.com/office/powerpoint/2010/main" val="3308514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le 1"/>
          <p:cNvSpPr>
            <a:spLocks noGrp="1"/>
          </p:cNvSpPr>
          <p:nvPr>
            <p:ph type="title"/>
          </p:nvPr>
        </p:nvSpPr>
        <p:spPr>
          <a:ln w="19050">
            <a:solidFill>
              <a:schemeClr val="tx1"/>
            </a:solidFill>
          </a:ln>
        </p:spPr>
        <p:txBody>
          <a:bodyPr anchor="ctr" anchorCtr="0"/>
          <a:lstStyle/>
          <a:p>
            <a:r>
              <a:rPr lang="en-US" sz="3600" dirty="0"/>
              <a:t>Question #5</a:t>
            </a:r>
          </a:p>
        </p:txBody>
      </p:sp>
      <p:sp>
        <p:nvSpPr>
          <p:cNvPr id="3" name="Text Placeholder 2"/>
          <p:cNvSpPr>
            <a:spLocks noGrp="1"/>
          </p:cNvSpPr>
          <p:nvPr>
            <p:ph idx="1"/>
          </p:nvPr>
        </p:nvSpPr>
        <p:spPr/>
        <p:txBody>
          <a:bodyPr/>
          <a:lstStyle/>
          <a:p>
            <a:pPr marL="0" indent="0"/>
            <a:r>
              <a:rPr lang="en-US" sz="2800" b="1" u="sng" dirty="0"/>
              <a:t>The GAO recommended practices for CSP agreements are broken into X categories:</a:t>
            </a:r>
          </a:p>
          <a:p>
            <a:r>
              <a:rPr lang="en-US" dirty="0"/>
              <a:t>	a)	4</a:t>
            </a:r>
          </a:p>
          <a:p>
            <a:r>
              <a:rPr lang="en-US" dirty="0"/>
              <a:t>	b)	6</a:t>
            </a:r>
          </a:p>
          <a:p>
            <a:r>
              <a:rPr lang="en-US" dirty="0"/>
              <a:t>	c)	3</a:t>
            </a:r>
          </a:p>
          <a:p>
            <a:endParaRPr lang="en-US" dirty="0"/>
          </a:p>
        </p:txBody>
      </p:sp>
      <p:sp>
        <p:nvSpPr>
          <p:cNvPr id="4" name="Slide Number Placeholder 3"/>
          <p:cNvSpPr>
            <a:spLocks noGrp="1"/>
          </p:cNvSpPr>
          <p:nvPr>
            <p:ph type="sldNum" sz="quarter" idx="10"/>
          </p:nvPr>
        </p:nvSpPr>
        <p:spPr/>
        <p:txBody>
          <a:bodyPr/>
          <a:lstStyle/>
          <a:p>
            <a:fld id="{649002A2-B6E2-49B7-A0B4-EE7613F2CB83}" type="slidenum">
              <a:rPr lang="en-US" smtClean="0"/>
              <a:t>45</a:t>
            </a:fld>
            <a:endParaRPr lang="en-US" dirty="0"/>
          </a:p>
        </p:txBody>
      </p:sp>
    </p:spTree>
    <p:extLst>
      <p:ext uri="{BB962C8B-B14F-4D97-AF65-F5344CB8AC3E}">
        <p14:creationId xmlns:p14="http://schemas.microsoft.com/office/powerpoint/2010/main" val="40783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1"/>
            <a:ext cx="6858000" cy="1447799"/>
          </a:xfrm>
          <a:prstGeom prst="rect">
            <a:avLst/>
          </a:prstGeom>
        </p:spPr>
        <p:txBody>
          <a:bodyPr/>
          <a:lstStyle/>
          <a:p>
            <a:pPr algn="ctr"/>
            <a:r>
              <a:rPr lang="en-US" b="1" dirty="0">
                <a:solidFill>
                  <a:srgbClr val="0070C0"/>
                </a:solidFill>
                <a:effectLst>
                  <a:outerShdw blurRad="38100" dist="38100" dir="2700000" algn="tl">
                    <a:srgbClr val="000000">
                      <a:alpha val="43137"/>
                    </a:srgbClr>
                  </a:outerShdw>
                </a:effectLst>
                <a:latin typeface="+mj-lt"/>
              </a:rPr>
              <a:t>COSO ERM IC Model</a:t>
            </a:r>
          </a:p>
        </p:txBody>
      </p:sp>
      <p:sp>
        <p:nvSpPr>
          <p:cNvPr id="3" name="Slide Number Placeholder 2"/>
          <p:cNvSpPr>
            <a:spLocks noGrp="1"/>
          </p:cNvSpPr>
          <p:nvPr>
            <p:ph type="sldNum" sz="quarter" idx="10"/>
          </p:nvPr>
        </p:nvSpPr>
        <p:spPr/>
        <p:txBody>
          <a:bodyPr/>
          <a:lstStyle/>
          <a:p>
            <a:fld id="{649002A2-B6E2-49B7-A0B4-EE7613F2CB83}" type="slidenum">
              <a:rPr lang="en-US" smtClean="0"/>
              <a:t>46</a:t>
            </a:fld>
            <a:endParaRPr lang="en-US" dirty="0"/>
          </a:p>
        </p:txBody>
      </p:sp>
    </p:spTree>
    <p:extLst>
      <p:ext uri="{BB962C8B-B14F-4D97-AF65-F5344CB8AC3E}">
        <p14:creationId xmlns:p14="http://schemas.microsoft.com/office/powerpoint/2010/main" val="1666005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457200"/>
          </a:xfrm>
        </p:spPr>
        <p:txBody>
          <a:bodyPr>
            <a:noAutofit/>
          </a:bodyPr>
          <a:lstStyle/>
          <a:p>
            <a:pPr eaLnBrk="1" hangingPunct="1"/>
            <a:r>
              <a:rPr lang="en-US" sz="3200" dirty="0">
                <a:solidFill>
                  <a:srgbClr val="FF0000"/>
                </a:solidFill>
              </a:rPr>
              <a:t>COSO ERM CUBE</a:t>
            </a:r>
          </a:p>
        </p:txBody>
      </p:sp>
      <p:pic>
        <p:nvPicPr>
          <p:cNvPr id="3" name="Picture 2"/>
          <p:cNvPicPr>
            <a:picLocks noChangeAspect="1"/>
          </p:cNvPicPr>
          <p:nvPr/>
        </p:nvPicPr>
        <p:blipFill>
          <a:blip r:embed="rId3"/>
          <a:stretch>
            <a:fillRect/>
          </a:stretch>
        </p:blipFill>
        <p:spPr>
          <a:xfrm>
            <a:off x="1783168" y="644769"/>
            <a:ext cx="8580033" cy="5375031"/>
          </a:xfrm>
          <a:prstGeom prst="rect">
            <a:avLst/>
          </a:prstGeom>
        </p:spPr>
      </p:pic>
      <p:sp>
        <p:nvSpPr>
          <p:cNvPr id="2" name="Slide Number Placeholder 1"/>
          <p:cNvSpPr>
            <a:spLocks noGrp="1"/>
          </p:cNvSpPr>
          <p:nvPr>
            <p:ph type="sldNum" sz="quarter" idx="10"/>
          </p:nvPr>
        </p:nvSpPr>
        <p:spPr/>
        <p:txBody>
          <a:bodyPr/>
          <a:lstStyle/>
          <a:p>
            <a:fld id="{649002A2-B6E2-49B7-A0B4-EE7613F2CB83}" type="slidenum">
              <a:rPr lang="en-US" smtClean="0"/>
              <a:t>47</a:t>
            </a:fld>
            <a:endParaRPr lang="en-US" dirty="0"/>
          </a:p>
        </p:txBody>
      </p:sp>
    </p:spTree>
    <p:extLst>
      <p:ext uri="{BB962C8B-B14F-4D97-AF65-F5344CB8AC3E}">
        <p14:creationId xmlns:p14="http://schemas.microsoft.com/office/powerpoint/2010/main" val="2037198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solidFill>
                  <a:srgbClr val="AF2C1D"/>
                </a:solidFill>
                <a:latin typeface="Univers 47 CondensedLight"/>
              </a:rPr>
              <a:t>Internal Environment </a:t>
            </a:r>
            <a:r>
              <a:rPr lang="en-US" sz="2400" dirty="0">
                <a:solidFill>
                  <a:srgbClr val="221E1F"/>
                </a:solidFill>
                <a:latin typeface="Univers 57 Condensed"/>
              </a:rPr>
              <a:t>– The internal environment component serves as the foundation for and defines the organization’s risk appetite in terms of how risks and controls are viewed. For instance, if management has a policy of not outsourcing any of its operations (i.e., there is a culture of risk avoidance), this policy will limit the viable options for cloud deployment and service delivery models so that private cloud solutions might be the only acceptable alternative.</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48</a:t>
            </a:fld>
            <a:endParaRPr lang="en-US" dirty="0"/>
          </a:p>
        </p:txBody>
      </p:sp>
    </p:spTree>
    <p:extLst>
      <p:ext uri="{BB962C8B-B14F-4D97-AF65-F5344CB8AC3E}">
        <p14:creationId xmlns:p14="http://schemas.microsoft.com/office/powerpoint/2010/main" val="4241866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solidFill>
                  <a:srgbClr val="AF2C1D"/>
                </a:solidFill>
                <a:latin typeface="Univers 47 CondensedLight"/>
              </a:rPr>
              <a:t>Objective Setting </a:t>
            </a:r>
            <a:r>
              <a:rPr lang="en-US" sz="2400" dirty="0">
                <a:solidFill>
                  <a:srgbClr val="221E1F"/>
                </a:solidFill>
                <a:latin typeface="Univers 57 Condensed"/>
              </a:rPr>
              <a:t>– Management needs to evaluate how cloud computing aligns with the organization’s objectives. Depending on the circumstances, cloud computing might present an opportunity for the organization to enhance its ability to achieve existing objectives, or it might present an opportunity to gain a competitive advantage, which would require new objectives to be defined.</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49</a:t>
            </a:fld>
            <a:endParaRPr lang="en-US" dirty="0"/>
          </a:p>
        </p:txBody>
      </p:sp>
    </p:spTree>
    <p:extLst>
      <p:ext uri="{BB962C8B-B14F-4D97-AF65-F5344CB8AC3E}">
        <p14:creationId xmlns:p14="http://schemas.microsoft.com/office/powerpoint/2010/main" val="124394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29055"/>
            <a:ext cx="7876032" cy="5647944"/>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649655" y="1862963"/>
            <a:ext cx="1858086" cy="252852"/>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1504995" y="2672333"/>
            <a:ext cx="3034799" cy="491363"/>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1503935" y="3314953"/>
            <a:ext cx="1150364" cy="458559"/>
          </a:xfrm>
          <a:prstGeom prst="rect">
            <a:avLst/>
          </a:prstGeom>
          <a:blipFill>
            <a:blip r:embed="rId6" cstate="print"/>
            <a:stretch>
              <a:fillRect/>
            </a:stretch>
          </a:blipFill>
        </p:spPr>
        <p:txBody>
          <a:bodyPr wrap="square" lIns="0" tIns="0" rIns="0" bIns="0" rtlCol="0"/>
          <a:lstStyle/>
          <a:p>
            <a:endParaRPr dirty="0"/>
          </a:p>
        </p:txBody>
      </p:sp>
      <p:sp>
        <p:nvSpPr>
          <p:cNvPr id="6" name="object 6"/>
          <p:cNvSpPr/>
          <p:nvPr/>
        </p:nvSpPr>
        <p:spPr>
          <a:xfrm>
            <a:off x="1499202" y="3974846"/>
            <a:ext cx="2664173" cy="522097"/>
          </a:xfrm>
          <a:prstGeom prst="rect">
            <a:avLst/>
          </a:prstGeom>
          <a:blipFill>
            <a:blip r:embed="rId7" cstate="print"/>
            <a:stretch>
              <a:fillRect/>
            </a:stretch>
          </a:blipFill>
        </p:spPr>
        <p:txBody>
          <a:bodyPr wrap="square" lIns="0" tIns="0" rIns="0" bIns="0" rtlCol="0"/>
          <a:lstStyle/>
          <a:p>
            <a:endParaRPr dirty="0"/>
          </a:p>
        </p:txBody>
      </p:sp>
      <p:sp>
        <p:nvSpPr>
          <p:cNvPr id="7" name="object 7"/>
          <p:cNvSpPr/>
          <p:nvPr/>
        </p:nvSpPr>
        <p:spPr>
          <a:xfrm>
            <a:off x="1521205" y="4636261"/>
            <a:ext cx="1980183" cy="591438"/>
          </a:xfrm>
          <a:prstGeom prst="rect">
            <a:avLst/>
          </a:prstGeom>
          <a:blipFill>
            <a:blip r:embed="rId8" cstate="print"/>
            <a:stretch>
              <a:fillRect/>
            </a:stretch>
          </a:blipFill>
        </p:spPr>
        <p:txBody>
          <a:bodyPr wrap="square" lIns="0" tIns="0" rIns="0" bIns="0" rtlCol="0"/>
          <a:lstStyle/>
          <a:p>
            <a:endParaRPr dirty="0"/>
          </a:p>
        </p:txBody>
      </p:sp>
      <p:sp>
        <p:nvSpPr>
          <p:cNvPr id="8" name="object 8"/>
          <p:cNvSpPr/>
          <p:nvPr/>
        </p:nvSpPr>
        <p:spPr>
          <a:xfrm>
            <a:off x="6626352" y="4166615"/>
            <a:ext cx="5565775" cy="715010"/>
          </a:xfrm>
          <a:custGeom>
            <a:avLst/>
            <a:gdLst/>
            <a:ahLst/>
            <a:cxnLst/>
            <a:rect l="l" t="t" r="r" b="b"/>
            <a:pathLst>
              <a:path w="5565775" h="715010">
                <a:moveTo>
                  <a:pt x="0" y="714755"/>
                </a:moveTo>
                <a:lnTo>
                  <a:pt x="5565648" y="714755"/>
                </a:lnTo>
                <a:lnTo>
                  <a:pt x="5565648" y="0"/>
                </a:lnTo>
                <a:lnTo>
                  <a:pt x="0" y="0"/>
                </a:lnTo>
                <a:lnTo>
                  <a:pt x="0" y="714755"/>
                </a:lnTo>
                <a:close/>
              </a:path>
            </a:pathLst>
          </a:custGeom>
          <a:solidFill>
            <a:srgbClr val="003366"/>
          </a:solidFill>
        </p:spPr>
        <p:txBody>
          <a:bodyPr wrap="square" lIns="0" tIns="0" rIns="0" bIns="0" rtlCol="0"/>
          <a:lstStyle/>
          <a:p>
            <a:endParaRPr dirty="0"/>
          </a:p>
        </p:txBody>
      </p:sp>
      <p:sp>
        <p:nvSpPr>
          <p:cNvPr id="9" name="object 9"/>
          <p:cNvSpPr/>
          <p:nvPr/>
        </p:nvSpPr>
        <p:spPr>
          <a:xfrm>
            <a:off x="6997192" y="4408423"/>
            <a:ext cx="4691485" cy="248284"/>
          </a:xfrm>
          <a:prstGeom prst="rect">
            <a:avLst/>
          </a:prstGeom>
          <a:blipFill>
            <a:blip r:embed="rId9" cstate="print"/>
            <a:stretch>
              <a:fillRect/>
            </a:stretch>
          </a:blipFill>
        </p:spPr>
        <p:txBody>
          <a:bodyPr wrap="square" lIns="0" tIns="0" rIns="0" bIns="0" rtlCol="0"/>
          <a:lstStyle/>
          <a:p>
            <a:endParaRPr dirty="0"/>
          </a:p>
        </p:txBody>
      </p:sp>
      <p:sp>
        <p:nvSpPr>
          <p:cNvPr id="10" name="object 10"/>
          <p:cNvSpPr/>
          <p:nvPr/>
        </p:nvSpPr>
        <p:spPr>
          <a:xfrm>
            <a:off x="6626352" y="3346703"/>
            <a:ext cx="5565775" cy="715010"/>
          </a:xfrm>
          <a:custGeom>
            <a:avLst/>
            <a:gdLst/>
            <a:ahLst/>
            <a:cxnLst/>
            <a:rect l="l" t="t" r="r" b="b"/>
            <a:pathLst>
              <a:path w="5565775" h="715010">
                <a:moveTo>
                  <a:pt x="0" y="714756"/>
                </a:moveTo>
                <a:lnTo>
                  <a:pt x="5565648" y="714756"/>
                </a:lnTo>
                <a:lnTo>
                  <a:pt x="5565648" y="0"/>
                </a:lnTo>
                <a:lnTo>
                  <a:pt x="0" y="0"/>
                </a:lnTo>
                <a:lnTo>
                  <a:pt x="0" y="714756"/>
                </a:lnTo>
                <a:close/>
              </a:path>
            </a:pathLst>
          </a:custGeom>
          <a:solidFill>
            <a:srgbClr val="003366"/>
          </a:solidFill>
        </p:spPr>
        <p:txBody>
          <a:bodyPr wrap="square" lIns="0" tIns="0" rIns="0" bIns="0" rtlCol="0"/>
          <a:lstStyle/>
          <a:p>
            <a:endParaRPr dirty="0"/>
          </a:p>
        </p:txBody>
      </p:sp>
      <p:sp>
        <p:nvSpPr>
          <p:cNvPr id="11" name="object 11"/>
          <p:cNvSpPr/>
          <p:nvPr/>
        </p:nvSpPr>
        <p:spPr>
          <a:xfrm>
            <a:off x="6997192" y="3493389"/>
            <a:ext cx="3753230" cy="249047"/>
          </a:xfrm>
          <a:prstGeom prst="rect">
            <a:avLst/>
          </a:prstGeom>
          <a:blipFill>
            <a:blip r:embed="rId10" cstate="print"/>
            <a:stretch>
              <a:fillRect/>
            </a:stretch>
          </a:blipFill>
        </p:spPr>
        <p:txBody>
          <a:bodyPr wrap="square" lIns="0" tIns="0" rIns="0" bIns="0" rtlCol="0"/>
          <a:lstStyle/>
          <a:p>
            <a:endParaRPr dirty="0"/>
          </a:p>
        </p:txBody>
      </p:sp>
      <p:sp>
        <p:nvSpPr>
          <p:cNvPr id="12" name="object 12"/>
          <p:cNvSpPr/>
          <p:nvPr/>
        </p:nvSpPr>
        <p:spPr>
          <a:xfrm>
            <a:off x="7002030" y="3769614"/>
            <a:ext cx="1975428" cy="247142"/>
          </a:xfrm>
          <a:prstGeom prst="rect">
            <a:avLst/>
          </a:prstGeom>
          <a:blipFill>
            <a:blip r:embed="rId11" cstate="print"/>
            <a:stretch>
              <a:fillRect/>
            </a:stretch>
          </a:blipFill>
        </p:spPr>
        <p:txBody>
          <a:bodyPr wrap="square" lIns="0" tIns="0" rIns="0" bIns="0" rtlCol="0"/>
          <a:lstStyle/>
          <a:p>
            <a:endParaRPr dirty="0"/>
          </a:p>
        </p:txBody>
      </p:sp>
      <p:sp>
        <p:nvSpPr>
          <p:cNvPr id="13" name="object 13"/>
          <p:cNvSpPr/>
          <p:nvPr/>
        </p:nvSpPr>
        <p:spPr>
          <a:xfrm>
            <a:off x="6626352" y="2537460"/>
            <a:ext cx="5565775" cy="715010"/>
          </a:xfrm>
          <a:custGeom>
            <a:avLst/>
            <a:gdLst/>
            <a:ahLst/>
            <a:cxnLst/>
            <a:rect l="l" t="t" r="r" b="b"/>
            <a:pathLst>
              <a:path w="5565775" h="715010">
                <a:moveTo>
                  <a:pt x="0" y="714756"/>
                </a:moveTo>
                <a:lnTo>
                  <a:pt x="5565648" y="714756"/>
                </a:lnTo>
                <a:lnTo>
                  <a:pt x="5565648" y="0"/>
                </a:lnTo>
                <a:lnTo>
                  <a:pt x="0" y="0"/>
                </a:lnTo>
                <a:lnTo>
                  <a:pt x="0" y="714756"/>
                </a:lnTo>
                <a:close/>
              </a:path>
            </a:pathLst>
          </a:custGeom>
          <a:solidFill>
            <a:srgbClr val="003366"/>
          </a:solidFill>
        </p:spPr>
        <p:txBody>
          <a:bodyPr wrap="square" lIns="0" tIns="0" rIns="0" bIns="0" rtlCol="0"/>
          <a:lstStyle/>
          <a:p>
            <a:endParaRPr dirty="0"/>
          </a:p>
        </p:txBody>
      </p:sp>
      <p:sp>
        <p:nvSpPr>
          <p:cNvPr id="14" name="object 14"/>
          <p:cNvSpPr/>
          <p:nvPr/>
        </p:nvSpPr>
        <p:spPr>
          <a:xfrm>
            <a:off x="6997192" y="2675127"/>
            <a:ext cx="4387977" cy="248285"/>
          </a:xfrm>
          <a:prstGeom prst="rect">
            <a:avLst/>
          </a:prstGeom>
          <a:blipFill>
            <a:blip r:embed="rId12" cstate="print"/>
            <a:stretch>
              <a:fillRect/>
            </a:stretch>
          </a:blipFill>
        </p:spPr>
        <p:txBody>
          <a:bodyPr wrap="square" lIns="0" tIns="0" rIns="0" bIns="0" rtlCol="0"/>
          <a:lstStyle/>
          <a:p>
            <a:endParaRPr dirty="0"/>
          </a:p>
        </p:txBody>
      </p:sp>
      <p:sp>
        <p:nvSpPr>
          <p:cNvPr id="15" name="object 15"/>
          <p:cNvSpPr/>
          <p:nvPr/>
        </p:nvSpPr>
        <p:spPr>
          <a:xfrm>
            <a:off x="7011034" y="2949448"/>
            <a:ext cx="491210" cy="247014"/>
          </a:xfrm>
          <a:prstGeom prst="rect">
            <a:avLst/>
          </a:prstGeom>
          <a:blipFill>
            <a:blip r:embed="rId13" cstate="print"/>
            <a:stretch>
              <a:fillRect/>
            </a:stretch>
          </a:blipFill>
        </p:spPr>
        <p:txBody>
          <a:bodyPr wrap="square" lIns="0" tIns="0" rIns="0" bIns="0" rtlCol="0"/>
          <a:lstStyle/>
          <a:p>
            <a:endParaRPr dirty="0"/>
          </a:p>
        </p:txBody>
      </p:sp>
      <p:sp>
        <p:nvSpPr>
          <p:cNvPr id="16" name="object 16"/>
          <p:cNvSpPr/>
          <p:nvPr/>
        </p:nvSpPr>
        <p:spPr>
          <a:xfrm>
            <a:off x="6626352" y="1738883"/>
            <a:ext cx="5565775" cy="715010"/>
          </a:xfrm>
          <a:custGeom>
            <a:avLst/>
            <a:gdLst/>
            <a:ahLst/>
            <a:cxnLst/>
            <a:rect l="l" t="t" r="r" b="b"/>
            <a:pathLst>
              <a:path w="5565775" h="715010">
                <a:moveTo>
                  <a:pt x="0" y="714756"/>
                </a:moveTo>
                <a:lnTo>
                  <a:pt x="5565648" y="714756"/>
                </a:lnTo>
                <a:lnTo>
                  <a:pt x="5565648" y="0"/>
                </a:lnTo>
                <a:lnTo>
                  <a:pt x="0" y="0"/>
                </a:lnTo>
                <a:lnTo>
                  <a:pt x="0" y="714756"/>
                </a:lnTo>
                <a:close/>
              </a:path>
            </a:pathLst>
          </a:custGeom>
          <a:solidFill>
            <a:srgbClr val="003366"/>
          </a:solidFill>
        </p:spPr>
        <p:txBody>
          <a:bodyPr wrap="square" lIns="0" tIns="0" rIns="0" bIns="0" rtlCol="0"/>
          <a:lstStyle/>
          <a:p>
            <a:endParaRPr dirty="0"/>
          </a:p>
        </p:txBody>
      </p:sp>
      <p:sp>
        <p:nvSpPr>
          <p:cNvPr id="17" name="object 17"/>
          <p:cNvSpPr/>
          <p:nvPr/>
        </p:nvSpPr>
        <p:spPr>
          <a:xfrm>
            <a:off x="6997192" y="1866392"/>
            <a:ext cx="4435983" cy="231394"/>
          </a:xfrm>
          <a:prstGeom prst="rect">
            <a:avLst/>
          </a:prstGeom>
          <a:blipFill>
            <a:blip r:embed="rId14" cstate="print"/>
            <a:stretch>
              <a:fillRect/>
            </a:stretch>
          </a:blipFill>
        </p:spPr>
        <p:txBody>
          <a:bodyPr wrap="square" lIns="0" tIns="0" rIns="0" bIns="0" rtlCol="0"/>
          <a:lstStyle/>
          <a:p>
            <a:endParaRPr dirty="0"/>
          </a:p>
        </p:txBody>
      </p:sp>
      <p:sp>
        <p:nvSpPr>
          <p:cNvPr id="18" name="object 18"/>
          <p:cNvSpPr/>
          <p:nvPr/>
        </p:nvSpPr>
        <p:spPr>
          <a:xfrm>
            <a:off x="7002030" y="2142617"/>
            <a:ext cx="1844365" cy="247142"/>
          </a:xfrm>
          <a:prstGeom prst="rect">
            <a:avLst/>
          </a:prstGeom>
          <a:blipFill>
            <a:blip r:embed="rId15" cstate="print"/>
            <a:stretch>
              <a:fillRect/>
            </a:stretch>
          </a:blipFill>
        </p:spPr>
        <p:txBody>
          <a:bodyPr wrap="square" lIns="0" tIns="0" rIns="0" bIns="0" rtlCol="0"/>
          <a:lstStyle/>
          <a:p>
            <a:endParaRPr dirty="0"/>
          </a:p>
        </p:txBody>
      </p:sp>
      <p:sp>
        <p:nvSpPr>
          <p:cNvPr id="19" name="object 19"/>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21" name="object 21"/>
          <p:cNvSpPr txBox="1">
            <a:spLocks noGrp="1"/>
          </p:cNvSpPr>
          <p:nvPr>
            <p:ph type="title"/>
          </p:nvPr>
        </p:nvSpPr>
        <p:spPr>
          <a:prstGeom prst="rect">
            <a:avLst/>
          </a:prstGeom>
        </p:spPr>
        <p:txBody>
          <a:bodyPr vert="horz" wrap="square" lIns="0" tIns="383793" rIns="0" bIns="0" rtlCol="0">
            <a:spAutoFit/>
          </a:bodyPr>
          <a:lstStyle/>
          <a:p>
            <a:pPr marL="196850">
              <a:lnSpc>
                <a:spcPct val="100000"/>
              </a:lnSpc>
            </a:pPr>
            <a:r>
              <a:rPr spc="-5" dirty="0"/>
              <a:t>Lea</a:t>
            </a:r>
            <a:r>
              <a:rPr dirty="0"/>
              <a:t>p</a:t>
            </a:r>
            <a:r>
              <a:rPr spc="10" dirty="0"/>
              <a:t> </a:t>
            </a:r>
            <a:r>
              <a:rPr dirty="0"/>
              <a:t>ahead in</a:t>
            </a:r>
            <a:r>
              <a:rPr spc="-5" dirty="0"/>
              <a:t> </a:t>
            </a:r>
            <a:r>
              <a:rPr dirty="0"/>
              <a:t>the </a:t>
            </a:r>
            <a:r>
              <a:rPr spc="-15" dirty="0"/>
              <a:t>c</a:t>
            </a:r>
            <a:r>
              <a:rPr dirty="0"/>
              <a:t>loud</a:t>
            </a:r>
          </a:p>
        </p:txBody>
      </p:sp>
      <p:sp>
        <p:nvSpPr>
          <p:cNvPr id="22" name="object 22"/>
          <p:cNvSpPr/>
          <p:nvPr/>
        </p:nvSpPr>
        <p:spPr>
          <a:xfrm>
            <a:off x="6621780" y="4971288"/>
            <a:ext cx="5565775" cy="713740"/>
          </a:xfrm>
          <a:custGeom>
            <a:avLst/>
            <a:gdLst/>
            <a:ahLst/>
            <a:cxnLst/>
            <a:rect l="l" t="t" r="r" b="b"/>
            <a:pathLst>
              <a:path w="5565775" h="713739">
                <a:moveTo>
                  <a:pt x="0" y="713232"/>
                </a:moveTo>
                <a:lnTo>
                  <a:pt x="5565648" y="713232"/>
                </a:lnTo>
                <a:lnTo>
                  <a:pt x="5565648" y="0"/>
                </a:lnTo>
                <a:lnTo>
                  <a:pt x="0" y="0"/>
                </a:lnTo>
                <a:lnTo>
                  <a:pt x="0" y="713232"/>
                </a:lnTo>
                <a:close/>
              </a:path>
            </a:pathLst>
          </a:custGeom>
          <a:solidFill>
            <a:srgbClr val="003366"/>
          </a:solidFill>
        </p:spPr>
        <p:txBody>
          <a:bodyPr wrap="square" lIns="0" tIns="0" rIns="0" bIns="0" rtlCol="0"/>
          <a:lstStyle/>
          <a:p>
            <a:endParaRPr dirty="0"/>
          </a:p>
        </p:txBody>
      </p:sp>
      <p:sp>
        <p:nvSpPr>
          <p:cNvPr id="23" name="object 23"/>
          <p:cNvSpPr/>
          <p:nvPr/>
        </p:nvSpPr>
        <p:spPr>
          <a:xfrm>
            <a:off x="7008114" y="5096890"/>
            <a:ext cx="4156329" cy="248284"/>
          </a:xfrm>
          <a:prstGeom prst="rect">
            <a:avLst/>
          </a:prstGeom>
          <a:blipFill>
            <a:blip r:embed="rId16" cstate="print"/>
            <a:stretch>
              <a:fillRect/>
            </a:stretch>
          </a:blipFill>
        </p:spPr>
        <p:txBody>
          <a:bodyPr wrap="square" lIns="0" tIns="0" rIns="0" bIns="0" rtlCol="0"/>
          <a:lstStyle/>
          <a:p>
            <a:endParaRPr dirty="0"/>
          </a:p>
        </p:txBody>
      </p:sp>
      <p:sp>
        <p:nvSpPr>
          <p:cNvPr id="24" name="object 24"/>
          <p:cNvSpPr/>
          <p:nvPr/>
        </p:nvSpPr>
        <p:spPr>
          <a:xfrm>
            <a:off x="6996945" y="5369178"/>
            <a:ext cx="2298293" cy="250114"/>
          </a:xfrm>
          <a:prstGeom prst="rect">
            <a:avLst/>
          </a:prstGeom>
          <a:blipFill>
            <a:blip r:embed="rId17" cstate="print"/>
            <a:stretch>
              <a:fillRect/>
            </a:stretch>
          </a:blipFill>
        </p:spPr>
        <p:txBody>
          <a:bodyPr wrap="square" lIns="0" tIns="0" rIns="0" bIns="0" rtlCol="0"/>
          <a:lstStyle/>
          <a:p>
            <a:endParaRPr dirty="0"/>
          </a:p>
        </p:txBody>
      </p:sp>
      <p:sp>
        <p:nvSpPr>
          <p:cNvPr id="25" name="object 25"/>
          <p:cNvSpPr/>
          <p:nvPr/>
        </p:nvSpPr>
        <p:spPr>
          <a:xfrm>
            <a:off x="6621780" y="5780532"/>
            <a:ext cx="5565775" cy="713740"/>
          </a:xfrm>
          <a:custGeom>
            <a:avLst/>
            <a:gdLst/>
            <a:ahLst/>
            <a:cxnLst/>
            <a:rect l="l" t="t" r="r" b="b"/>
            <a:pathLst>
              <a:path w="5565775" h="713739">
                <a:moveTo>
                  <a:pt x="0" y="713232"/>
                </a:moveTo>
                <a:lnTo>
                  <a:pt x="5565648" y="713232"/>
                </a:lnTo>
                <a:lnTo>
                  <a:pt x="5565648" y="0"/>
                </a:lnTo>
                <a:lnTo>
                  <a:pt x="0" y="0"/>
                </a:lnTo>
                <a:lnTo>
                  <a:pt x="0" y="713232"/>
                </a:lnTo>
                <a:close/>
              </a:path>
            </a:pathLst>
          </a:custGeom>
          <a:solidFill>
            <a:srgbClr val="003366"/>
          </a:solidFill>
        </p:spPr>
        <p:txBody>
          <a:bodyPr wrap="square" lIns="0" tIns="0" rIns="0" bIns="0" rtlCol="0"/>
          <a:lstStyle/>
          <a:p>
            <a:endParaRPr dirty="0"/>
          </a:p>
        </p:txBody>
      </p:sp>
      <p:sp>
        <p:nvSpPr>
          <p:cNvPr id="26" name="object 26"/>
          <p:cNvSpPr/>
          <p:nvPr/>
        </p:nvSpPr>
        <p:spPr>
          <a:xfrm>
            <a:off x="6991984" y="5903785"/>
            <a:ext cx="4216400" cy="248143"/>
          </a:xfrm>
          <a:prstGeom prst="rect">
            <a:avLst/>
          </a:prstGeom>
          <a:blipFill>
            <a:blip r:embed="rId18" cstate="print"/>
            <a:stretch>
              <a:fillRect/>
            </a:stretch>
          </a:blipFill>
        </p:spPr>
        <p:txBody>
          <a:bodyPr wrap="square" lIns="0" tIns="0" rIns="0" bIns="0" rtlCol="0"/>
          <a:lstStyle/>
          <a:p>
            <a:endParaRPr dirty="0"/>
          </a:p>
        </p:txBody>
      </p:sp>
      <p:sp>
        <p:nvSpPr>
          <p:cNvPr id="27" name="object 27"/>
          <p:cNvSpPr/>
          <p:nvPr/>
        </p:nvSpPr>
        <p:spPr>
          <a:xfrm>
            <a:off x="6996824" y="6178105"/>
            <a:ext cx="1551645" cy="247053"/>
          </a:xfrm>
          <a:prstGeom prst="rect">
            <a:avLst/>
          </a:prstGeom>
          <a:blipFill>
            <a:blip r:embed="rId19" cstate="print"/>
            <a:stretch>
              <a:fillRect/>
            </a:stretch>
          </a:blipFill>
        </p:spPr>
        <p:txBody>
          <a:bodyPr wrap="square" lIns="0" tIns="0" rIns="0" bIns="0" rtlCol="0"/>
          <a:lstStyle/>
          <a:p>
            <a:endParaRPr dirty="0"/>
          </a:p>
        </p:txBody>
      </p:sp>
      <p:sp>
        <p:nvSpPr>
          <p:cNvPr id="28" name="object 28"/>
          <p:cNvSpPr/>
          <p:nvPr/>
        </p:nvSpPr>
        <p:spPr>
          <a:xfrm>
            <a:off x="10565892" y="137160"/>
            <a:ext cx="1379220" cy="464820"/>
          </a:xfrm>
          <a:prstGeom prst="rect">
            <a:avLst/>
          </a:prstGeom>
          <a:blipFill>
            <a:blip r:embed="rId20" cstate="print"/>
            <a:stretch>
              <a:fillRect/>
            </a:stretch>
          </a:blipFill>
        </p:spPr>
        <p:txBody>
          <a:bodyPr wrap="square" lIns="0" tIns="0" rIns="0" bIns="0" rtlCol="0"/>
          <a:lstStyle/>
          <a:p>
            <a:endParaRPr dirty="0"/>
          </a:p>
        </p:txBody>
      </p:sp>
      <p:sp>
        <p:nvSpPr>
          <p:cNvPr id="29" name="object 29"/>
          <p:cNvSpPr/>
          <p:nvPr/>
        </p:nvSpPr>
        <p:spPr>
          <a:xfrm>
            <a:off x="10222992" y="723900"/>
            <a:ext cx="1722120" cy="342900"/>
          </a:xfrm>
          <a:prstGeom prst="rect">
            <a:avLst/>
          </a:prstGeom>
          <a:blipFill>
            <a:blip r:embed="rId21" cstate="print"/>
            <a:stretch>
              <a:fillRect/>
            </a:stretch>
          </a:blipFill>
        </p:spPr>
        <p:txBody>
          <a:bodyPr wrap="square" lIns="0" tIns="0" rIns="0" bIns="0" rtlCol="0"/>
          <a:lstStyle/>
          <a:p>
            <a:endParaRPr dirty="0"/>
          </a:p>
        </p:txBody>
      </p:sp>
      <p:sp>
        <p:nvSpPr>
          <p:cNvPr id="30" name="Slide Number Placeholder 29"/>
          <p:cNvSpPr>
            <a:spLocks noGrp="1"/>
          </p:cNvSpPr>
          <p:nvPr>
            <p:ph type="sldNum" sz="quarter" idx="10"/>
          </p:nvPr>
        </p:nvSpPr>
        <p:spPr>
          <a:xfrm>
            <a:off x="8616022" y="6407213"/>
            <a:ext cx="2743200" cy="365125"/>
          </a:xfrm>
        </p:spPr>
        <p:txBody>
          <a:bodyPr/>
          <a:lstStyle/>
          <a:p>
            <a:fld id="{2F461EE4-5C2D-457B-8B29-92FD8A53BC71}"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lgn="just">
              <a:lnSpc>
                <a:spcPct val="90000"/>
              </a:lnSpc>
              <a:spcAft>
                <a:spcPct val="20000"/>
              </a:spcAft>
              <a:buFont typeface="Arial" pitchFamily="34" charset="0"/>
              <a:buChar char="•"/>
            </a:pPr>
            <a:r>
              <a:rPr lang="en-US" sz="2400" b="1" dirty="0">
                <a:solidFill>
                  <a:srgbClr val="AF2C1D"/>
                </a:solidFill>
                <a:latin typeface="Univers 47 CondensedLight"/>
              </a:rPr>
              <a:t>Event Identification </a:t>
            </a:r>
            <a:r>
              <a:rPr lang="en-US" sz="2400" dirty="0">
                <a:solidFill>
                  <a:srgbClr val="221E1F"/>
                </a:solidFill>
                <a:latin typeface="Univers 57 Condensed"/>
              </a:rPr>
              <a:t>– Management is responsible for identifying the events (either opportunities or risks) that can affect the achievement of objectives. The complexity of event identification and risk assessment processes increases when an organization engages cloud service providers.</a:t>
            </a:r>
          </a:p>
          <a:p>
            <a:pPr algn="just">
              <a:lnSpc>
                <a:spcPct val="90000"/>
              </a:lnSpc>
              <a:spcAft>
                <a:spcPct val="20000"/>
              </a:spcAft>
              <a:buFont typeface="Arial" pitchFamily="34" charset="0"/>
              <a:buChar char="•"/>
            </a:pPr>
            <a:r>
              <a:rPr lang="en-US" sz="2400" dirty="0">
                <a:solidFill>
                  <a:srgbClr val="221E1F"/>
                </a:solidFill>
                <a:latin typeface="Univers 57 Condensed"/>
              </a:rPr>
              <a:t>Management needs to consider external environmental factors (e.g., regulatory, economic, natural, political, social, and technological), as well as the organization’s internal factors (e.g., culture, personnel, and financial health), as part of the process when identifying and assessing risk events. </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50</a:t>
            </a:fld>
            <a:endParaRPr lang="en-US" dirty="0"/>
          </a:p>
        </p:txBody>
      </p:sp>
    </p:spTree>
    <p:extLst>
      <p:ext uri="{BB962C8B-B14F-4D97-AF65-F5344CB8AC3E}">
        <p14:creationId xmlns:p14="http://schemas.microsoft.com/office/powerpoint/2010/main" val="1274687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buFont typeface="Arial" panose="020B0604020202020204" pitchFamily="34" charset="0"/>
              <a:buChar char="•"/>
            </a:pPr>
            <a:r>
              <a:rPr lang="en-US" sz="2400" b="1" dirty="0">
                <a:solidFill>
                  <a:srgbClr val="AF2C1D"/>
                </a:solidFill>
                <a:latin typeface="Univers 47 CondensedLight"/>
              </a:rPr>
              <a:t>Risk Assessment </a:t>
            </a:r>
            <a:r>
              <a:rPr lang="en-US" sz="2400" dirty="0">
                <a:solidFill>
                  <a:srgbClr val="221E1F"/>
                </a:solidFill>
                <a:latin typeface="Univers 57 Condensed"/>
              </a:rPr>
              <a:t>– Management should evaluate the risk events associated with its cloud strategy to determine the potential impact of the risks associated with each cloud computing option. Ideally, risk assessments should be completed before an organization moves to a cloud solution.</a:t>
            </a:r>
          </a:p>
          <a:p>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51</a:t>
            </a:fld>
            <a:endParaRPr lang="en-US" dirty="0"/>
          </a:p>
        </p:txBody>
      </p:sp>
    </p:spTree>
    <p:extLst>
      <p:ext uri="{BB962C8B-B14F-4D97-AF65-F5344CB8AC3E}">
        <p14:creationId xmlns:p14="http://schemas.microsoft.com/office/powerpoint/2010/main" val="4053758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buFont typeface="Arial" panose="020B0604020202020204" pitchFamily="34" charset="0"/>
              <a:buChar char="•"/>
            </a:pPr>
            <a:r>
              <a:rPr lang="en-US" sz="2400" b="1" dirty="0">
                <a:solidFill>
                  <a:srgbClr val="AF2C1D"/>
                </a:solidFill>
                <a:latin typeface="Univers 47 CondensedLight"/>
              </a:rPr>
              <a:t>Risk Assessment (cont.) </a:t>
            </a:r>
            <a:r>
              <a:rPr lang="en-US" sz="2400" dirty="0">
                <a:solidFill>
                  <a:srgbClr val="221E1F"/>
                </a:solidFill>
                <a:latin typeface="Univers 57 Condensed"/>
              </a:rPr>
              <a:t>– Cloud computing can affect the following critical focal points of a risk assessment:</a:t>
            </a:r>
          </a:p>
          <a:p>
            <a:r>
              <a:rPr lang="en-US" sz="2400" b="1" dirty="0">
                <a:solidFill>
                  <a:srgbClr val="221E1F"/>
                </a:solidFill>
                <a:latin typeface="Univers 57 Condensed"/>
              </a:rPr>
              <a:t>	</a:t>
            </a:r>
            <a:r>
              <a:rPr lang="en-US" sz="2400" b="1" dirty="0">
                <a:solidFill>
                  <a:srgbClr val="221E1F"/>
                </a:solidFill>
                <a:latin typeface="Univers 47 CondensedLight"/>
              </a:rPr>
              <a:t>Risk profile </a:t>
            </a:r>
            <a:r>
              <a:rPr lang="en-US" sz="2400" dirty="0">
                <a:solidFill>
                  <a:srgbClr val="221E1F"/>
                </a:solidFill>
                <a:latin typeface="Univers 57 Condensed"/>
              </a:rPr>
              <a:t>– An organization’s risk profile encompasses the entire population of risks it must manage.</a:t>
            </a:r>
          </a:p>
          <a:p>
            <a:r>
              <a:rPr lang="en-US" sz="2400" b="1" dirty="0">
                <a:solidFill>
                  <a:srgbClr val="221E1F"/>
                </a:solidFill>
                <a:latin typeface="Univers 57 Condensed"/>
              </a:rPr>
              <a:t>	</a:t>
            </a:r>
            <a:r>
              <a:rPr lang="en-US" sz="2400" b="1" dirty="0">
                <a:solidFill>
                  <a:srgbClr val="221E1F"/>
                </a:solidFill>
                <a:latin typeface="Univers 47 CondensedLight"/>
              </a:rPr>
              <a:t>Inherent and residual risk </a:t>
            </a:r>
            <a:r>
              <a:rPr lang="en-US" sz="2400" dirty="0">
                <a:solidFill>
                  <a:srgbClr val="221E1F"/>
                </a:solidFill>
                <a:latin typeface="Univers 57 Condensed"/>
              </a:rPr>
              <a:t>– An organization must assess the inherent risks of the events and then develop risk responses and determine the residual risk.</a:t>
            </a:r>
          </a:p>
          <a:p>
            <a:r>
              <a:rPr lang="en-US" sz="2400" b="1" dirty="0">
                <a:solidFill>
                  <a:srgbClr val="221E1F"/>
                </a:solidFill>
                <a:latin typeface="Univers 57 Condensed"/>
              </a:rPr>
              <a:t>	</a:t>
            </a:r>
            <a:r>
              <a:rPr lang="en-US" sz="2400" b="1" dirty="0">
                <a:solidFill>
                  <a:srgbClr val="221E1F"/>
                </a:solidFill>
                <a:latin typeface="Univers 47 CondensedLight"/>
              </a:rPr>
              <a:t>Likelihood and impact </a:t>
            </a:r>
            <a:r>
              <a:rPr lang="en-US" sz="2400" dirty="0">
                <a:solidFill>
                  <a:srgbClr val="221E1F"/>
                </a:solidFill>
                <a:latin typeface="Univers 57 Condensed"/>
              </a:rPr>
              <a:t>– The likelihood of certain events and the related potential impact change in many cases when cloud solutions are adopted. </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52</a:t>
            </a:fld>
            <a:endParaRPr lang="en-US" dirty="0"/>
          </a:p>
        </p:txBody>
      </p:sp>
    </p:spTree>
    <p:extLst>
      <p:ext uri="{BB962C8B-B14F-4D97-AF65-F5344CB8AC3E}">
        <p14:creationId xmlns:p14="http://schemas.microsoft.com/office/powerpoint/2010/main" val="2966829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458200" cy="4724400"/>
          </a:xfrm>
          <a:noFill/>
          <a:ln w="9525">
            <a:noFill/>
            <a:miter lim="800000"/>
            <a:headEnd/>
            <a:tailEnd/>
          </a:ln>
        </p:spPr>
        <p:txBody>
          <a:bodyPr vert="horz" wrap="square" lIns="0" tIns="0" rIns="0" bIns="0" numCol="1" anchor="t" anchorCtr="0" compatLnSpc="1">
            <a:prstTxWarp prst="textNoShape">
              <a:avLst/>
            </a:prstTxWarp>
          </a:bodyPr>
          <a:lstStyle/>
          <a:p>
            <a:pPr>
              <a:buFont typeface="Arial" panose="020B0604020202020204" pitchFamily="34" charset="0"/>
              <a:buChar char="•"/>
            </a:pPr>
            <a:r>
              <a:rPr lang="en-US" sz="2400" b="1" dirty="0">
                <a:solidFill>
                  <a:srgbClr val="AF2C1D"/>
                </a:solidFill>
                <a:latin typeface="Univers 47 CondensedLight"/>
              </a:rPr>
              <a:t>Risk Response </a:t>
            </a:r>
            <a:r>
              <a:rPr lang="en-US" sz="2400" dirty="0">
                <a:solidFill>
                  <a:srgbClr val="221E1F"/>
                </a:solidFill>
                <a:latin typeface="Univers 57 Condensed"/>
              </a:rPr>
              <a:t>– Once risks have been identified and assessed in the context of organizational objectives relative to cloud computing, management needs to determine its risk response.</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53</a:t>
            </a:fld>
            <a:endParaRPr lang="en-US" dirty="0"/>
          </a:p>
        </p:txBody>
      </p:sp>
    </p:spTree>
    <p:extLst>
      <p:ext uri="{BB962C8B-B14F-4D97-AF65-F5344CB8AC3E}">
        <p14:creationId xmlns:p14="http://schemas.microsoft.com/office/powerpoint/2010/main" val="4150097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729154" y="152400"/>
            <a:ext cx="8458200" cy="6096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29154" y="838200"/>
            <a:ext cx="8786446" cy="5181600"/>
          </a:xfrm>
          <a:noFill/>
          <a:ln w="9525">
            <a:noFill/>
            <a:miter lim="800000"/>
            <a:headEnd/>
            <a:tailEnd/>
          </a:ln>
        </p:spPr>
        <p:txBody>
          <a:bodyPr vert="horz" wrap="square" lIns="0" tIns="0" rIns="0" bIns="0" numCol="1" anchor="t" anchorCtr="0" compatLnSpc="1">
            <a:prstTxWarp prst="textNoShape">
              <a:avLst/>
            </a:prstTxWarp>
          </a:bodyPr>
          <a:lstStyle/>
          <a:p>
            <a:pPr>
              <a:buFont typeface="Arial" panose="020B0604020202020204" pitchFamily="34" charset="0"/>
              <a:buChar char="•"/>
            </a:pPr>
            <a:r>
              <a:rPr lang="en-US" sz="2400" b="1" dirty="0">
                <a:solidFill>
                  <a:srgbClr val="AF2C1D"/>
                </a:solidFill>
                <a:latin typeface="Univers 47 CondensedLight"/>
              </a:rPr>
              <a:t>Risk Response (cont.) </a:t>
            </a:r>
            <a:r>
              <a:rPr lang="en-US" sz="2400" dirty="0">
                <a:solidFill>
                  <a:srgbClr val="221E1F"/>
                </a:solidFill>
                <a:latin typeface="Univers 57 Condensed"/>
              </a:rPr>
              <a:t>– There are four types of risk responses:</a:t>
            </a:r>
          </a:p>
          <a:p>
            <a:r>
              <a:rPr lang="en-US" sz="2400" b="1" dirty="0">
                <a:solidFill>
                  <a:srgbClr val="221E1F"/>
                </a:solidFill>
                <a:latin typeface="Univers 57 Condensed"/>
              </a:rPr>
              <a:t>	</a:t>
            </a:r>
            <a:r>
              <a:rPr lang="en-US" sz="2400" b="1" dirty="0">
                <a:solidFill>
                  <a:srgbClr val="221E1F"/>
                </a:solidFill>
                <a:latin typeface="Univers 47 CondensedLight"/>
              </a:rPr>
              <a:t>Avoidance </a:t>
            </a:r>
            <a:r>
              <a:rPr lang="en-US" sz="2400" dirty="0">
                <a:solidFill>
                  <a:srgbClr val="221E1F"/>
                </a:solidFill>
                <a:latin typeface="Univers 57 Condensed"/>
              </a:rPr>
              <a:t>– Exiting the activities giving rise to risk (i.e., not moving to the cloud or considering only private cloud types of solutions as viable options).</a:t>
            </a:r>
          </a:p>
          <a:p>
            <a:r>
              <a:rPr lang="en-US" sz="2400" b="1" dirty="0">
                <a:solidFill>
                  <a:srgbClr val="221E1F"/>
                </a:solidFill>
                <a:latin typeface="Univers 57 Condensed"/>
              </a:rPr>
              <a:t>	</a:t>
            </a:r>
            <a:r>
              <a:rPr lang="en-US" sz="2400" b="1" dirty="0">
                <a:solidFill>
                  <a:srgbClr val="221E1F"/>
                </a:solidFill>
                <a:latin typeface="Univers 47 CondensedLight"/>
              </a:rPr>
              <a:t>Reduction </a:t>
            </a:r>
            <a:r>
              <a:rPr lang="en-US" sz="2400" dirty="0">
                <a:solidFill>
                  <a:srgbClr val="221E1F"/>
                </a:solidFill>
                <a:latin typeface="Univers 57 Condensed"/>
              </a:rPr>
              <a:t>– Implementing control activities and taking actions to reduce risk likelihood, risk impact, or both.</a:t>
            </a:r>
          </a:p>
          <a:p>
            <a:r>
              <a:rPr lang="en-US" sz="2400" b="1" dirty="0">
                <a:solidFill>
                  <a:srgbClr val="221E1F"/>
                </a:solidFill>
                <a:latin typeface="Univers 57 Condensed"/>
              </a:rPr>
              <a:t>	</a:t>
            </a:r>
            <a:r>
              <a:rPr lang="en-US" sz="2400" b="1" dirty="0">
                <a:solidFill>
                  <a:srgbClr val="221E1F"/>
                </a:solidFill>
                <a:latin typeface="Univers 47 CondensedLight"/>
              </a:rPr>
              <a:t>Sharing </a:t>
            </a:r>
            <a:r>
              <a:rPr lang="en-US" sz="2400" dirty="0">
                <a:solidFill>
                  <a:srgbClr val="221E1F"/>
                </a:solidFill>
                <a:latin typeface="Univers 57 Condensed"/>
              </a:rPr>
              <a:t>– Reducing risk likelihood or risk impact by transferring or otherwise sharing a portion of the risk (e.g., buying insurance).</a:t>
            </a:r>
          </a:p>
          <a:p>
            <a:r>
              <a:rPr lang="en-US" sz="2400" b="1" dirty="0">
                <a:solidFill>
                  <a:srgbClr val="221E1F"/>
                </a:solidFill>
                <a:latin typeface="Univers 57 Condensed"/>
              </a:rPr>
              <a:t>	</a:t>
            </a:r>
            <a:r>
              <a:rPr lang="en-US" sz="2400" b="1" dirty="0">
                <a:solidFill>
                  <a:srgbClr val="221E1F"/>
                </a:solidFill>
                <a:latin typeface="Univers 47 CondensedLight"/>
              </a:rPr>
              <a:t>Acceptance </a:t>
            </a:r>
            <a:r>
              <a:rPr lang="en-US" sz="2400" dirty="0">
                <a:solidFill>
                  <a:srgbClr val="221E1F"/>
                </a:solidFill>
                <a:latin typeface="Univers 57 Condensed"/>
              </a:rPr>
              <a:t>– Taking no action to affect risk likelihood or impact. For example, when an organization does not have direct ability to manage the controls of its CSP, the organization is accepting an increased level of inherent risk.</a:t>
            </a:r>
          </a:p>
          <a:p>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54</a:t>
            </a:fld>
            <a:endParaRPr lang="en-US" dirty="0"/>
          </a:p>
        </p:txBody>
      </p:sp>
    </p:spTree>
    <p:extLst>
      <p:ext uri="{BB962C8B-B14F-4D97-AF65-F5344CB8AC3E}">
        <p14:creationId xmlns:p14="http://schemas.microsoft.com/office/powerpoint/2010/main" val="1935185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610600" cy="4724400"/>
          </a:xfrm>
          <a:noFill/>
          <a:ln w="9525">
            <a:noFill/>
            <a:miter lim="800000"/>
            <a:headEnd/>
            <a:tailEnd/>
          </a:ln>
        </p:spPr>
        <p:txBody>
          <a:bodyPr vert="horz" wrap="square" lIns="0" tIns="0" rIns="0" bIns="0" numCol="1" anchor="t" anchorCtr="0" compatLnSpc="1">
            <a:prstTxWarp prst="textNoShape">
              <a:avLst/>
            </a:prstTxWarp>
          </a:bodyPr>
          <a:lstStyle/>
          <a:p>
            <a:pPr>
              <a:buFont typeface="Arial" panose="020B0604020202020204" pitchFamily="34" charset="0"/>
              <a:buChar char="•"/>
            </a:pPr>
            <a:r>
              <a:rPr lang="en-US" sz="2400" b="1" dirty="0">
                <a:solidFill>
                  <a:srgbClr val="AF2C1D"/>
                </a:solidFill>
                <a:latin typeface="Univers 47 CondensedLight"/>
              </a:rPr>
              <a:t>Control Activities </a:t>
            </a:r>
            <a:r>
              <a:rPr lang="en-US" sz="2400" dirty="0">
                <a:solidFill>
                  <a:srgbClr val="221E1F"/>
                </a:solidFill>
                <a:latin typeface="Univers 57 Condensed"/>
              </a:rPr>
              <a:t>– The traditional types of controls (preventive, detective, manual, automated, and entity-level) apply to cloud computing as well.</a:t>
            </a:r>
          </a:p>
          <a:p>
            <a:r>
              <a:rPr lang="en-US" sz="2400" dirty="0">
                <a:solidFill>
                  <a:srgbClr val="221E1F"/>
                </a:solidFill>
                <a:latin typeface="Univers 57 Condensed"/>
              </a:rPr>
              <a:t>	The difference introduced by cloud computing is that some control responsibilities might remain with the organization while certain control responsibilities will be transferred to the CSP</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55</a:t>
            </a:fld>
            <a:endParaRPr lang="en-US" dirty="0"/>
          </a:p>
        </p:txBody>
      </p:sp>
    </p:spTree>
    <p:extLst>
      <p:ext uri="{BB962C8B-B14F-4D97-AF65-F5344CB8AC3E}">
        <p14:creationId xmlns:p14="http://schemas.microsoft.com/office/powerpoint/2010/main" val="540329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9144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610600" cy="4724400"/>
          </a:xfrm>
          <a:noFill/>
          <a:ln w="9525">
            <a:noFill/>
            <a:miter lim="800000"/>
            <a:headEnd/>
            <a:tailEnd/>
          </a:ln>
        </p:spPr>
        <p:txBody>
          <a:bodyPr vert="horz" wrap="square" lIns="0" tIns="0" rIns="0" bIns="0" numCol="1" anchor="t" anchorCtr="0" compatLnSpc="1">
            <a:prstTxWarp prst="textNoShape">
              <a:avLst/>
            </a:prstTxWarp>
          </a:bodyPr>
          <a:lstStyle/>
          <a:p>
            <a:pPr>
              <a:buFont typeface="Arial" panose="020B0604020202020204" pitchFamily="34" charset="0"/>
              <a:buChar char="•"/>
            </a:pPr>
            <a:r>
              <a:rPr lang="en-US" sz="2400" b="1" dirty="0">
                <a:solidFill>
                  <a:srgbClr val="AF2C1D"/>
                </a:solidFill>
                <a:latin typeface="Univers 47 CondensedLight"/>
              </a:rPr>
              <a:t>Control Activities (cont.) </a:t>
            </a:r>
            <a:r>
              <a:rPr lang="en-US" sz="2400" dirty="0">
                <a:solidFill>
                  <a:srgbClr val="221E1F"/>
                </a:solidFill>
                <a:latin typeface="Univers 57 Condensed"/>
              </a:rPr>
              <a:t>– If the quality of an organization’s existing control activities is moderate or poor, going to a cloud solution could exacerbate internal control weaknesses. </a:t>
            </a:r>
          </a:p>
          <a:p>
            <a:pPr lvl="1">
              <a:buFont typeface="Arial" panose="020B0604020202020204" pitchFamily="34" charset="0"/>
              <a:buChar char="•"/>
            </a:pPr>
            <a:r>
              <a:rPr lang="en-US" sz="2400" dirty="0">
                <a:solidFill>
                  <a:srgbClr val="221E1F"/>
                </a:solidFill>
                <a:latin typeface="Univers 57 Condensed"/>
              </a:rPr>
              <a:t>For example, if an organization with poor password controls or data security practices migrates its computing environment to a public or hybrid cloud solution, the possibility of an external security breach is likely to increase significantly due to the fact that access to the organization’s technology base is now through the public Internet.</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56</a:t>
            </a:fld>
            <a:endParaRPr lang="en-US" dirty="0"/>
          </a:p>
        </p:txBody>
      </p:sp>
    </p:spTree>
    <p:extLst>
      <p:ext uri="{BB962C8B-B14F-4D97-AF65-F5344CB8AC3E}">
        <p14:creationId xmlns:p14="http://schemas.microsoft.com/office/powerpoint/2010/main" val="4136467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7620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610600" cy="4724400"/>
          </a:xfrm>
          <a:noFill/>
          <a:ln w="9525">
            <a:noFill/>
            <a:miter lim="800000"/>
            <a:headEnd/>
            <a:tailEnd/>
          </a:ln>
        </p:spPr>
        <p:txBody>
          <a:bodyPr vert="horz" wrap="square" lIns="0" tIns="0" rIns="0" bIns="0" numCol="1" anchor="t" anchorCtr="0" compatLnSpc="1">
            <a:prstTxWarp prst="textNoShape">
              <a:avLst/>
            </a:prstTxWarp>
          </a:bodyPr>
          <a:lstStyle/>
          <a:p>
            <a:pPr>
              <a:buFont typeface="Arial" panose="020B0604020202020204" pitchFamily="34" charset="0"/>
              <a:buChar char="•"/>
            </a:pPr>
            <a:r>
              <a:rPr lang="en-US" sz="2400" b="1" dirty="0">
                <a:solidFill>
                  <a:srgbClr val="AF2C1D"/>
                </a:solidFill>
                <a:latin typeface="Univers 47 CondensedLight"/>
              </a:rPr>
              <a:t>Information and Communication </a:t>
            </a:r>
            <a:r>
              <a:rPr lang="en-US" sz="2400" dirty="0">
                <a:solidFill>
                  <a:srgbClr val="221E1F"/>
                </a:solidFill>
                <a:latin typeface="Univers 57 Condensed"/>
              </a:rPr>
              <a:t>– To effectively operate its business and manage the related risks, management relies on timely and accurate information and communications from various sources regarding external and internal events.</a:t>
            </a:r>
          </a:p>
          <a:p>
            <a:pPr>
              <a:buFont typeface="Arial" panose="020B0604020202020204" pitchFamily="34" charset="0"/>
              <a:buChar char="•"/>
            </a:pPr>
            <a:r>
              <a:rPr lang="en-US" sz="2400" dirty="0">
                <a:solidFill>
                  <a:srgbClr val="221E1F"/>
                </a:solidFill>
                <a:latin typeface="Univers 57 Condensed"/>
              </a:rPr>
              <a:t>With cloud computing, information received from a CSP might not be as timely or of the same quality as information from an internal IT function. As a result, fulfilling management’s information and communications requirements might require additional or different information processes and sources.</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57</a:t>
            </a:fld>
            <a:endParaRPr lang="en-US" dirty="0"/>
          </a:p>
        </p:txBody>
      </p:sp>
    </p:spTree>
    <p:extLst>
      <p:ext uri="{BB962C8B-B14F-4D97-AF65-F5344CB8AC3E}">
        <p14:creationId xmlns:p14="http://schemas.microsoft.com/office/powerpoint/2010/main" val="2399836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7620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610600" cy="4724400"/>
          </a:xfrm>
          <a:noFill/>
          <a:ln w="9525">
            <a:noFill/>
            <a:miter lim="800000"/>
            <a:headEnd/>
            <a:tailEnd/>
          </a:ln>
        </p:spPr>
        <p:txBody>
          <a:bodyPr vert="horz" wrap="square" lIns="0" tIns="0" rIns="0" bIns="0" numCol="1" anchor="t" anchorCtr="0" compatLnSpc="1">
            <a:prstTxWarp prst="textNoShape">
              <a:avLst/>
            </a:prstTxWarp>
          </a:bodyPr>
          <a:lstStyle/>
          <a:p>
            <a:pPr>
              <a:buFont typeface="Arial" panose="020B0604020202020204" pitchFamily="34" charset="0"/>
              <a:buChar char="•"/>
            </a:pPr>
            <a:r>
              <a:rPr lang="en-US" sz="2400" b="1" dirty="0">
                <a:solidFill>
                  <a:srgbClr val="AF2C1D"/>
                </a:solidFill>
                <a:latin typeface="Univers 47 CondensedLight"/>
              </a:rPr>
              <a:t>Information and Communication (cont.)  </a:t>
            </a:r>
            <a:r>
              <a:rPr lang="en-US" sz="2400" dirty="0">
                <a:solidFill>
                  <a:srgbClr val="221E1F"/>
                </a:solidFill>
                <a:latin typeface="Univers 57 Condensed"/>
              </a:rPr>
              <a:t>– Management should also monitor external information related to its CSP (e.g., financial reports, public disclosures, regulatory filings, industry periodicals, and announcements by fellow cloud tenants), since certain events impacting the CSP or fellow cloud tenants might also have an impact on the organization.</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58</a:t>
            </a:fld>
            <a:endParaRPr lang="en-US" dirty="0"/>
          </a:p>
        </p:txBody>
      </p:sp>
    </p:spTree>
    <p:extLst>
      <p:ext uri="{BB962C8B-B14F-4D97-AF65-F5344CB8AC3E}">
        <p14:creationId xmlns:p14="http://schemas.microsoft.com/office/powerpoint/2010/main" val="606137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905000" y="152400"/>
            <a:ext cx="8458200" cy="762000"/>
          </a:xfrm>
        </p:spPr>
        <p:txBody>
          <a:bodyPr>
            <a:noAutofit/>
          </a:bodyPr>
          <a:lstStyle/>
          <a:p>
            <a:pPr eaLnBrk="1" hangingPunct="1"/>
            <a:r>
              <a:rPr lang="en-US" sz="3200" dirty="0">
                <a:solidFill>
                  <a:srgbClr val="FF0000"/>
                </a:solidFill>
              </a:rPr>
              <a:t>COSO ERM - Framework</a:t>
            </a:r>
          </a:p>
        </p:txBody>
      </p:sp>
      <p:sp>
        <p:nvSpPr>
          <p:cNvPr id="20484" name="Rectangle 3"/>
          <p:cNvSpPr>
            <a:spLocks noGrp="1" noChangeArrowheads="1"/>
          </p:cNvSpPr>
          <p:nvPr>
            <p:ph idx="1"/>
          </p:nvPr>
        </p:nvSpPr>
        <p:spPr>
          <a:xfrm>
            <a:off x="1752600" y="1295400"/>
            <a:ext cx="8610600" cy="4724400"/>
          </a:xfrm>
          <a:noFill/>
          <a:ln w="9525">
            <a:noFill/>
            <a:miter lim="800000"/>
            <a:headEnd/>
            <a:tailEnd/>
          </a:ln>
        </p:spPr>
        <p:txBody>
          <a:bodyPr vert="horz" wrap="square" lIns="0" tIns="0" rIns="0" bIns="0" numCol="1" anchor="t" anchorCtr="0" compatLnSpc="1">
            <a:prstTxWarp prst="textNoShape">
              <a:avLst/>
            </a:prstTxWarp>
          </a:bodyPr>
          <a:lstStyle/>
          <a:p>
            <a:pPr>
              <a:buFont typeface="Arial" panose="020B0604020202020204" pitchFamily="34" charset="0"/>
              <a:buChar char="•"/>
            </a:pPr>
            <a:r>
              <a:rPr lang="en-US" sz="2400" b="1" dirty="0">
                <a:solidFill>
                  <a:srgbClr val="AF2C1D"/>
                </a:solidFill>
                <a:latin typeface="Univers 47 CondensedLight"/>
              </a:rPr>
              <a:t>Monitoring </a:t>
            </a:r>
            <a:r>
              <a:rPr lang="en-US" sz="2400" dirty="0">
                <a:solidFill>
                  <a:srgbClr val="221E1F"/>
                </a:solidFill>
                <a:latin typeface="Univers 57 Condensed"/>
              </a:rPr>
              <a:t>– Management must monitor the effectiveness of its ERM program to verify that the program adequately addresses the relevant risks and facilitates achieving the organization’s objectives. Effective ERM programs are evolving and dynamic in nature and must be increasingly so given the pace of cloud computing’s evolution in terms of solution offerings, competitors’ adopting the cloud, and changing laws.</a:t>
            </a:r>
          </a:p>
          <a:p>
            <a:pPr>
              <a:buFont typeface="Arial" panose="020B0604020202020204" pitchFamily="34" charset="0"/>
              <a:buChar char="•"/>
            </a:pPr>
            <a:r>
              <a:rPr lang="en-US" sz="2400" dirty="0">
                <a:solidFill>
                  <a:srgbClr val="221E1F"/>
                </a:solidFill>
                <a:latin typeface="Univers 57 Condensed"/>
              </a:rPr>
              <a:t>Given cloud computing’s potential and actual impact, senior management personnel across the entity (not just the chief information officer) need to be assigned responsibilities to achieve cloud computing governance.</a:t>
            </a:r>
            <a:endParaRPr lang="en-US" b="1" dirty="0"/>
          </a:p>
        </p:txBody>
      </p:sp>
      <p:sp>
        <p:nvSpPr>
          <p:cNvPr id="2" name="Slide Number Placeholder 1"/>
          <p:cNvSpPr>
            <a:spLocks noGrp="1"/>
          </p:cNvSpPr>
          <p:nvPr>
            <p:ph type="sldNum" sz="quarter" idx="10"/>
          </p:nvPr>
        </p:nvSpPr>
        <p:spPr/>
        <p:txBody>
          <a:bodyPr/>
          <a:lstStyle/>
          <a:p>
            <a:fld id="{649002A2-B6E2-49B7-A0B4-EE7613F2CB83}" type="slidenum">
              <a:rPr lang="en-US" smtClean="0"/>
              <a:t>59</a:t>
            </a:fld>
            <a:endParaRPr lang="en-US" dirty="0"/>
          </a:p>
        </p:txBody>
      </p:sp>
    </p:spTree>
    <p:extLst>
      <p:ext uri="{BB962C8B-B14F-4D97-AF65-F5344CB8AC3E}">
        <p14:creationId xmlns:p14="http://schemas.microsoft.com/office/powerpoint/2010/main" val="305188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2989" y="381000"/>
            <a:ext cx="10985499" cy="935038"/>
          </a:xfrm>
          <a:ln w="19050">
            <a:solidFill>
              <a:schemeClr val="tx1"/>
            </a:solidFill>
          </a:ln>
        </p:spPr>
        <p:txBody>
          <a:bodyPr/>
          <a:lstStyle/>
          <a:p>
            <a:r>
              <a:rPr lang="en-US" dirty="0">
                <a:solidFill>
                  <a:schemeClr val="tx1"/>
                </a:solidFill>
              </a:rPr>
              <a:t>  Question #1</a:t>
            </a:r>
          </a:p>
        </p:txBody>
      </p:sp>
      <p:sp>
        <p:nvSpPr>
          <p:cNvPr id="3" name="Text Placeholder 2"/>
          <p:cNvSpPr>
            <a:spLocks noGrp="1"/>
          </p:cNvSpPr>
          <p:nvPr>
            <p:ph idx="1"/>
          </p:nvPr>
        </p:nvSpPr>
        <p:spPr/>
        <p:txBody>
          <a:bodyPr/>
          <a:lstStyle/>
          <a:p>
            <a:r>
              <a:rPr lang="en-US" b="1" u="sng" dirty="0"/>
              <a:t>A questions to ask a cloud /SaaS provider is:</a:t>
            </a:r>
          </a:p>
          <a:p>
            <a:r>
              <a:rPr lang="en-US" dirty="0"/>
              <a:t>	a)	What is your Cloud provider’s disaster recovery plan?</a:t>
            </a:r>
          </a:p>
          <a:p>
            <a:r>
              <a:rPr lang="en-US" dirty="0"/>
              <a:t>	b)	Will my organization have to encrypt their own files?</a:t>
            </a:r>
          </a:p>
          <a:p>
            <a:r>
              <a:rPr lang="en-US" dirty="0"/>
              <a:t>	c)	What files can be saved in the cloud?</a:t>
            </a:r>
          </a:p>
        </p:txBody>
      </p:sp>
      <p:sp>
        <p:nvSpPr>
          <p:cNvPr id="4" name="Slide Number Placeholder 3"/>
          <p:cNvSpPr>
            <a:spLocks noGrp="1"/>
          </p:cNvSpPr>
          <p:nvPr>
            <p:ph type="sldNum" sz="quarter" idx="10"/>
          </p:nvPr>
        </p:nvSpPr>
        <p:spPr/>
        <p:txBody>
          <a:bodyPr/>
          <a:lstStyle/>
          <a:p>
            <a:fld id="{2F461EE4-5C2D-457B-8B29-92FD8A53BC71}" type="slidenum">
              <a:rPr lang="en-US" smtClean="0"/>
              <a:t>6</a:t>
            </a:fld>
            <a:endParaRPr lang="en-US" dirty="0"/>
          </a:p>
        </p:txBody>
      </p:sp>
    </p:spTree>
    <p:extLst>
      <p:ext uri="{BB962C8B-B14F-4D97-AF65-F5344CB8AC3E}">
        <p14:creationId xmlns:p14="http://schemas.microsoft.com/office/powerpoint/2010/main" val="1214865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tx1"/>
            </a:solidFill>
          </a:ln>
        </p:spPr>
        <p:txBody>
          <a:bodyPr anchor="ctr" anchorCtr="0"/>
          <a:lstStyle/>
          <a:p>
            <a:r>
              <a:rPr lang="en-US" sz="3600" dirty="0"/>
              <a:t>  Question #6</a:t>
            </a:r>
          </a:p>
        </p:txBody>
      </p:sp>
      <p:sp>
        <p:nvSpPr>
          <p:cNvPr id="3" name="Text Placeholder 2"/>
          <p:cNvSpPr>
            <a:spLocks noGrp="1"/>
          </p:cNvSpPr>
          <p:nvPr>
            <p:ph idx="1"/>
          </p:nvPr>
        </p:nvSpPr>
        <p:spPr/>
        <p:txBody>
          <a:bodyPr/>
          <a:lstStyle/>
          <a:p>
            <a:r>
              <a:rPr lang="en-US" b="1" u="sng" dirty="0"/>
              <a:t>The COSO ERM framework includes:</a:t>
            </a:r>
          </a:p>
          <a:p>
            <a:r>
              <a:rPr lang="en-US" dirty="0"/>
              <a:t>	a)	Internal environment</a:t>
            </a:r>
          </a:p>
          <a:p>
            <a:r>
              <a:rPr lang="en-US" dirty="0"/>
              <a:t>	b)	Monitoring</a:t>
            </a:r>
          </a:p>
          <a:p>
            <a:r>
              <a:rPr lang="en-US" dirty="0"/>
              <a:t>	c)	Risk Response</a:t>
            </a:r>
          </a:p>
          <a:p>
            <a:r>
              <a:rPr lang="en-US" dirty="0"/>
              <a:t>	d)	All of the above</a:t>
            </a:r>
          </a:p>
        </p:txBody>
      </p:sp>
      <p:sp>
        <p:nvSpPr>
          <p:cNvPr id="4" name="Slide Number Placeholder 3"/>
          <p:cNvSpPr>
            <a:spLocks noGrp="1"/>
          </p:cNvSpPr>
          <p:nvPr>
            <p:ph type="sldNum" sz="quarter" idx="10"/>
          </p:nvPr>
        </p:nvSpPr>
        <p:spPr/>
        <p:txBody>
          <a:bodyPr/>
          <a:lstStyle/>
          <a:p>
            <a:fld id="{649002A2-B6E2-49B7-A0B4-EE7613F2CB83}" type="slidenum">
              <a:rPr lang="en-US" smtClean="0"/>
              <a:t>60</a:t>
            </a:fld>
            <a:endParaRPr lang="en-US" dirty="0"/>
          </a:p>
        </p:txBody>
      </p:sp>
    </p:spTree>
    <p:extLst>
      <p:ext uri="{BB962C8B-B14F-4D97-AF65-F5344CB8AC3E}">
        <p14:creationId xmlns:p14="http://schemas.microsoft.com/office/powerpoint/2010/main" val="4142223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057401" y="228600"/>
            <a:ext cx="8034337" cy="685800"/>
          </a:xfrm>
        </p:spPr>
        <p:txBody>
          <a:bodyPr>
            <a:normAutofit/>
          </a:bodyPr>
          <a:lstStyle/>
          <a:p>
            <a:pPr eaLnBrk="1" hangingPunct="1"/>
            <a:r>
              <a:rPr lang="en-US" sz="4400" dirty="0"/>
              <a:t>Cloud Computing Resources</a:t>
            </a:r>
          </a:p>
        </p:txBody>
      </p:sp>
      <p:sp>
        <p:nvSpPr>
          <p:cNvPr id="20484" name="Rectangle 3"/>
          <p:cNvSpPr>
            <a:spLocks noGrp="1" noChangeArrowheads="1"/>
          </p:cNvSpPr>
          <p:nvPr>
            <p:ph idx="1"/>
          </p:nvPr>
        </p:nvSpPr>
        <p:spPr>
          <a:xfrm>
            <a:off x="1905000" y="938981"/>
            <a:ext cx="8915400" cy="4928419"/>
          </a:xfrm>
          <a:noFill/>
          <a:ln w="9525">
            <a:noFill/>
            <a:miter lim="800000"/>
            <a:headEnd/>
            <a:tailEnd/>
          </a:ln>
        </p:spPr>
        <p:txBody>
          <a:bodyPr vert="horz" wrap="square" lIns="0" tIns="0" rIns="0" bIns="0" numCol="1" anchor="t" anchorCtr="0" compatLnSpc="1">
            <a:prstTxWarp prst="textNoShape">
              <a:avLst/>
            </a:prstTxWarp>
          </a:bodyPr>
          <a:lstStyle/>
          <a:p>
            <a:pPr lvl="0">
              <a:lnSpc>
                <a:spcPct val="90000"/>
              </a:lnSpc>
              <a:spcAft>
                <a:spcPct val="20000"/>
              </a:spcAft>
              <a:buClr>
                <a:srgbClr val="00AEEF"/>
              </a:buClr>
              <a:buFont typeface="Arial" pitchFamily="34" charset="0"/>
              <a:buChar char="•"/>
            </a:pPr>
            <a:r>
              <a:rPr lang="en-US" sz="2400" b="1" dirty="0"/>
              <a:t>GAO Report -  </a:t>
            </a:r>
            <a:r>
              <a:rPr lang="en-US" sz="2400" b="1" dirty="0">
                <a:solidFill>
                  <a:srgbClr val="000000"/>
                </a:solidFill>
                <a:hlinkClick r:id="rId3"/>
              </a:rPr>
              <a:t>http://www.gao.gov/products/GAO-16-325</a:t>
            </a:r>
            <a:endParaRPr lang="en-US" sz="2400" b="1" dirty="0">
              <a:solidFill>
                <a:srgbClr val="000000"/>
              </a:solidFill>
            </a:endParaRPr>
          </a:p>
          <a:p>
            <a:pPr>
              <a:lnSpc>
                <a:spcPct val="90000"/>
              </a:lnSpc>
              <a:spcAft>
                <a:spcPct val="20000"/>
              </a:spcAft>
              <a:buFont typeface="Arial" pitchFamily="34" charset="0"/>
              <a:buChar char="•"/>
            </a:pPr>
            <a:r>
              <a:rPr lang="en-US" sz="2400" b="1" dirty="0"/>
              <a:t>Cloud Standards Customer Council - </a:t>
            </a:r>
            <a:r>
              <a:rPr lang="en-US" sz="2400" b="1" dirty="0">
                <a:hlinkClick r:id="rId4"/>
              </a:rPr>
              <a:t>http://www.cloud-council.org/deliverables/CSCC-Security-for-Cloud-Computing-10-Steps-to-Ensure-Success.pdf</a:t>
            </a:r>
            <a:endParaRPr lang="en-US" sz="2400" b="1" dirty="0"/>
          </a:p>
          <a:p>
            <a:pPr>
              <a:lnSpc>
                <a:spcPct val="90000"/>
              </a:lnSpc>
              <a:spcAft>
                <a:spcPct val="20000"/>
              </a:spcAft>
              <a:buFont typeface="Arial" pitchFamily="34" charset="0"/>
              <a:buChar char="•"/>
            </a:pPr>
            <a:r>
              <a:rPr lang="en-US" sz="2400" b="1" dirty="0"/>
              <a:t>COSO Thought Paper - </a:t>
            </a:r>
            <a:r>
              <a:rPr lang="en-US" sz="2400" b="1" dirty="0">
                <a:hlinkClick r:id="rId5"/>
              </a:rPr>
              <a:t>http://www.coso.org/documents/Cloud%20Computing%20Thought%20Paper.pdf</a:t>
            </a:r>
            <a:endParaRPr lang="en-US" sz="2400" b="1" dirty="0"/>
          </a:p>
          <a:p>
            <a:pPr>
              <a:lnSpc>
                <a:spcPct val="90000"/>
              </a:lnSpc>
              <a:spcAft>
                <a:spcPct val="20000"/>
              </a:spcAft>
              <a:buFont typeface="Arial" pitchFamily="34" charset="0"/>
              <a:buChar char="•"/>
            </a:pPr>
            <a:r>
              <a:rPr lang="en-US" sz="2400" b="1" dirty="0"/>
              <a:t>ISACA IT Control Objectives - </a:t>
            </a:r>
            <a:r>
              <a:rPr lang="en-US" sz="2400" b="1" dirty="0">
                <a:hlinkClick r:id="rId6"/>
              </a:rPr>
              <a:t>http://www.isaca.org/chapters2/kampala/newsandannouncements/Documents/IT%20contro%20objectives%20for%20Cloud%20computing.pdf</a:t>
            </a:r>
            <a:endParaRPr lang="en-US" sz="2400" b="1" dirty="0"/>
          </a:p>
          <a:p>
            <a:pPr marL="0" indent="0">
              <a:lnSpc>
                <a:spcPct val="90000"/>
              </a:lnSpc>
              <a:spcAft>
                <a:spcPct val="20000"/>
              </a:spcAft>
            </a:pPr>
            <a:endParaRPr lang="en-US" sz="2400" b="1" dirty="0"/>
          </a:p>
        </p:txBody>
      </p:sp>
      <p:sp>
        <p:nvSpPr>
          <p:cNvPr id="2" name="Slide Number Placeholder 1"/>
          <p:cNvSpPr>
            <a:spLocks noGrp="1"/>
          </p:cNvSpPr>
          <p:nvPr>
            <p:ph type="sldNum" sz="quarter" idx="10"/>
          </p:nvPr>
        </p:nvSpPr>
        <p:spPr/>
        <p:txBody>
          <a:bodyPr/>
          <a:lstStyle/>
          <a:p>
            <a:fld id="{649002A2-B6E2-49B7-A0B4-EE7613F2CB83}" type="slidenum">
              <a:rPr lang="en-US" smtClean="0"/>
              <a:t>61</a:t>
            </a:fld>
            <a:endParaRPr lang="en-US" dirty="0"/>
          </a:p>
        </p:txBody>
      </p:sp>
    </p:spTree>
    <p:extLst>
      <p:ext uri="{BB962C8B-B14F-4D97-AF65-F5344CB8AC3E}">
        <p14:creationId xmlns:p14="http://schemas.microsoft.com/office/powerpoint/2010/main" val="2167074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F461EE4-5C2D-457B-8B29-92FD8A53BC71}" type="slidenum">
              <a:rPr lang="en-US" smtClean="0"/>
              <a:t>62</a:t>
            </a:fld>
            <a:endParaRPr lang="en-US" dirty="0"/>
          </a:p>
        </p:txBody>
      </p:sp>
    </p:spTree>
    <p:extLst>
      <p:ext uri="{BB962C8B-B14F-4D97-AF65-F5344CB8AC3E}">
        <p14:creationId xmlns:p14="http://schemas.microsoft.com/office/powerpoint/2010/main" val="398059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86610"/>
            <a:ext cx="12185904" cy="572262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523" y="1533144"/>
            <a:ext cx="12187555" cy="20320"/>
          </a:xfrm>
          <a:custGeom>
            <a:avLst/>
            <a:gdLst/>
            <a:ahLst/>
            <a:cxnLst/>
            <a:rect l="l" t="t" r="r" b="b"/>
            <a:pathLst>
              <a:path w="12187555" h="20319">
                <a:moveTo>
                  <a:pt x="0" y="19811"/>
                </a:moveTo>
                <a:lnTo>
                  <a:pt x="12187428" y="19811"/>
                </a:lnTo>
                <a:lnTo>
                  <a:pt x="12187428" y="0"/>
                </a:lnTo>
                <a:lnTo>
                  <a:pt x="0" y="0"/>
                </a:lnTo>
                <a:lnTo>
                  <a:pt x="0" y="19811"/>
                </a:lnTo>
                <a:close/>
              </a:path>
            </a:pathLst>
          </a:custGeom>
          <a:solidFill>
            <a:srgbClr val="FFFFFF"/>
          </a:solidFill>
        </p:spPr>
        <p:txBody>
          <a:bodyPr wrap="square" lIns="0" tIns="0" rIns="0" bIns="0" rtlCol="0"/>
          <a:lstStyle/>
          <a:p>
            <a:endParaRPr dirty="0"/>
          </a:p>
        </p:txBody>
      </p:sp>
      <p:sp>
        <p:nvSpPr>
          <p:cNvPr id="4" name="object 4"/>
          <p:cNvSpPr/>
          <p:nvPr/>
        </p:nvSpPr>
        <p:spPr>
          <a:xfrm>
            <a:off x="6129528" y="2380488"/>
            <a:ext cx="5377180" cy="1254760"/>
          </a:xfrm>
          <a:custGeom>
            <a:avLst/>
            <a:gdLst/>
            <a:ahLst/>
            <a:cxnLst/>
            <a:rect l="l" t="t" r="r" b="b"/>
            <a:pathLst>
              <a:path w="5377180" h="1254760">
                <a:moveTo>
                  <a:pt x="0" y="1254252"/>
                </a:moveTo>
                <a:lnTo>
                  <a:pt x="5376672" y="1254252"/>
                </a:lnTo>
                <a:lnTo>
                  <a:pt x="5376672" y="0"/>
                </a:lnTo>
                <a:lnTo>
                  <a:pt x="0" y="0"/>
                </a:lnTo>
                <a:lnTo>
                  <a:pt x="0" y="1254252"/>
                </a:lnTo>
                <a:close/>
              </a:path>
            </a:pathLst>
          </a:custGeom>
          <a:solidFill>
            <a:srgbClr val="FFFFFF"/>
          </a:solidFill>
        </p:spPr>
        <p:txBody>
          <a:bodyPr wrap="square" lIns="0" tIns="0" rIns="0" bIns="0" rtlCol="0"/>
          <a:lstStyle/>
          <a:p>
            <a:endParaRPr dirty="0"/>
          </a:p>
        </p:txBody>
      </p:sp>
      <p:sp>
        <p:nvSpPr>
          <p:cNvPr id="5" name="object 5"/>
          <p:cNvSpPr/>
          <p:nvPr/>
        </p:nvSpPr>
        <p:spPr>
          <a:xfrm>
            <a:off x="676655" y="2380488"/>
            <a:ext cx="5374005" cy="1254760"/>
          </a:xfrm>
          <a:custGeom>
            <a:avLst/>
            <a:gdLst/>
            <a:ahLst/>
            <a:cxnLst/>
            <a:rect l="l" t="t" r="r" b="b"/>
            <a:pathLst>
              <a:path w="5374005" h="1254760">
                <a:moveTo>
                  <a:pt x="0" y="1254252"/>
                </a:moveTo>
                <a:lnTo>
                  <a:pt x="5373624" y="1254252"/>
                </a:lnTo>
                <a:lnTo>
                  <a:pt x="5373624" y="0"/>
                </a:lnTo>
                <a:lnTo>
                  <a:pt x="0" y="0"/>
                </a:lnTo>
                <a:lnTo>
                  <a:pt x="0" y="1254252"/>
                </a:lnTo>
                <a:close/>
              </a:path>
            </a:pathLst>
          </a:custGeom>
          <a:solidFill>
            <a:srgbClr val="FFFFFF"/>
          </a:solidFill>
        </p:spPr>
        <p:txBody>
          <a:bodyPr wrap="square" lIns="0" tIns="0" rIns="0" bIns="0" rtlCol="0"/>
          <a:lstStyle/>
          <a:p>
            <a:endParaRPr dirty="0"/>
          </a:p>
        </p:txBody>
      </p:sp>
      <p:sp>
        <p:nvSpPr>
          <p:cNvPr id="6" name="object 6"/>
          <p:cNvSpPr/>
          <p:nvPr/>
        </p:nvSpPr>
        <p:spPr>
          <a:xfrm>
            <a:off x="676655" y="1836420"/>
            <a:ext cx="10829925" cy="544195"/>
          </a:xfrm>
          <a:custGeom>
            <a:avLst/>
            <a:gdLst/>
            <a:ahLst/>
            <a:cxnLst/>
            <a:rect l="l" t="t" r="r" b="b"/>
            <a:pathLst>
              <a:path w="10829925" h="544194">
                <a:moveTo>
                  <a:pt x="0" y="544067"/>
                </a:moveTo>
                <a:lnTo>
                  <a:pt x="10829544" y="544067"/>
                </a:lnTo>
                <a:lnTo>
                  <a:pt x="10829544" y="0"/>
                </a:lnTo>
                <a:lnTo>
                  <a:pt x="0" y="0"/>
                </a:lnTo>
                <a:lnTo>
                  <a:pt x="0" y="544067"/>
                </a:lnTo>
                <a:close/>
              </a:path>
            </a:pathLst>
          </a:custGeom>
          <a:solidFill>
            <a:srgbClr val="44536A"/>
          </a:solidFill>
        </p:spPr>
        <p:txBody>
          <a:bodyPr wrap="square" lIns="0" tIns="0" rIns="0" bIns="0" rtlCol="0"/>
          <a:lstStyle/>
          <a:p>
            <a:endParaRPr dirty="0"/>
          </a:p>
        </p:txBody>
      </p:sp>
      <p:sp>
        <p:nvSpPr>
          <p:cNvPr id="7" name="object 7"/>
          <p:cNvSpPr/>
          <p:nvPr/>
        </p:nvSpPr>
        <p:spPr>
          <a:xfrm>
            <a:off x="3816307" y="1953767"/>
            <a:ext cx="4509304" cy="308991"/>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6594347" y="2621279"/>
            <a:ext cx="440690" cy="527685"/>
          </a:xfrm>
          <a:custGeom>
            <a:avLst/>
            <a:gdLst/>
            <a:ahLst/>
            <a:cxnLst/>
            <a:rect l="l" t="t" r="r" b="b"/>
            <a:pathLst>
              <a:path w="440690" h="527685">
                <a:moveTo>
                  <a:pt x="0" y="422910"/>
                </a:moveTo>
                <a:lnTo>
                  <a:pt x="283591" y="527304"/>
                </a:lnTo>
                <a:lnTo>
                  <a:pt x="440435" y="483870"/>
                </a:lnTo>
                <a:lnTo>
                  <a:pt x="440435" y="462025"/>
                </a:lnTo>
                <a:lnTo>
                  <a:pt x="283591" y="462025"/>
                </a:lnTo>
                <a:lnTo>
                  <a:pt x="0" y="422910"/>
                </a:lnTo>
                <a:close/>
              </a:path>
              <a:path w="440690" h="527685">
                <a:moveTo>
                  <a:pt x="440435" y="83058"/>
                </a:moveTo>
                <a:lnTo>
                  <a:pt x="283591" y="83058"/>
                </a:lnTo>
                <a:lnTo>
                  <a:pt x="283591" y="462025"/>
                </a:lnTo>
                <a:lnTo>
                  <a:pt x="440435" y="462025"/>
                </a:lnTo>
                <a:lnTo>
                  <a:pt x="440435" y="83058"/>
                </a:lnTo>
                <a:close/>
              </a:path>
              <a:path w="440690" h="527685">
                <a:moveTo>
                  <a:pt x="283591" y="0"/>
                </a:moveTo>
                <a:lnTo>
                  <a:pt x="761" y="106172"/>
                </a:lnTo>
                <a:lnTo>
                  <a:pt x="0" y="106172"/>
                </a:lnTo>
                <a:lnTo>
                  <a:pt x="0" y="422910"/>
                </a:lnTo>
                <a:lnTo>
                  <a:pt x="96647" y="385191"/>
                </a:lnTo>
                <a:lnTo>
                  <a:pt x="96647" y="127508"/>
                </a:lnTo>
                <a:lnTo>
                  <a:pt x="283591" y="83058"/>
                </a:lnTo>
                <a:lnTo>
                  <a:pt x="440435" y="83058"/>
                </a:lnTo>
                <a:lnTo>
                  <a:pt x="440435" y="45212"/>
                </a:lnTo>
                <a:lnTo>
                  <a:pt x="283591" y="0"/>
                </a:lnTo>
                <a:close/>
              </a:path>
            </a:pathLst>
          </a:custGeom>
          <a:solidFill>
            <a:srgbClr val="FFFFFF"/>
          </a:solidFill>
        </p:spPr>
        <p:txBody>
          <a:bodyPr wrap="square" lIns="0" tIns="0" rIns="0" bIns="0" rtlCol="0"/>
          <a:lstStyle/>
          <a:p>
            <a:endParaRPr dirty="0"/>
          </a:p>
        </p:txBody>
      </p:sp>
      <p:sp>
        <p:nvSpPr>
          <p:cNvPr id="9" name="object 9"/>
          <p:cNvSpPr/>
          <p:nvPr/>
        </p:nvSpPr>
        <p:spPr>
          <a:xfrm>
            <a:off x="676655" y="3698747"/>
            <a:ext cx="5374005" cy="1256030"/>
          </a:xfrm>
          <a:custGeom>
            <a:avLst/>
            <a:gdLst/>
            <a:ahLst/>
            <a:cxnLst/>
            <a:rect l="l" t="t" r="r" b="b"/>
            <a:pathLst>
              <a:path w="5374005" h="1256029">
                <a:moveTo>
                  <a:pt x="0" y="1255776"/>
                </a:moveTo>
                <a:lnTo>
                  <a:pt x="5373624" y="1255776"/>
                </a:lnTo>
                <a:lnTo>
                  <a:pt x="5373624" y="0"/>
                </a:lnTo>
                <a:lnTo>
                  <a:pt x="0" y="0"/>
                </a:lnTo>
                <a:lnTo>
                  <a:pt x="0" y="1255776"/>
                </a:lnTo>
                <a:close/>
              </a:path>
            </a:pathLst>
          </a:custGeom>
          <a:solidFill>
            <a:srgbClr val="FFFFFF"/>
          </a:solidFill>
        </p:spPr>
        <p:txBody>
          <a:bodyPr wrap="square" lIns="0" tIns="0" rIns="0" bIns="0" rtlCol="0"/>
          <a:lstStyle/>
          <a:p>
            <a:endParaRPr dirty="0"/>
          </a:p>
        </p:txBody>
      </p:sp>
      <p:sp>
        <p:nvSpPr>
          <p:cNvPr id="10" name="object 10"/>
          <p:cNvSpPr/>
          <p:nvPr/>
        </p:nvSpPr>
        <p:spPr>
          <a:xfrm>
            <a:off x="6138671" y="3698747"/>
            <a:ext cx="5377180" cy="1256030"/>
          </a:xfrm>
          <a:custGeom>
            <a:avLst/>
            <a:gdLst/>
            <a:ahLst/>
            <a:cxnLst/>
            <a:rect l="l" t="t" r="r" b="b"/>
            <a:pathLst>
              <a:path w="5377180" h="1256029">
                <a:moveTo>
                  <a:pt x="0" y="1255776"/>
                </a:moveTo>
                <a:lnTo>
                  <a:pt x="5376672" y="1255776"/>
                </a:lnTo>
                <a:lnTo>
                  <a:pt x="5376672" y="0"/>
                </a:lnTo>
                <a:lnTo>
                  <a:pt x="0" y="0"/>
                </a:lnTo>
                <a:lnTo>
                  <a:pt x="0" y="1255776"/>
                </a:lnTo>
                <a:close/>
              </a:path>
            </a:pathLst>
          </a:custGeom>
          <a:solidFill>
            <a:srgbClr val="FFFFFF"/>
          </a:solidFill>
        </p:spPr>
        <p:txBody>
          <a:bodyPr wrap="square" lIns="0" tIns="0" rIns="0" bIns="0" rtlCol="0"/>
          <a:lstStyle/>
          <a:p>
            <a:endParaRPr dirty="0"/>
          </a:p>
        </p:txBody>
      </p:sp>
      <p:sp>
        <p:nvSpPr>
          <p:cNvPr id="11" name="object 11"/>
          <p:cNvSpPr/>
          <p:nvPr/>
        </p:nvSpPr>
        <p:spPr>
          <a:xfrm>
            <a:off x="6528816" y="4072128"/>
            <a:ext cx="597535" cy="451484"/>
          </a:xfrm>
          <a:custGeom>
            <a:avLst/>
            <a:gdLst/>
            <a:ahLst/>
            <a:cxnLst/>
            <a:rect l="l" t="t" r="r" b="b"/>
            <a:pathLst>
              <a:path w="597534" h="451485">
                <a:moveTo>
                  <a:pt x="304672" y="144913"/>
                </a:moveTo>
                <a:lnTo>
                  <a:pt x="266270" y="158903"/>
                </a:lnTo>
                <a:lnTo>
                  <a:pt x="244051" y="193835"/>
                </a:lnTo>
                <a:lnTo>
                  <a:pt x="241978" y="208262"/>
                </a:lnTo>
                <a:lnTo>
                  <a:pt x="242019" y="321823"/>
                </a:lnTo>
                <a:lnTo>
                  <a:pt x="255571" y="361109"/>
                </a:lnTo>
                <a:lnTo>
                  <a:pt x="289575" y="383441"/>
                </a:lnTo>
                <a:lnTo>
                  <a:pt x="428546" y="385317"/>
                </a:lnTo>
                <a:lnTo>
                  <a:pt x="479423" y="445133"/>
                </a:lnTo>
                <a:lnTo>
                  <a:pt x="482345" y="448055"/>
                </a:lnTo>
                <a:lnTo>
                  <a:pt x="486917" y="451103"/>
                </a:lnTo>
                <a:lnTo>
                  <a:pt x="495807" y="451103"/>
                </a:lnTo>
                <a:lnTo>
                  <a:pt x="497331" y="449579"/>
                </a:lnTo>
                <a:lnTo>
                  <a:pt x="504824" y="446658"/>
                </a:lnTo>
                <a:lnTo>
                  <a:pt x="509269" y="440689"/>
                </a:lnTo>
                <a:lnTo>
                  <a:pt x="509269" y="407222"/>
                </a:lnTo>
                <a:lnTo>
                  <a:pt x="482346" y="407222"/>
                </a:lnTo>
                <a:lnTo>
                  <a:pt x="440563" y="358521"/>
                </a:lnTo>
                <a:lnTo>
                  <a:pt x="304711" y="358520"/>
                </a:lnTo>
                <a:lnTo>
                  <a:pt x="272038" y="336549"/>
                </a:lnTo>
                <a:lnTo>
                  <a:pt x="268875" y="322341"/>
                </a:lnTo>
                <a:lnTo>
                  <a:pt x="268907" y="210385"/>
                </a:lnTo>
                <a:lnTo>
                  <a:pt x="271515" y="196293"/>
                </a:lnTo>
                <a:lnTo>
                  <a:pt x="278742" y="184222"/>
                </a:lnTo>
                <a:lnTo>
                  <a:pt x="289428" y="175679"/>
                </a:lnTo>
                <a:lnTo>
                  <a:pt x="302461" y="171908"/>
                </a:lnTo>
                <a:lnTo>
                  <a:pt x="304672" y="144913"/>
                </a:lnTo>
                <a:close/>
              </a:path>
              <a:path w="597534" h="451485">
                <a:moveTo>
                  <a:pt x="534669" y="144906"/>
                </a:moveTo>
                <a:lnTo>
                  <a:pt x="379349" y="144906"/>
                </a:lnTo>
                <a:lnTo>
                  <a:pt x="379348" y="171826"/>
                </a:lnTo>
                <a:lnTo>
                  <a:pt x="534668" y="171830"/>
                </a:lnTo>
                <a:lnTo>
                  <a:pt x="547986" y="174735"/>
                </a:lnTo>
                <a:lnTo>
                  <a:pt x="559128" y="182611"/>
                </a:lnTo>
                <a:lnTo>
                  <a:pt x="566976" y="194205"/>
                </a:lnTo>
                <a:lnTo>
                  <a:pt x="570417" y="208262"/>
                </a:lnTo>
                <a:lnTo>
                  <a:pt x="570483" y="321070"/>
                </a:lnTo>
                <a:lnTo>
                  <a:pt x="567728" y="335490"/>
                </a:lnTo>
                <a:lnTo>
                  <a:pt x="560245" y="347247"/>
                </a:lnTo>
                <a:lnTo>
                  <a:pt x="549215" y="355273"/>
                </a:lnTo>
                <a:lnTo>
                  <a:pt x="535813" y="358501"/>
                </a:lnTo>
                <a:lnTo>
                  <a:pt x="482352" y="358520"/>
                </a:lnTo>
                <a:lnTo>
                  <a:pt x="482346" y="407222"/>
                </a:lnTo>
                <a:lnTo>
                  <a:pt x="509269" y="407222"/>
                </a:lnTo>
                <a:lnTo>
                  <a:pt x="509269" y="385725"/>
                </a:lnTo>
                <a:lnTo>
                  <a:pt x="534743" y="385309"/>
                </a:lnTo>
                <a:lnTo>
                  <a:pt x="573516" y="371590"/>
                </a:lnTo>
                <a:lnTo>
                  <a:pt x="595555" y="336790"/>
                </a:lnTo>
                <a:lnTo>
                  <a:pt x="597379" y="210385"/>
                </a:lnTo>
                <a:lnTo>
                  <a:pt x="595809" y="196016"/>
                </a:lnTo>
                <a:lnTo>
                  <a:pt x="574738" y="160277"/>
                </a:lnTo>
                <a:lnTo>
                  <a:pt x="536901" y="144948"/>
                </a:lnTo>
                <a:lnTo>
                  <a:pt x="534669" y="144906"/>
                </a:lnTo>
                <a:close/>
              </a:path>
              <a:path w="597534" h="451485">
                <a:moveTo>
                  <a:pt x="480922" y="268858"/>
                </a:moveTo>
                <a:lnTo>
                  <a:pt x="457072" y="268858"/>
                </a:lnTo>
                <a:lnTo>
                  <a:pt x="461497" y="274800"/>
                </a:lnTo>
                <a:lnTo>
                  <a:pt x="461517" y="282320"/>
                </a:lnTo>
                <a:lnTo>
                  <a:pt x="458521" y="293067"/>
                </a:lnTo>
                <a:lnTo>
                  <a:pt x="449861" y="301472"/>
                </a:lnTo>
                <a:lnTo>
                  <a:pt x="436028" y="307071"/>
                </a:lnTo>
                <a:lnTo>
                  <a:pt x="433069" y="325627"/>
                </a:lnTo>
                <a:lnTo>
                  <a:pt x="476085" y="307383"/>
                </a:lnTo>
                <a:lnTo>
                  <a:pt x="483783" y="285547"/>
                </a:lnTo>
                <a:lnTo>
                  <a:pt x="481605" y="270150"/>
                </a:lnTo>
                <a:lnTo>
                  <a:pt x="480922" y="268858"/>
                </a:lnTo>
                <a:close/>
              </a:path>
              <a:path w="597534" h="451485">
                <a:moveTo>
                  <a:pt x="368111" y="205052"/>
                </a:moveTo>
                <a:lnTo>
                  <a:pt x="367410" y="225551"/>
                </a:lnTo>
                <a:lnTo>
                  <a:pt x="394334" y="225551"/>
                </a:lnTo>
                <a:lnTo>
                  <a:pt x="394334" y="249427"/>
                </a:lnTo>
                <a:lnTo>
                  <a:pt x="363143" y="274827"/>
                </a:lnTo>
                <a:lnTo>
                  <a:pt x="358393" y="294258"/>
                </a:lnTo>
                <a:lnTo>
                  <a:pt x="362272" y="307589"/>
                </a:lnTo>
                <a:lnTo>
                  <a:pt x="373201" y="315303"/>
                </a:lnTo>
                <a:lnTo>
                  <a:pt x="390599" y="313590"/>
                </a:lnTo>
                <a:lnTo>
                  <a:pt x="404839" y="309565"/>
                </a:lnTo>
                <a:lnTo>
                  <a:pt x="415588" y="304672"/>
                </a:lnTo>
                <a:lnTo>
                  <a:pt x="422332" y="300465"/>
                </a:lnTo>
                <a:lnTo>
                  <a:pt x="426566" y="295782"/>
                </a:lnTo>
                <a:lnTo>
                  <a:pt x="380872" y="295782"/>
                </a:lnTo>
                <a:lnTo>
                  <a:pt x="380872" y="289813"/>
                </a:lnTo>
                <a:lnTo>
                  <a:pt x="384881" y="278307"/>
                </a:lnTo>
                <a:lnTo>
                  <a:pt x="395433" y="269060"/>
                </a:lnTo>
                <a:lnTo>
                  <a:pt x="395731" y="268858"/>
                </a:lnTo>
                <a:lnTo>
                  <a:pt x="416686" y="268858"/>
                </a:lnTo>
                <a:lnTo>
                  <a:pt x="416686" y="267334"/>
                </a:lnTo>
                <a:lnTo>
                  <a:pt x="415162" y="261365"/>
                </a:lnTo>
                <a:lnTo>
                  <a:pt x="416686" y="261365"/>
                </a:lnTo>
                <a:lnTo>
                  <a:pt x="424179" y="259968"/>
                </a:lnTo>
                <a:lnTo>
                  <a:pt x="476224" y="259968"/>
                </a:lnTo>
                <a:lnTo>
                  <a:pt x="475449" y="258503"/>
                </a:lnTo>
                <a:lnTo>
                  <a:pt x="466082" y="250124"/>
                </a:lnTo>
                <a:lnTo>
                  <a:pt x="457072" y="243458"/>
                </a:lnTo>
                <a:lnTo>
                  <a:pt x="415162" y="243458"/>
                </a:lnTo>
                <a:lnTo>
                  <a:pt x="415162" y="224027"/>
                </a:lnTo>
                <a:lnTo>
                  <a:pt x="453661" y="221669"/>
                </a:lnTo>
                <a:lnTo>
                  <a:pt x="465934" y="205725"/>
                </a:lnTo>
                <a:lnTo>
                  <a:pt x="380116" y="205725"/>
                </a:lnTo>
                <a:lnTo>
                  <a:pt x="368111" y="205052"/>
                </a:lnTo>
                <a:close/>
              </a:path>
              <a:path w="597534" h="451485">
                <a:moveTo>
                  <a:pt x="62820" y="0"/>
                </a:moveTo>
                <a:lnTo>
                  <a:pt x="24348" y="13962"/>
                </a:lnTo>
                <a:lnTo>
                  <a:pt x="2143" y="48870"/>
                </a:lnTo>
                <a:lnTo>
                  <a:pt x="0" y="176162"/>
                </a:lnTo>
                <a:lnTo>
                  <a:pt x="1633" y="190883"/>
                </a:lnTo>
                <a:lnTo>
                  <a:pt x="23123" y="226122"/>
                </a:lnTo>
                <a:lnTo>
                  <a:pt x="61602" y="240527"/>
                </a:lnTo>
                <a:lnTo>
                  <a:pt x="88135" y="240537"/>
                </a:lnTo>
                <a:lnTo>
                  <a:pt x="88137" y="295782"/>
                </a:lnTo>
                <a:lnTo>
                  <a:pt x="92582" y="301751"/>
                </a:lnTo>
                <a:lnTo>
                  <a:pt x="100075" y="304672"/>
                </a:lnTo>
                <a:lnTo>
                  <a:pt x="101599" y="306196"/>
                </a:lnTo>
                <a:lnTo>
                  <a:pt x="110489" y="306196"/>
                </a:lnTo>
                <a:lnTo>
                  <a:pt x="115061" y="304672"/>
                </a:lnTo>
                <a:lnTo>
                  <a:pt x="117982" y="300227"/>
                </a:lnTo>
                <a:lnTo>
                  <a:pt x="149759" y="262889"/>
                </a:lnTo>
                <a:lnTo>
                  <a:pt x="115061" y="262889"/>
                </a:lnTo>
                <a:lnTo>
                  <a:pt x="115061" y="214188"/>
                </a:lnTo>
                <a:lnTo>
                  <a:pt x="62740" y="213614"/>
                </a:lnTo>
                <a:lnTo>
                  <a:pt x="30094" y="191677"/>
                </a:lnTo>
                <a:lnTo>
                  <a:pt x="26924" y="65865"/>
                </a:lnTo>
                <a:lnTo>
                  <a:pt x="29571" y="51463"/>
                </a:lnTo>
                <a:lnTo>
                  <a:pt x="36776" y="39368"/>
                </a:lnTo>
                <a:lnTo>
                  <a:pt x="47431" y="30807"/>
                </a:lnTo>
                <a:lnTo>
                  <a:pt x="60431" y="27008"/>
                </a:lnTo>
                <a:lnTo>
                  <a:pt x="342950" y="26924"/>
                </a:lnTo>
                <a:lnTo>
                  <a:pt x="342161" y="25593"/>
                </a:lnTo>
                <a:lnTo>
                  <a:pt x="332792" y="15417"/>
                </a:lnTo>
                <a:lnTo>
                  <a:pt x="321573" y="7510"/>
                </a:lnTo>
                <a:lnTo>
                  <a:pt x="308872" y="2257"/>
                </a:lnTo>
                <a:lnTo>
                  <a:pt x="295059" y="45"/>
                </a:lnTo>
                <a:lnTo>
                  <a:pt x="62820" y="0"/>
                </a:lnTo>
                <a:close/>
              </a:path>
              <a:path w="597534" h="451485">
                <a:moveTo>
                  <a:pt x="416686" y="268858"/>
                </a:moveTo>
                <a:lnTo>
                  <a:pt x="395731" y="268858"/>
                </a:lnTo>
                <a:lnTo>
                  <a:pt x="395821" y="278307"/>
                </a:lnTo>
                <a:lnTo>
                  <a:pt x="398779" y="292734"/>
                </a:lnTo>
                <a:lnTo>
                  <a:pt x="394334" y="294258"/>
                </a:lnTo>
                <a:lnTo>
                  <a:pt x="391286" y="295782"/>
                </a:lnTo>
                <a:lnTo>
                  <a:pt x="426566" y="295782"/>
                </a:lnTo>
                <a:lnTo>
                  <a:pt x="428380" y="293776"/>
                </a:lnTo>
                <a:lnTo>
                  <a:pt x="436912" y="283173"/>
                </a:lnTo>
                <a:lnTo>
                  <a:pt x="441766" y="276351"/>
                </a:lnTo>
                <a:lnTo>
                  <a:pt x="416686" y="276351"/>
                </a:lnTo>
                <a:lnTo>
                  <a:pt x="416686" y="268858"/>
                </a:lnTo>
                <a:close/>
              </a:path>
              <a:path w="597534" h="451485">
                <a:moveTo>
                  <a:pt x="476224" y="259968"/>
                </a:moveTo>
                <a:lnTo>
                  <a:pt x="427100" y="259968"/>
                </a:lnTo>
                <a:lnTo>
                  <a:pt x="424179" y="267334"/>
                </a:lnTo>
                <a:lnTo>
                  <a:pt x="421131" y="271906"/>
                </a:lnTo>
                <a:lnTo>
                  <a:pt x="416686" y="276351"/>
                </a:lnTo>
                <a:lnTo>
                  <a:pt x="441766" y="276351"/>
                </a:lnTo>
                <a:lnTo>
                  <a:pt x="445568" y="271010"/>
                </a:lnTo>
                <a:lnTo>
                  <a:pt x="457072" y="268858"/>
                </a:lnTo>
                <a:lnTo>
                  <a:pt x="480922" y="268858"/>
                </a:lnTo>
                <a:lnTo>
                  <a:pt x="476224" y="259968"/>
                </a:lnTo>
                <a:close/>
              </a:path>
              <a:path w="597534" h="451485">
                <a:moveTo>
                  <a:pt x="157146" y="213614"/>
                </a:moveTo>
                <a:lnTo>
                  <a:pt x="115061" y="262889"/>
                </a:lnTo>
                <a:lnTo>
                  <a:pt x="149759" y="262889"/>
                </a:lnTo>
                <a:lnTo>
                  <a:pt x="168781" y="240539"/>
                </a:lnTo>
                <a:lnTo>
                  <a:pt x="217483" y="240537"/>
                </a:lnTo>
                <a:lnTo>
                  <a:pt x="218058" y="213618"/>
                </a:lnTo>
                <a:lnTo>
                  <a:pt x="157146" y="213614"/>
                </a:lnTo>
                <a:close/>
              </a:path>
              <a:path w="597534" h="451485">
                <a:moveTo>
                  <a:pt x="427100" y="240537"/>
                </a:moveTo>
                <a:lnTo>
                  <a:pt x="418210" y="241934"/>
                </a:lnTo>
                <a:lnTo>
                  <a:pt x="415162" y="243458"/>
                </a:lnTo>
                <a:lnTo>
                  <a:pt x="457072" y="243458"/>
                </a:lnTo>
                <a:lnTo>
                  <a:pt x="457072" y="241934"/>
                </a:lnTo>
                <a:lnTo>
                  <a:pt x="434593" y="241934"/>
                </a:lnTo>
                <a:lnTo>
                  <a:pt x="427100" y="240537"/>
                </a:lnTo>
                <a:close/>
              </a:path>
              <a:path w="597534" h="451485">
                <a:moveTo>
                  <a:pt x="436117" y="235965"/>
                </a:moveTo>
                <a:lnTo>
                  <a:pt x="436117" y="239013"/>
                </a:lnTo>
                <a:lnTo>
                  <a:pt x="434593" y="239013"/>
                </a:lnTo>
                <a:lnTo>
                  <a:pt x="434593" y="241934"/>
                </a:lnTo>
                <a:lnTo>
                  <a:pt x="457072" y="241934"/>
                </a:lnTo>
                <a:lnTo>
                  <a:pt x="457025" y="240527"/>
                </a:lnTo>
                <a:lnTo>
                  <a:pt x="436117" y="235965"/>
                </a:lnTo>
                <a:close/>
              </a:path>
              <a:path w="597534" h="451485">
                <a:moveTo>
                  <a:pt x="342950" y="26924"/>
                </a:moveTo>
                <a:lnTo>
                  <a:pt x="292653" y="26924"/>
                </a:lnTo>
                <a:lnTo>
                  <a:pt x="305981" y="29814"/>
                </a:lnTo>
                <a:lnTo>
                  <a:pt x="317127" y="37663"/>
                </a:lnTo>
                <a:lnTo>
                  <a:pt x="324991" y="49236"/>
                </a:lnTo>
                <a:lnTo>
                  <a:pt x="328472" y="63301"/>
                </a:lnTo>
                <a:lnTo>
                  <a:pt x="328548" y="176162"/>
                </a:lnTo>
                <a:lnTo>
                  <a:pt x="325793" y="190635"/>
                </a:lnTo>
                <a:lnTo>
                  <a:pt x="318311" y="202387"/>
                </a:lnTo>
                <a:lnTo>
                  <a:pt x="307280" y="210385"/>
                </a:lnTo>
                <a:lnTo>
                  <a:pt x="293879" y="213595"/>
                </a:lnTo>
                <a:lnTo>
                  <a:pt x="292735" y="240532"/>
                </a:lnTo>
                <a:lnTo>
                  <a:pt x="331494" y="226787"/>
                </a:lnTo>
                <a:lnTo>
                  <a:pt x="353591" y="191979"/>
                </a:lnTo>
                <a:lnTo>
                  <a:pt x="355472" y="65865"/>
                </a:lnTo>
                <a:lnTo>
                  <a:pt x="353870" y="51204"/>
                </a:lnTo>
                <a:lnTo>
                  <a:pt x="349310" y="37651"/>
                </a:lnTo>
                <a:lnTo>
                  <a:pt x="342950" y="26924"/>
                </a:lnTo>
                <a:close/>
              </a:path>
              <a:path w="597534" h="451485">
                <a:moveTo>
                  <a:pt x="395731" y="186689"/>
                </a:moveTo>
                <a:lnTo>
                  <a:pt x="394334" y="192658"/>
                </a:lnTo>
                <a:lnTo>
                  <a:pt x="394334" y="204596"/>
                </a:lnTo>
                <a:lnTo>
                  <a:pt x="380116" y="205725"/>
                </a:lnTo>
                <a:lnTo>
                  <a:pt x="465934" y="205725"/>
                </a:lnTo>
                <a:lnTo>
                  <a:pt x="465943" y="203584"/>
                </a:lnTo>
                <a:lnTo>
                  <a:pt x="428127" y="203584"/>
                </a:lnTo>
                <a:lnTo>
                  <a:pt x="416686" y="200151"/>
                </a:lnTo>
                <a:lnTo>
                  <a:pt x="418210" y="188213"/>
                </a:lnTo>
                <a:lnTo>
                  <a:pt x="395731" y="186689"/>
                </a:lnTo>
                <a:close/>
              </a:path>
              <a:path w="597534" h="451485">
                <a:moveTo>
                  <a:pt x="465962" y="198627"/>
                </a:moveTo>
                <a:lnTo>
                  <a:pt x="453366" y="200691"/>
                </a:lnTo>
                <a:lnTo>
                  <a:pt x="440746" y="202297"/>
                </a:lnTo>
                <a:lnTo>
                  <a:pt x="428127" y="203584"/>
                </a:lnTo>
                <a:lnTo>
                  <a:pt x="465943" y="203584"/>
                </a:lnTo>
                <a:lnTo>
                  <a:pt x="465962" y="198627"/>
                </a:lnTo>
                <a:close/>
              </a:path>
              <a:path w="597534" h="451485">
                <a:moveTo>
                  <a:pt x="158368" y="44830"/>
                </a:moveTo>
                <a:lnTo>
                  <a:pt x="110497" y="170286"/>
                </a:lnTo>
                <a:lnTo>
                  <a:pt x="138903" y="170306"/>
                </a:lnTo>
                <a:lnTo>
                  <a:pt x="149307" y="141979"/>
                </a:lnTo>
                <a:lnTo>
                  <a:pt x="222507" y="141859"/>
                </a:lnTo>
                <a:lnTo>
                  <a:pt x="214818" y="121030"/>
                </a:lnTo>
                <a:lnTo>
                  <a:pt x="155320" y="121030"/>
                </a:lnTo>
                <a:lnTo>
                  <a:pt x="171569" y="76568"/>
                </a:lnTo>
                <a:lnTo>
                  <a:pt x="173227" y="76199"/>
                </a:lnTo>
                <a:lnTo>
                  <a:pt x="198269" y="76199"/>
                </a:lnTo>
                <a:lnTo>
                  <a:pt x="186695" y="44847"/>
                </a:lnTo>
                <a:lnTo>
                  <a:pt x="158368" y="44830"/>
                </a:lnTo>
                <a:close/>
              </a:path>
              <a:path w="597534" h="451485">
                <a:moveTo>
                  <a:pt x="222507" y="141859"/>
                </a:moveTo>
                <a:lnTo>
                  <a:pt x="195441" y="141859"/>
                </a:lnTo>
                <a:lnTo>
                  <a:pt x="204566" y="170210"/>
                </a:lnTo>
                <a:lnTo>
                  <a:pt x="233008" y="170306"/>
                </a:lnTo>
                <a:lnTo>
                  <a:pt x="222507" y="141859"/>
                </a:lnTo>
                <a:close/>
              </a:path>
              <a:path w="597534" h="451485">
                <a:moveTo>
                  <a:pt x="198269" y="76199"/>
                </a:moveTo>
                <a:lnTo>
                  <a:pt x="173227" y="76199"/>
                </a:lnTo>
                <a:lnTo>
                  <a:pt x="188104" y="120703"/>
                </a:lnTo>
                <a:lnTo>
                  <a:pt x="155320" y="121030"/>
                </a:lnTo>
                <a:lnTo>
                  <a:pt x="214818" y="121030"/>
                </a:lnTo>
                <a:lnTo>
                  <a:pt x="198269" y="76199"/>
                </a:lnTo>
                <a:close/>
              </a:path>
            </a:pathLst>
          </a:custGeom>
          <a:solidFill>
            <a:srgbClr val="FFFFFF"/>
          </a:solidFill>
        </p:spPr>
        <p:txBody>
          <a:bodyPr wrap="square" lIns="0" tIns="0" rIns="0" bIns="0" rtlCol="0"/>
          <a:lstStyle/>
          <a:p>
            <a:endParaRPr dirty="0"/>
          </a:p>
        </p:txBody>
      </p:sp>
      <p:sp>
        <p:nvSpPr>
          <p:cNvPr id="12" name="object 12"/>
          <p:cNvSpPr/>
          <p:nvPr/>
        </p:nvSpPr>
        <p:spPr>
          <a:xfrm>
            <a:off x="676655" y="5010911"/>
            <a:ext cx="5374005" cy="1254760"/>
          </a:xfrm>
          <a:custGeom>
            <a:avLst/>
            <a:gdLst/>
            <a:ahLst/>
            <a:cxnLst/>
            <a:rect l="l" t="t" r="r" b="b"/>
            <a:pathLst>
              <a:path w="5374005" h="1254760">
                <a:moveTo>
                  <a:pt x="0" y="1254252"/>
                </a:moveTo>
                <a:lnTo>
                  <a:pt x="5373624" y="1254252"/>
                </a:lnTo>
                <a:lnTo>
                  <a:pt x="5373624" y="0"/>
                </a:lnTo>
                <a:lnTo>
                  <a:pt x="0" y="0"/>
                </a:lnTo>
                <a:lnTo>
                  <a:pt x="0" y="1254252"/>
                </a:lnTo>
                <a:close/>
              </a:path>
            </a:pathLst>
          </a:custGeom>
          <a:solidFill>
            <a:srgbClr val="FFFFFF"/>
          </a:solidFill>
        </p:spPr>
        <p:txBody>
          <a:bodyPr wrap="square" lIns="0" tIns="0" rIns="0" bIns="0" rtlCol="0"/>
          <a:lstStyle/>
          <a:p>
            <a:endParaRPr dirty="0"/>
          </a:p>
        </p:txBody>
      </p:sp>
      <p:sp>
        <p:nvSpPr>
          <p:cNvPr id="13" name="object 13"/>
          <p:cNvSpPr/>
          <p:nvPr/>
        </p:nvSpPr>
        <p:spPr>
          <a:xfrm>
            <a:off x="6138671" y="5010911"/>
            <a:ext cx="5377180" cy="1254760"/>
          </a:xfrm>
          <a:custGeom>
            <a:avLst/>
            <a:gdLst/>
            <a:ahLst/>
            <a:cxnLst/>
            <a:rect l="l" t="t" r="r" b="b"/>
            <a:pathLst>
              <a:path w="5377180" h="1254760">
                <a:moveTo>
                  <a:pt x="0" y="1254252"/>
                </a:moveTo>
                <a:lnTo>
                  <a:pt x="5376672" y="1254252"/>
                </a:lnTo>
                <a:lnTo>
                  <a:pt x="5376672" y="0"/>
                </a:lnTo>
                <a:lnTo>
                  <a:pt x="0" y="0"/>
                </a:lnTo>
                <a:lnTo>
                  <a:pt x="0" y="1254252"/>
                </a:lnTo>
                <a:close/>
              </a:path>
            </a:pathLst>
          </a:custGeom>
          <a:solidFill>
            <a:srgbClr val="FFFFFF"/>
          </a:solidFill>
        </p:spPr>
        <p:txBody>
          <a:bodyPr wrap="square" lIns="0" tIns="0" rIns="0" bIns="0" rtlCol="0"/>
          <a:lstStyle/>
          <a:p>
            <a:endParaRPr dirty="0"/>
          </a:p>
        </p:txBody>
      </p:sp>
      <p:sp>
        <p:nvSpPr>
          <p:cNvPr id="14" name="object 14"/>
          <p:cNvSpPr/>
          <p:nvPr/>
        </p:nvSpPr>
        <p:spPr>
          <a:xfrm>
            <a:off x="6507495" y="5404103"/>
            <a:ext cx="617220" cy="515620"/>
          </a:xfrm>
          <a:custGeom>
            <a:avLst/>
            <a:gdLst/>
            <a:ahLst/>
            <a:cxnLst/>
            <a:rect l="l" t="t" r="r" b="b"/>
            <a:pathLst>
              <a:path w="617220" h="515620">
                <a:moveTo>
                  <a:pt x="81412" y="134525"/>
                </a:moveTo>
                <a:lnTo>
                  <a:pt x="0" y="258420"/>
                </a:lnTo>
                <a:lnTo>
                  <a:pt x="51292" y="258444"/>
                </a:lnTo>
                <a:lnTo>
                  <a:pt x="51623" y="271736"/>
                </a:lnTo>
                <a:lnTo>
                  <a:pt x="56502" y="310853"/>
                </a:lnTo>
                <a:lnTo>
                  <a:pt x="66952" y="348180"/>
                </a:lnTo>
                <a:lnTo>
                  <a:pt x="88989" y="393714"/>
                </a:lnTo>
                <a:lnTo>
                  <a:pt x="97266" y="403593"/>
                </a:lnTo>
                <a:lnTo>
                  <a:pt x="97266" y="405358"/>
                </a:lnTo>
                <a:lnTo>
                  <a:pt x="100822" y="408901"/>
                </a:lnTo>
                <a:lnTo>
                  <a:pt x="104378" y="414210"/>
                </a:lnTo>
                <a:lnTo>
                  <a:pt x="106161" y="417759"/>
                </a:lnTo>
                <a:lnTo>
                  <a:pt x="107807" y="419519"/>
                </a:lnTo>
                <a:lnTo>
                  <a:pt x="109585" y="421297"/>
                </a:lnTo>
                <a:lnTo>
                  <a:pt x="114919" y="428371"/>
                </a:lnTo>
                <a:lnTo>
                  <a:pt x="127365" y="440766"/>
                </a:lnTo>
                <a:lnTo>
                  <a:pt x="166432" y="472361"/>
                </a:lnTo>
                <a:lnTo>
                  <a:pt x="183880" y="483247"/>
                </a:lnTo>
                <a:lnTo>
                  <a:pt x="185658" y="483247"/>
                </a:lnTo>
                <a:lnTo>
                  <a:pt x="185658" y="485025"/>
                </a:lnTo>
                <a:lnTo>
                  <a:pt x="192770" y="486791"/>
                </a:lnTo>
                <a:lnTo>
                  <a:pt x="198104" y="490334"/>
                </a:lnTo>
                <a:lnTo>
                  <a:pt x="205089" y="493864"/>
                </a:lnTo>
                <a:lnTo>
                  <a:pt x="206867" y="493864"/>
                </a:lnTo>
                <a:lnTo>
                  <a:pt x="208645" y="495642"/>
                </a:lnTo>
                <a:lnTo>
                  <a:pt x="213979" y="497408"/>
                </a:lnTo>
                <a:lnTo>
                  <a:pt x="221091" y="499186"/>
                </a:lnTo>
                <a:lnTo>
                  <a:pt x="226298" y="500951"/>
                </a:lnTo>
                <a:lnTo>
                  <a:pt x="228076" y="502716"/>
                </a:lnTo>
                <a:lnTo>
                  <a:pt x="231632" y="502716"/>
                </a:lnTo>
                <a:lnTo>
                  <a:pt x="233410" y="504494"/>
                </a:lnTo>
                <a:lnTo>
                  <a:pt x="238744" y="506260"/>
                </a:lnTo>
                <a:lnTo>
                  <a:pt x="244078" y="506260"/>
                </a:lnTo>
                <a:lnTo>
                  <a:pt x="249285" y="508025"/>
                </a:lnTo>
                <a:lnTo>
                  <a:pt x="252841" y="508025"/>
                </a:lnTo>
                <a:lnTo>
                  <a:pt x="256397" y="509803"/>
                </a:lnTo>
                <a:lnTo>
                  <a:pt x="259953" y="509803"/>
                </a:lnTo>
                <a:lnTo>
                  <a:pt x="261731" y="511568"/>
                </a:lnTo>
                <a:lnTo>
                  <a:pt x="268843" y="511568"/>
                </a:lnTo>
                <a:lnTo>
                  <a:pt x="272399" y="513346"/>
                </a:lnTo>
                <a:lnTo>
                  <a:pt x="282940" y="513346"/>
                </a:lnTo>
                <a:lnTo>
                  <a:pt x="291830" y="515112"/>
                </a:lnTo>
                <a:lnTo>
                  <a:pt x="307705" y="515112"/>
                </a:lnTo>
                <a:lnTo>
                  <a:pt x="346313" y="512271"/>
                </a:lnTo>
                <a:lnTo>
                  <a:pt x="383812" y="503853"/>
                </a:lnTo>
                <a:lnTo>
                  <a:pt x="419730" y="490011"/>
                </a:lnTo>
                <a:lnTo>
                  <a:pt x="453597" y="470900"/>
                </a:lnTo>
                <a:lnTo>
                  <a:pt x="465689" y="453161"/>
                </a:lnTo>
                <a:lnTo>
                  <a:pt x="290052" y="453161"/>
                </a:lnTo>
                <a:lnTo>
                  <a:pt x="288274" y="451383"/>
                </a:lnTo>
                <a:lnTo>
                  <a:pt x="279384" y="451383"/>
                </a:lnTo>
                <a:lnTo>
                  <a:pt x="274050" y="449618"/>
                </a:lnTo>
                <a:lnTo>
                  <a:pt x="268843" y="449618"/>
                </a:lnTo>
                <a:lnTo>
                  <a:pt x="265287" y="447840"/>
                </a:lnTo>
                <a:lnTo>
                  <a:pt x="259953" y="447840"/>
                </a:lnTo>
                <a:lnTo>
                  <a:pt x="254619" y="446074"/>
                </a:lnTo>
                <a:lnTo>
                  <a:pt x="251063" y="444309"/>
                </a:lnTo>
                <a:lnTo>
                  <a:pt x="247634" y="444309"/>
                </a:lnTo>
                <a:lnTo>
                  <a:pt x="245856" y="442531"/>
                </a:lnTo>
                <a:lnTo>
                  <a:pt x="242300" y="440766"/>
                </a:lnTo>
                <a:lnTo>
                  <a:pt x="236966" y="440766"/>
                </a:lnTo>
                <a:lnTo>
                  <a:pt x="233410" y="439000"/>
                </a:lnTo>
                <a:lnTo>
                  <a:pt x="231632" y="437222"/>
                </a:lnTo>
                <a:lnTo>
                  <a:pt x="229854" y="437222"/>
                </a:lnTo>
                <a:lnTo>
                  <a:pt x="224647" y="435457"/>
                </a:lnTo>
                <a:lnTo>
                  <a:pt x="219313" y="431914"/>
                </a:lnTo>
                <a:lnTo>
                  <a:pt x="215757" y="430149"/>
                </a:lnTo>
                <a:lnTo>
                  <a:pt x="213979" y="430149"/>
                </a:lnTo>
                <a:lnTo>
                  <a:pt x="203115" y="422838"/>
                </a:lnTo>
                <a:lnTo>
                  <a:pt x="192485" y="415402"/>
                </a:lnTo>
                <a:lnTo>
                  <a:pt x="182361" y="407714"/>
                </a:lnTo>
                <a:lnTo>
                  <a:pt x="173017" y="399644"/>
                </a:lnTo>
                <a:lnTo>
                  <a:pt x="169783" y="396506"/>
                </a:lnTo>
                <a:lnTo>
                  <a:pt x="169783" y="394741"/>
                </a:lnTo>
                <a:lnTo>
                  <a:pt x="164449" y="391198"/>
                </a:lnTo>
                <a:lnTo>
                  <a:pt x="160893" y="387667"/>
                </a:lnTo>
                <a:lnTo>
                  <a:pt x="157337" y="382346"/>
                </a:lnTo>
                <a:lnTo>
                  <a:pt x="155559" y="380580"/>
                </a:lnTo>
                <a:lnTo>
                  <a:pt x="155559" y="378815"/>
                </a:lnTo>
                <a:lnTo>
                  <a:pt x="147988" y="368994"/>
                </a:lnTo>
                <a:lnTo>
                  <a:pt x="141068" y="358584"/>
                </a:lnTo>
                <a:lnTo>
                  <a:pt x="124551" y="324239"/>
                </a:lnTo>
                <a:lnTo>
                  <a:pt x="115090" y="286099"/>
                </a:lnTo>
                <a:lnTo>
                  <a:pt x="113142" y="259121"/>
                </a:lnTo>
                <a:lnTo>
                  <a:pt x="164449" y="258445"/>
                </a:lnTo>
                <a:lnTo>
                  <a:pt x="81412" y="134525"/>
                </a:lnTo>
                <a:close/>
              </a:path>
              <a:path w="617220" h="515620">
                <a:moveTo>
                  <a:pt x="431993" y="412901"/>
                </a:moveTo>
                <a:lnTo>
                  <a:pt x="420836" y="416731"/>
                </a:lnTo>
                <a:lnTo>
                  <a:pt x="419075" y="417759"/>
                </a:lnTo>
                <a:lnTo>
                  <a:pt x="408127" y="425233"/>
                </a:lnTo>
                <a:lnTo>
                  <a:pt x="396822" y="431764"/>
                </a:lnTo>
                <a:lnTo>
                  <a:pt x="361101" y="445930"/>
                </a:lnTo>
                <a:lnTo>
                  <a:pt x="323261" y="452498"/>
                </a:lnTo>
                <a:lnTo>
                  <a:pt x="290052" y="453161"/>
                </a:lnTo>
                <a:lnTo>
                  <a:pt x="465689" y="453161"/>
                </a:lnTo>
                <a:lnTo>
                  <a:pt x="467117" y="449812"/>
                </a:lnTo>
                <a:lnTo>
                  <a:pt x="467895" y="438175"/>
                </a:lnTo>
                <a:lnTo>
                  <a:pt x="464582" y="427121"/>
                </a:lnTo>
                <a:lnTo>
                  <a:pt x="454911" y="417753"/>
                </a:lnTo>
                <a:lnTo>
                  <a:pt x="443710" y="413132"/>
                </a:lnTo>
                <a:lnTo>
                  <a:pt x="431993" y="412901"/>
                </a:lnTo>
                <a:close/>
              </a:path>
              <a:path w="617220" h="515620">
                <a:moveTo>
                  <a:pt x="474638" y="61976"/>
                </a:moveTo>
                <a:lnTo>
                  <a:pt x="320151" y="61976"/>
                </a:lnTo>
                <a:lnTo>
                  <a:pt x="327136" y="63754"/>
                </a:lnTo>
                <a:lnTo>
                  <a:pt x="336026" y="63754"/>
                </a:lnTo>
                <a:lnTo>
                  <a:pt x="341360" y="65532"/>
                </a:lnTo>
                <a:lnTo>
                  <a:pt x="346567" y="65532"/>
                </a:lnTo>
                <a:lnTo>
                  <a:pt x="350123" y="67310"/>
                </a:lnTo>
                <a:lnTo>
                  <a:pt x="351901" y="67310"/>
                </a:lnTo>
                <a:lnTo>
                  <a:pt x="355457" y="69088"/>
                </a:lnTo>
                <a:lnTo>
                  <a:pt x="360791" y="69088"/>
                </a:lnTo>
                <a:lnTo>
                  <a:pt x="364347" y="70866"/>
                </a:lnTo>
                <a:lnTo>
                  <a:pt x="367776" y="70866"/>
                </a:lnTo>
                <a:lnTo>
                  <a:pt x="369554" y="72517"/>
                </a:lnTo>
                <a:lnTo>
                  <a:pt x="373110" y="74295"/>
                </a:lnTo>
                <a:lnTo>
                  <a:pt x="383778" y="77851"/>
                </a:lnTo>
                <a:lnTo>
                  <a:pt x="385556" y="77851"/>
                </a:lnTo>
                <a:lnTo>
                  <a:pt x="397209" y="83465"/>
                </a:lnTo>
                <a:lnTo>
                  <a:pt x="429381" y="104652"/>
                </a:lnTo>
                <a:lnTo>
                  <a:pt x="456762" y="131178"/>
                </a:lnTo>
                <a:lnTo>
                  <a:pt x="458098" y="134525"/>
                </a:lnTo>
                <a:lnTo>
                  <a:pt x="465933" y="144433"/>
                </a:lnTo>
                <a:lnTo>
                  <a:pt x="490725" y="188715"/>
                </a:lnTo>
                <a:lnTo>
                  <a:pt x="501296" y="226145"/>
                </a:lnTo>
                <a:lnTo>
                  <a:pt x="503965" y="252825"/>
                </a:lnTo>
                <a:lnTo>
                  <a:pt x="450966" y="258444"/>
                </a:lnTo>
                <a:lnTo>
                  <a:pt x="534006" y="380561"/>
                </a:lnTo>
                <a:lnTo>
                  <a:pt x="617190" y="258464"/>
                </a:lnTo>
                <a:lnTo>
                  <a:pt x="565897" y="258445"/>
                </a:lnTo>
                <a:lnTo>
                  <a:pt x="565169" y="244975"/>
                </a:lnTo>
                <a:lnTo>
                  <a:pt x="559591" y="205933"/>
                </a:lnTo>
                <a:lnTo>
                  <a:pt x="549034" y="169056"/>
                </a:lnTo>
                <a:lnTo>
                  <a:pt x="527471" y="123508"/>
                </a:lnTo>
                <a:lnTo>
                  <a:pt x="519922" y="111506"/>
                </a:lnTo>
                <a:lnTo>
                  <a:pt x="518144" y="111506"/>
                </a:lnTo>
                <a:lnTo>
                  <a:pt x="518144" y="109728"/>
                </a:lnTo>
                <a:lnTo>
                  <a:pt x="514588" y="104394"/>
                </a:lnTo>
                <a:lnTo>
                  <a:pt x="511032" y="100838"/>
                </a:lnTo>
                <a:lnTo>
                  <a:pt x="507603" y="95631"/>
                </a:lnTo>
                <a:lnTo>
                  <a:pt x="505825" y="93853"/>
                </a:lnTo>
                <a:lnTo>
                  <a:pt x="497218" y="83972"/>
                </a:lnTo>
                <a:lnTo>
                  <a:pt x="488253" y="74581"/>
                </a:lnTo>
                <a:lnTo>
                  <a:pt x="478932" y="65692"/>
                </a:lnTo>
                <a:lnTo>
                  <a:pt x="474638" y="61976"/>
                </a:lnTo>
                <a:close/>
              </a:path>
              <a:path w="617220" h="515620">
                <a:moveTo>
                  <a:pt x="318373" y="0"/>
                </a:moveTo>
                <a:lnTo>
                  <a:pt x="307705" y="0"/>
                </a:lnTo>
                <a:lnTo>
                  <a:pt x="294644" y="322"/>
                </a:lnTo>
                <a:lnTo>
                  <a:pt x="256131" y="5161"/>
                </a:lnTo>
                <a:lnTo>
                  <a:pt x="219124" y="15816"/>
                </a:lnTo>
                <a:lnTo>
                  <a:pt x="184263" y="32299"/>
                </a:lnTo>
                <a:lnTo>
                  <a:pt x="153193" y="55385"/>
                </a:lnTo>
                <a:lnTo>
                  <a:pt x="147658" y="78015"/>
                </a:lnTo>
                <a:lnTo>
                  <a:pt x="151509" y="89260"/>
                </a:lnTo>
                <a:lnTo>
                  <a:pt x="160674" y="98045"/>
                </a:lnTo>
                <a:lnTo>
                  <a:pt x="171553" y="102716"/>
                </a:lnTo>
                <a:lnTo>
                  <a:pt x="183065" y="103068"/>
                </a:lnTo>
                <a:lnTo>
                  <a:pt x="194129" y="98900"/>
                </a:lnTo>
                <a:lnTo>
                  <a:pt x="205472" y="91566"/>
                </a:lnTo>
                <a:lnTo>
                  <a:pt x="217020" y="85041"/>
                </a:lnTo>
                <a:lnTo>
                  <a:pt x="252777" y="70336"/>
                </a:lnTo>
                <a:lnTo>
                  <a:pt x="302634" y="62093"/>
                </a:lnTo>
                <a:lnTo>
                  <a:pt x="474638" y="61976"/>
                </a:lnTo>
                <a:lnTo>
                  <a:pt x="469255" y="57316"/>
                </a:lnTo>
                <a:lnTo>
                  <a:pt x="438097" y="35384"/>
                </a:lnTo>
                <a:lnTo>
                  <a:pt x="408543" y="21209"/>
                </a:lnTo>
                <a:lnTo>
                  <a:pt x="406765" y="19431"/>
                </a:lnTo>
                <a:lnTo>
                  <a:pt x="401431" y="17653"/>
                </a:lnTo>
                <a:lnTo>
                  <a:pt x="394319" y="15875"/>
                </a:lnTo>
                <a:lnTo>
                  <a:pt x="389112" y="14224"/>
                </a:lnTo>
                <a:lnTo>
                  <a:pt x="387334" y="12446"/>
                </a:lnTo>
                <a:lnTo>
                  <a:pt x="383778" y="12446"/>
                </a:lnTo>
                <a:lnTo>
                  <a:pt x="382000" y="10668"/>
                </a:lnTo>
                <a:lnTo>
                  <a:pt x="376666" y="10668"/>
                </a:lnTo>
                <a:lnTo>
                  <a:pt x="366125" y="7112"/>
                </a:lnTo>
                <a:lnTo>
                  <a:pt x="362569" y="7112"/>
                </a:lnTo>
                <a:lnTo>
                  <a:pt x="360791" y="5334"/>
                </a:lnTo>
                <a:lnTo>
                  <a:pt x="353679" y="5334"/>
                </a:lnTo>
                <a:lnTo>
                  <a:pt x="351901" y="3556"/>
                </a:lnTo>
                <a:lnTo>
                  <a:pt x="339582" y="3556"/>
                </a:lnTo>
                <a:lnTo>
                  <a:pt x="337804" y="1778"/>
                </a:lnTo>
                <a:lnTo>
                  <a:pt x="325358" y="1778"/>
                </a:lnTo>
                <a:lnTo>
                  <a:pt x="318373" y="0"/>
                </a:lnTo>
                <a:close/>
              </a:path>
            </a:pathLst>
          </a:custGeom>
          <a:solidFill>
            <a:srgbClr val="FFFFFF"/>
          </a:solidFill>
        </p:spPr>
        <p:txBody>
          <a:bodyPr wrap="square" lIns="0" tIns="0" rIns="0" bIns="0" rtlCol="0"/>
          <a:lstStyle/>
          <a:p>
            <a:endParaRPr dirty="0"/>
          </a:p>
        </p:txBody>
      </p:sp>
      <p:sp>
        <p:nvSpPr>
          <p:cNvPr id="15" name="object 15"/>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18" name="object 18"/>
          <p:cNvSpPr txBox="1"/>
          <p:nvPr/>
        </p:nvSpPr>
        <p:spPr>
          <a:xfrm>
            <a:off x="1202842" y="2786786"/>
            <a:ext cx="4013835" cy="3270250"/>
          </a:xfrm>
          <a:prstGeom prst="rect">
            <a:avLst/>
          </a:prstGeom>
        </p:spPr>
        <p:txBody>
          <a:bodyPr vert="horz" wrap="square" lIns="0" tIns="0" rIns="0" bIns="0" rtlCol="0">
            <a:spAutoFit/>
          </a:bodyPr>
          <a:lstStyle/>
          <a:p>
            <a:pPr marL="12700" indent="3175">
              <a:lnSpc>
                <a:spcPct val="100000"/>
              </a:lnSpc>
            </a:pPr>
            <a:r>
              <a:rPr sz="3100" b="0" spc="-40" dirty="0">
                <a:solidFill>
                  <a:srgbClr val="003366"/>
                </a:solidFill>
                <a:latin typeface="Calibri Light"/>
                <a:cs typeface="Calibri Light"/>
              </a:rPr>
              <a:t>F</a:t>
            </a:r>
            <a:r>
              <a:rPr sz="3100" b="0" spc="10" dirty="0">
                <a:solidFill>
                  <a:srgbClr val="003366"/>
                </a:solidFill>
                <a:latin typeface="Calibri Light"/>
                <a:cs typeface="Calibri Light"/>
              </a:rPr>
              <a:t>ed</a:t>
            </a:r>
            <a:r>
              <a:rPr sz="3100" b="0" spc="20" dirty="0">
                <a:solidFill>
                  <a:srgbClr val="003366"/>
                </a:solidFill>
                <a:latin typeface="Calibri Light"/>
                <a:cs typeface="Calibri Light"/>
              </a:rPr>
              <a:t>R</a:t>
            </a:r>
            <a:r>
              <a:rPr sz="3100" b="0" spc="15" dirty="0">
                <a:solidFill>
                  <a:srgbClr val="003366"/>
                </a:solidFill>
                <a:latin typeface="Calibri Light"/>
                <a:cs typeface="Calibri Light"/>
              </a:rPr>
              <a:t>AMP</a:t>
            </a:r>
            <a:r>
              <a:rPr sz="3100" b="0" spc="10" dirty="0">
                <a:solidFill>
                  <a:srgbClr val="003366"/>
                </a:solidFill>
                <a:latin typeface="Calibri Light"/>
                <a:cs typeface="Calibri Light"/>
              </a:rPr>
              <a:t> </a:t>
            </a:r>
            <a:r>
              <a:rPr sz="3100" b="0" spc="15" dirty="0">
                <a:solidFill>
                  <a:srgbClr val="003366"/>
                </a:solidFill>
                <a:latin typeface="Calibri Light"/>
                <a:cs typeface="Calibri Light"/>
              </a:rPr>
              <a:t>app</a:t>
            </a:r>
            <a:r>
              <a:rPr sz="3100" b="0" spc="-45" dirty="0">
                <a:solidFill>
                  <a:srgbClr val="003366"/>
                </a:solidFill>
                <a:latin typeface="Calibri Light"/>
                <a:cs typeface="Calibri Light"/>
              </a:rPr>
              <a:t>r</a:t>
            </a:r>
            <a:r>
              <a:rPr sz="3100" b="0" dirty="0">
                <a:solidFill>
                  <a:srgbClr val="003366"/>
                </a:solidFill>
                <a:latin typeface="Calibri Light"/>
                <a:cs typeface="Calibri Light"/>
              </a:rPr>
              <a:t>o</a:t>
            </a:r>
            <a:r>
              <a:rPr sz="3100" b="0" spc="-25" dirty="0">
                <a:solidFill>
                  <a:srgbClr val="003366"/>
                </a:solidFill>
                <a:latin typeface="Calibri Light"/>
                <a:cs typeface="Calibri Light"/>
              </a:rPr>
              <a:t>v</a:t>
            </a:r>
            <a:r>
              <a:rPr sz="3100" b="0" spc="10" dirty="0">
                <a:solidFill>
                  <a:srgbClr val="003366"/>
                </a:solidFill>
                <a:latin typeface="Calibri Light"/>
                <a:cs typeface="Calibri Light"/>
              </a:rPr>
              <a:t>ed</a:t>
            </a:r>
            <a:endParaRPr sz="3100" dirty="0">
              <a:latin typeface="Calibri Light"/>
              <a:cs typeface="Calibri Light"/>
            </a:endParaRPr>
          </a:p>
          <a:p>
            <a:pPr>
              <a:lnSpc>
                <a:spcPct val="100000"/>
              </a:lnSpc>
            </a:pPr>
            <a:endParaRPr sz="3100" dirty="0">
              <a:latin typeface="Times New Roman"/>
              <a:cs typeface="Times New Roman"/>
            </a:endParaRPr>
          </a:p>
          <a:p>
            <a:pPr>
              <a:lnSpc>
                <a:spcPct val="100000"/>
              </a:lnSpc>
              <a:spcBef>
                <a:spcPts val="45"/>
              </a:spcBef>
            </a:pPr>
            <a:endParaRPr sz="2650" dirty="0">
              <a:latin typeface="Times New Roman"/>
              <a:cs typeface="Times New Roman"/>
            </a:endParaRPr>
          </a:p>
          <a:p>
            <a:pPr marL="15875" indent="-3810">
              <a:lnSpc>
                <a:spcPct val="100000"/>
              </a:lnSpc>
            </a:pPr>
            <a:r>
              <a:rPr sz="3100" b="0" spc="15" dirty="0">
                <a:solidFill>
                  <a:srgbClr val="003366"/>
                </a:solidFill>
                <a:latin typeface="Calibri Light"/>
                <a:cs typeface="Calibri Light"/>
              </a:rPr>
              <a:t>O</a:t>
            </a:r>
            <a:r>
              <a:rPr sz="3100" b="0" spc="-45" dirty="0">
                <a:solidFill>
                  <a:srgbClr val="003366"/>
                </a:solidFill>
                <a:latin typeface="Calibri Light"/>
                <a:cs typeface="Calibri Light"/>
              </a:rPr>
              <a:t>f</a:t>
            </a:r>
            <a:r>
              <a:rPr sz="3100" b="0" spc="-95" dirty="0">
                <a:solidFill>
                  <a:srgbClr val="003366"/>
                </a:solidFill>
                <a:latin typeface="Calibri Light"/>
                <a:cs typeface="Calibri Light"/>
              </a:rPr>
              <a:t>f</a:t>
            </a:r>
            <a:r>
              <a:rPr sz="3100" b="0" spc="10" dirty="0">
                <a:solidFill>
                  <a:srgbClr val="003366"/>
                </a:solidFill>
                <a:latin typeface="Calibri Light"/>
                <a:cs typeface="Calibri Light"/>
              </a:rPr>
              <a:t>e</a:t>
            </a:r>
            <a:r>
              <a:rPr sz="3100" b="0" spc="-55" dirty="0">
                <a:solidFill>
                  <a:srgbClr val="003366"/>
                </a:solidFill>
                <a:latin typeface="Calibri Light"/>
                <a:cs typeface="Calibri Light"/>
              </a:rPr>
              <a:t>r</a:t>
            </a:r>
            <a:r>
              <a:rPr sz="3100" b="0" spc="10" dirty="0">
                <a:solidFill>
                  <a:srgbClr val="003366"/>
                </a:solidFill>
                <a:latin typeface="Calibri Light"/>
                <a:cs typeface="Calibri Light"/>
              </a:rPr>
              <a:t>s</a:t>
            </a:r>
            <a:r>
              <a:rPr sz="3100" b="0" spc="15" dirty="0">
                <a:solidFill>
                  <a:srgbClr val="003366"/>
                </a:solidFill>
                <a:latin typeface="Calibri Light"/>
                <a:cs typeface="Calibri Light"/>
              </a:rPr>
              <a:t> 2</a:t>
            </a:r>
            <a:r>
              <a:rPr sz="3100" b="0" spc="5" dirty="0">
                <a:solidFill>
                  <a:srgbClr val="003366"/>
                </a:solidFill>
                <a:latin typeface="Calibri Light"/>
                <a:cs typeface="Calibri Light"/>
              </a:rPr>
              <a:t>4/</a:t>
            </a:r>
            <a:r>
              <a:rPr sz="3100" b="0" spc="15" dirty="0">
                <a:solidFill>
                  <a:srgbClr val="003366"/>
                </a:solidFill>
                <a:latin typeface="Calibri Light"/>
                <a:cs typeface="Calibri Light"/>
              </a:rPr>
              <a:t>7 moni</a:t>
            </a:r>
            <a:r>
              <a:rPr sz="3100" b="0" spc="-30" dirty="0">
                <a:solidFill>
                  <a:srgbClr val="003366"/>
                </a:solidFill>
                <a:latin typeface="Calibri Light"/>
                <a:cs typeface="Calibri Light"/>
              </a:rPr>
              <a:t>t</a:t>
            </a:r>
            <a:r>
              <a:rPr sz="3100" b="0" spc="5" dirty="0">
                <a:solidFill>
                  <a:srgbClr val="003366"/>
                </a:solidFill>
                <a:latin typeface="Calibri Light"/>
                <a:cs typeface="Calibri Light"/>
              </a:rPr>
              <a:t>oring</a:t>
            </a:r>
            <a:endParaRPr sz="3100" dirty="0">
              <a:latin typeface="Calibri Light"/>
              <a:cs typeface="Calibri Light"/>
            </a:endParaRPr>
          </a:p>
          <a:p>
            <a:pPr>
              <a:lnSpc>
                <a:spcPct val="100000"/>
              </a:lnSpc>
              <a:spcBef>
                <a:spcPts val="8"/>
              </a:spcBef>
            </a:pPr>
            <a:endParaRPr sz="4600" dirty="0">
              <a:latin typeface="Times New Roman"/>
              <a:cs typeface="Times New Roman"/>
            </a:endParaRPr>
          </a:p>
          <a:p>
            <a:pPr marL="15875" marR="5080">
              <a:lnSpc>
                <a:spcPts val="3400"/>
              </a:lnSpc>
            </a:pPr>
            <a:r>
              <a:rPr sz="3100" b="0" dirty="0">
                <a:solidFill>
                  <a:srgbClr val="003366"/>
                </a:solidFill>
                <a:latin typeface="Calibri Light"/>
                <a:cs typeface="Calibri Light"/>
              </a:rPr>
              <a:t>Mana</a:t>
            </a:r>
            <a:r>
              <a:rPr sz="3100" b="0" spc="-20" dirty="0">
                <a:solidFill>
                  <a:srgbClr val="003366"/>
                </a:solidFill>
                <a:latin typeface="Calibri Light"/>
                <a:cs typeface="Calibri Light"/>
              </a:rPr>
              <a:t>g</a:t>
            </a:r>
            <a:r>
              <a:rPr sz="3100" b="0" spc="10" dirty="0">
                <a:solidFill>
                  <a:srgbClr val="003366"/>
                </a:solidFill>
                <a:latin typeface="Calibri Light"/>
                <a:cs typeface="Calibri Light"/>
              </a:rPr>
              <a:t>es</a:t>
            </a:r>
            <a:r>
              <a:rPr sz="3100" b="0" spc="35" dirty="0">
                <a:solidFill>
                  <a:srgbClr val="003366"/>
                </a:solidFill>
                <a:latin typeface="Calibri Light"/>
                <a:cs typeface="Calibri Light"/>
              </a:rPr>
              <a:t> </a:t>
            </a:r>
            <a:r>
              <a:rPr sz="3100" b="0" dirty="0">
                <a:solidFill>
                  <a:srgbClr val="003366"/>
                </a:solidFill>
                <a:latin typeface="Calibri Light"/>
                <a:cs typeface="Calibri Light"/>
              </a:rPr>
              <a:t>i</a:t>
            </a:r>
            <a:r>
              <a:rPr sz="3100" b="0" spc="10" dirty="0">
                <a:solidFill>
                  <a:srgbClr val="003366"/>
                </a:solidFill>
                <a:latin typeface="Calibri Light"/>
                <a:cs typeface="Calibri Light"/>
              </a:rPr>
              <a:t>n</a:t>
            </a:r>
            <a:r>
              <a:rPr sz="3100" b="0" spc="-35" dirty="0">
                <a:solidFill>
                  <a:srgbClr val="003366"/>
                </a:solidFill>
                <a:latin typeface="Calibri Light"/>
                <a:cs typeface="Calibri Light"/>
              </a:rPr>
              <a:t>s</a:t>
            </a:r>
            <a:r>
              <a:rPr sz="3100" b="0" spc="-45" dirty="0">
                <a:solidFill>
                  <a:srgbClr val="003366"/>
                </a:solidFill>
                <a:latin typeface="Calibri Light"/>
                <a:cs typeface="Calibri Light"/>
              </a:rPr>
              <a:t>t</a:t>
            </a:r>
            <a:r>
              <a:rPr sz="3100" b="0" dirty="0">
                <a:solidFill>
                  <a:srgbClr val="003366"/>
                </a:solidFill>
                <a:latin typeface="Calibri Light"/>
                <a:cs typeface="Calibri Light"/>
              </a:rPr>
              <a:t>a</a:t>
            </a:r>
            <a:r>
              <a:rPr sz="3100" b="0" spc="5" dirty="0">
                <a:solidFill>
                  <a:srgbClr val="003366"/>
                </a:solidFill>
                <a:latin typeface="Calibri Light"/>
                <a:cs typeface="Calibri Light"/>
              </a:rPr>
              <a:t>l</a:t>
            </a:r>
            <a:r>
              <a:rPr sz="3100" b="0" dirty="0">
                <a:solidFill>
                  <a:srgbClr val="003366"/>
                </a:solidFill>
                <a:latin typeface="Calibri Light"/>
                <a:cs typeface="Calibri Light"/>
              </a:rPr>
              <a:t>l</a:t>
            </a:r>
            <a:r>
              <a:rPr sz="3100" b="0" spc="-40" dirty="0">
                <a:solidFill>
                  <a:srgbClr val="003366"/>
                </a:solidFill>
                <a:latin typeface="Calibri Light"/>
                <a:cs typeface="Calibri Light"/>
              </a:rPr>
              <a:t>a</a:t>
            </a:r>
            <a:r>
              <a:rPr sz="3100" b="0" dirty="0">
                <a:solidFill>
                  <a:srgbClr val="003366"/>
                </a:solidFill>
                <a:latin typeface="Calibri Light"/>
                <a:cs typeface="Calibri Light"/>
              </a:rPr>
              <a:t>tion</a:t>
            </a:r>
            <a:r>
              <a:rPr sz="3100" b="0" spc="-15" dirty="0">
                <a:solidFill>
                  <a:srgbClr val="003366"/>
                </a:solidFill>
                <a:latin typeface="Calibri Light"/>
                <a:cs typeface="Calibri Light"/>
              </a:rPr>
              <a:t> </a:t>
            </a:r>
            <a:r>
              <a:rPr sz="3100" b="0" dirty="0">
                <a:solidFill>
                  <a:srgbClr val="003366"/>
                </a:solidFill>
                <a:latin typeface="Calibri Light"/>
                <a:cs typeface="Calibri Light"/>
              </a:rPr>
              <a:t>and </a:t>
            </a:r>
            <a:r>
              <a:rPr sz="3100" b="0" spc="-25" dirty="0">
                <a:solidFill>
                  <a:srgbClr val="003366"/>
                </a:solidFill>
                <a:latin typeface="Calibri Light"/>
                <a:cs typeface="Calibri Light"/>
              </a:rPr>
              <a:t>c</a:t>
            </a:r>
            <a:r>
              <a:rPr sz="3100" b="0" spc="-5" dirty="0">
                <a:solidFill>
                  <a:srgbClr val="003366"/>
                </a:solidFill>
                <a:latin typeface="Calibri Light"/>
                <a:cs typeface="Calibri Light"/>
              </a:rPr>
              <a:t>onfigu</a:t>
            </a:r>
            <a:r>
              <a:rPr sz="3100" b="0" spc="-40" dirty="0">
                <a:solidFill>
                  <a:srgbClr val="003366"/>
                </a:solidFill>
                <a:latin typeface="Calibri Light"/>
                <a:cs typeface="Calibri Light"/>
              </a:rPr>
              <a:t>r</a:t>
            </a:r>
            <a:r>
              <a:rPr sz="3100" b="0" spc="-35" dirty="0">
                <a:solidFill>
                  <a:srgbClr val="003366"/>
                </a:solidFill>
                <a:latin typeface="Calibri Light"/>
                <a:cs typeface="Calibri Light"/>
              </a:rPr>
              <a:t>a</a:t>
            </a:r>
            <a:r>
              <a:rPr sz="3100" b="0" dirty="0">
                <a:solidFill>
                  <a:srgbClr val="003366"/>
                </a:solidFill>
                <a:latin typeface="Calibri Light"/>
                <a:cs typeface="Calibri Light"/>
              </a:rPr>
              <a:t>t</a:t>
            </a:r>
            <a:r>
              <a:rPr sz="3100" b="0" spc="5" dirty="0">
                <a:solidFill>
                  <a:srgbClr val="003366"/>
                </a:solidFill>
                <a:latin typeface="Calibri Light"/>
                <a:cs typeface="Calibri Light"/>
              </a:rPr>
              <a:t>i</a:t>
            </a:r>
            <a:r>
              <a:rPr sz="3100" b="0" spc="10" dirty="0">
                <a:solidFill>
                  <a:srgbClr val="003366"/>
                </a:solidFill>
                <a:latin typeface="Calibri Light"/>
                <a:cs typeface="Calibri Light"/>
              </a:rPr>
              <a:t>on</a:t>
            </a:r>
            <a:endParaRPr sz="3100" dirty="0">
              <a:latin typeface="Calibri Light"/>
              <a:cs typeface="Calibri Light"/>
            </a:endParaRPr>
          </a:p>
        </p:txBody>
      </p:sp>
      <p:sp>
        <p:nvSpPr>
          <p:cNvPr id="19" name="object 19"/>
          <p:cNvSpPr txBox="1">
            <a:spLocks noGrp="1"/>
          </p:cNvSpPr>
          <p:nvPr>
            <p:ph type="title"/>
          </p:nvPr>
        </p:nvSpPr>
        <p:spPr>
          <a:prstGeom prst="rect">
            <a:avLst/>
          </a:prstGeom>
        </p:spPr>
        <p:txBody>
          <a:bodyPr vert="horz" wrap="square" lIns="0" tIns="0" rIns="0" bIns="0" rtlCol="0">
            <a:spAutoFit/>
          </a:bodyPr>
          <a:lstStyle/>
          <a:p>
            <a:pPr marL="82550">
              <a:lnSpc>
                <a:spcPct val="100000"/>
              </a:lnSpc>
            </a:pPr>
            <a:r>
              <a:rPr spc="-5" dirty="0"/>
              <a:t>Cloud</a:t>
            </a:r>
            <a:r>
              <a:rPr dirty="0"/>
              <a:t>:</a:t>
            </a:r>
            <a:r>
              <a:rPr spc="5" dirty="0"/>
              <a:t> </a:t>
            </a:r>
            <a:r>
              <a:rPr dirty="0"/>
              <a:t>know</a:t>
            </a:r>
            <a:r>
              <a:rPr spc="-30" dirty="0"/>
              <a:t> </a:t>
            </a:r>
            <a:r>
              <a:rPr dirty="0"/>
              <a:t>wh</a:t>
            </a:r>
            <a:r>
              <a:rPr spc="-45" dirty="0"/>
              <a:t>a</a:t>
            </a:r>
            <a:r>
              <a:rPr dirty="0"/>
              <a:t>t </a:t>
            </a:r>
            <a:r>
              <a:rPr spc="-55" dirty="0"/>
              <a:t>y</a:t>
            </a:r>
            <a:r>
              <a:rPr spc="-5" dirty="0"/>
              <a:t>o</a:t>
            </a:r>
            <a:r>
              <a:rPr dirty="0"/>
              <a:t>u a</a:t>
            </a:r>
            <a:r>
              <a:rPr spc="-60" dirty="0"/>
              <a:t>r</a:t>
            </a:r>
            <a:r>
              <a:rPr dirty="0"/>
              <a:t>e </a:t>
            </a:r>
            <a:r>
              <a:rPr spc="-5" dirty="0"/>
              <a:t>doing</a:t>
            </a:r>
          </a:p>
          <a:p>
            <a:pPr marL="82550">
              <a:lnSpc>
                <a:spcPct val="100000"/>
              </a:lnSpc>
            </a:pPr>
            <a:r>
              <a:rPr dirty="0"/>
              <a:t>and</a:t>
            </a:r>
            <a:r>
              <a:rPr spc="-5" dirty="0"/>
              <a:t> </a:t>
            </a:r>
            <a:r>
              <a:rPr spc="5" dirty="0"/>
              <a:t>d</a:t>
            </a:r>
            <a:r>
              <a:rPr dirty="0"/>
              <a:t>o</a:t>
            </a:r>
            <a:r>
              <a:rPr spc="-5" dirty="0"/>
              <a:t> </a:t>
            </a:r>
            <a:r>
              <a:rPr dirty="0"/>
              <a:t>it</a:t>
            </a:r>
            <a:r>
              <a:rPr spc="-5" dirty="0"/>
              <a:t> </a:t>
            </a:r>
            <a:r>
              <a:rPr dirty="0"/>
              <a:t>rig</a:t>
            </a:r>
            <a:r>
              <a:rPr spc="-35" dirty="0"/>
              <a:t>h</a:t>
            </a:r>
            <a:r>
              <a:rPr dirty="0"/>
              <a:t>t</a:t>
            </a:r>
          </a:p>
        </p:txBody>
      </p:sp>
      <p:sp>
        <p:nvSpPr>
          <p:cNvPr id="20" name="object 20"/>
          <p:cNvSpPr txBox="1">
            <a:spLocks noGrp="1"/>
          </p:cNvSpPr>
          <p:nvPr>
            <p:ph sz="half" idx="2"/>
          </p:nvPr>
        </p:nvSpPr>
        <p:spPr>
          <a:xfrm>
            <a:off x="6213918" y="2394964"/>
            <a:ext cx="5303520" cy="3619773"/>
          </a:xfrm>
          <a:prstGeom prst="rect">
            <a:avLst/>
          </a:prstGeom>
        </p:spPr>
        <p:txBody>
          <a:bodyPr vert="horz" wrap="square" lIns="0" tIns="0" rIns="0" bIns="0" rtlCol="0">
            <a:spAutoFit/>
          </a:bodyPr>
          <a:lstStyle/>
          <a:p>
            <a:pPr marL="12700">
              <a:lnSpc>
                <a:spcPct val="100000"/>
              </a:lnSpc>
              <a:spcBef>
                <a:spcPts val="0"/>
              </a:spcBef>
            </a:pPr>
            <a:r>
              <a:rPr sz="3100" kern="1200" spc="15" dirty="0">
                <a:solidFill>
                  <a:srgbClr val="003366"/>
                </a:solidFill>
                <a:latin typeface="Calibri Light"/>
                <a:cs typeface="Calibri Light"/>
              </a:rPr>
              <a:t>SIEM/MDR, FIM,</a:t>
            </a:r>
          </a:p>
          <a:p>
            <a:pPr marL="46355" indent="-34290">
              <a:lnSpc>
                <a:spcPct val="100000"/>
              </a:lnSpc>
              <a:spcBef>
                <a:spcPts val="0"/>
              </a:spcBef>
            </a:pPr>
            <a:r>
              <a:rPr sz="3100" kern="1200" spc="15" dirty="0">
                <a:solidFill>
                  <a:srgbClr val="003366"/>
                </a:solidFill>
                <a:latin typeface="Calibri Light"/>
                <a:cs typeface="Calibri Light"/>
              </a:rPr>
              <a:t>IDS/IPS, and more</a:t>
            </a:r>
            <a:endParaRPr lang="en-US" sz="3100" kern="1200" spc="15" dirty="0">
              <a:solidFill>
                <a:srgbClr val="003366"/>
              </a:solidFill>
              <a:latin typeface="Calibri Light"/>
              <a:cs typeface="Calibri Light"/>
            </a:endParaRPr>
          </a:p>
          <a:p>
            <a:pPr marL="46355" marR="474980">
              <a:lnSpc>
                <a:spcPct val="91100"/>
              </a:lnSpc>
              <a:spcBef>
                <a:spcPts val="0"/>
              </a:spcBef>
            </a:pPr>
            <a:endParaRPr lang="en-US" sz="2800" kern="1200" spc="15" dirty="0">
              <a:solidFill>
                <a:srgbClr val="003366"/>
              </a:solidFill>
              <a:latin typeface="Calibri Light"/>
              <a:cs typeface="Calibri Light"/>
            </a:endParaRPr>
          </a:p>
          <a:p>
            <a:pPr marL="46355" marR="474980">
              <a:lnSpc>
                <a:spcPct val="91100"/>
              </a:lnSpc>
              <a:spcBef>
                <a:spcPts val="0"/>
              </a:spcBef>
            </a:pPr>
            <a:r>
              <a:rPr sz="3100" kern="1200" spc="15" dirty="0">
                <a:solidFill>
                  <a:srgbClr val="003366"/>
                </a:solidFill>
                <a:latin typeface="Calibri Light"/>
                <a:cs typeface="Calibri Light"/>
              </a:rPr>
              <a:t>Monitors systems, applications, firewalls, servers, etc.</a:t>
            </a:r>
            <a:endParaRPr lang="en-US" sz="3100" kern="1200" spc="15" dirty="0">
              <a:solidFill>
                <a:srgbClr val="003366"/>
              </a:solidFill>
              <a:latin typeface="Calibri Light"/>
              <a:cs typeface="Calibri Light"/>
            </a:endParaRPr>
          </a:p>
          <a:p>
            <a:pPr marL="46355">
              <a:lnSpc>
                <a:spcPts val="2200"/>
              </a:lnSpc>
              <a:spcBef>
                <a:spcPts val="1455"/>
              </a:spcBef>
            </a:pPr>
            <a:r>
              <a:rPr sz="3100" kern="1200" spc="15" dirty="0">
                <a:solidFill>
                  <a:srgbClr val="003366"/>
                </a:solidFill>
                <a:latin typeface="Calibri Light"/>
                <a:cs typeface="Calibri Light"/>
              </a:rPr>
              <a:t>Helps maintain confident</a:t>
            </a:r>
          </a:p>
          <a:p>
            <a:pPr marL="46355">
              <a:lnSpc>
                <a:spcPts val="2200"/>
              </a:lnSpc>
            </a:pPr>
            <a:r>
              <a:rPr sz="3100" kern="1200" spc="15" dirty="0">
                <a:solidFill>
                  <a:srgbClr val="003366"/>
                </a:solidFill>
                <a:latin typeface="Calibri Light"/>
                <a:cs typeface="Calibri Light"/>
              </a:rPr>
              <a:t>compliance</a:t>
            </a:r>
          </a:p>
        </p:txBody>
      </p:sp>
      <p:sp>
        <p:nvSpPr>
          <p:cNvPr id="21" name="object 21"/>
          <p:cNvSpPr/>
          <p:nvPr/>
        </p:nvSpPr>
        <p:spPr>
          <a:xfrm>
            <a:off x="10565892" y="137160"/>
            <a:ext cx="1379220" cy="464820"/>
          </a:xfrm>
          <a:prstGeom prst="rect">
            <a:avLst/>
          </a:prstGeom>
          <a:blipFill>
            <a:blip r:embed="rId5" cstate="print"/>
            <a:stretch>
              <a:fillRect/>
            </a:stretch>
          </a:blipFill>
        </p:spPr>
        <p:txBody>
          <a:bodyPr wrap="square" lIns="0" tIns="0" rIns="0" bIns="0" rtlCol="0"/>
          <a:lstStyle/>
          <a:p>
            <a:endParaRPr dirty="0"/>
          </a:p>
        </p:txBody>
      </p:sp>
      <p:sp>
        <p:nvSpPr>
          <p:cNvPr id="22" name="object 22"/>
          <p:cNvSpPr/>
          <p:nvPr/>
        </p:nvSpPr>
        <p:spPr>
          <a:xfrm>
            <a:off x="10222992" y="723900"/>
            <a:ext cx="1722120" cy="342900"/>
          </a:xfrm>
          <a:prstGeom prst="rect">
            <a:avLst/>
          </a:prstGeom>
          <a:blipFill>
            <a:blip r:embed="rId6" cstate="print"/>
            <a:stretch>
              <a:fillRect/>
            </a:stretch>
          </a:blipFill>
        </p:spPr>
        <p:txBody>
          <a:bodyPr wrap="square" lIns="0" tIns="0" rIns="0" bIns="0" rtlCol="0"/>
          <a:lstStyle/>
          <a:p>
            <a:endParaRPr dirty="0"/>
          </a:p>
        </p:txBody>
      </p:sp>
      <p:sp>
        <p:nvSpPr>
          <p:cNvPr id="23" name="Slide Number Placeholder 22"/>
          <p:cNvSpPr>
            <a:spLocks noGrp="1"/>
          </p:cNvSpPr>
          <p:nvPr>
            <p:ph type="sldNum" sz="quarter" idx="7"/>
          </p:nvPr>
        </p:nvSpPr>
        <p:spPr/>
        <p:txBody>
          <a:bodyPr/>
          <a:lstStyle/>
          <a:p>
            <a:fld id="{B6F15528-21DE-4FAA-801E-634DDDAF4B2B}" type="slidenum">
              <a:rPr lang="en-US" b="1" smtClean="0"/>
              <a:t>7</a:t>
            </a:fld>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79992" y="1789176"/>
            <a:ext cx="2819400" cy="4776216"/>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3244595" y="1828800"/>
            <a:ext cx="2790444" cy="4736592"/>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6170676" y="1812086"/>
            <a:ext cx="2799587" cy="4719447"/>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269747" y="1830323"/>
            <a:ext cx="2811780" cy="3171825"/>
          </a:xfrm>
          <a:custGeom>
            <a:avLst/>
            <a:gdLst/>
            <a:ahLst/>
            <a:cxnLst/>
            <a:rect l="l" t="t" r="r" b="b"/>
            <a:pathLst>
              <a:path w="2811780" h="3171825">
                <a:moveTo>
                  <a:pt x="0" y="3171444"/>
                </a:moveTo>
                <a:lnTo>
                  <a:pt x="2811780" y="3171444"/>
                </a:lnTo>
                <a:lnTo>
                  <a:pt x="2811780" y="0"/>
                </a:lnTo>
                <a:lnTo>
                  <a:pt x="0" y="0"/>
                </a:lnTo>
                <a:lnTo>
                  <a:pt x="0" y="3171444"/>
                </a:lnTo>
                <a:close/>
              </a:path>
            </a:pathLst>
          </a:custGeom>
          <a:solidFill>
            <a:srgbClr val="C1C0BB"/>
          </a:solidFill>
        </p:spPr>
        <p:txBody>
          <a:bodyPr wrap="square" lIns="0" tIns="0" rIns="0" bIns="0" rtlCol="0"/>
          <a:lstStyle/>
          <a:p>
            <a:endParaRPr dirty="0"/>
          </a:p>
        </p:txBody>
      </p:sp>
      <p:sp>
        <p:nvSpPr>
          <p:cNvPr id="6" name="object 6"/>
          <p:cNvSpPr/>
          <p:nvPr/>
        </p:nvSpPr>
        <p:spPr>
          <a:xfrm>
            <a:off x="269747" y="1830323"/>
            <a:ext cx="2811780" cy="4735068"/>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265175" y="5001767"/>
            <a:ext cx="2811780" cy="1569720"/>
          </a:xfrm>
          <a:custGeom>
            <a:avLst/>
            <a:gdLst/>
            <a:ahLst/>
            <a:cxnLst/>
            <a:rect l="l" t="t" r="r" b="b"/>
            <a:pathLst>
              <a:path w="2811780" h="1569720">
                <a:moveTo>
                  <a:pt x="0" y="1569719"/>
                </a:moveTo>
                <a:lnTo>
                  <a:pt x="2811780" y="1569719"/>
                </a:lnTo>
                <a:lnTo>
                  <a:pt x="2811780" y="0"/>
                </a:lnTo>
                <a:lnTo>
                  <a:pt x="0" y="0"/>
                </a:lnTo>
                <a:lnTo>
                  <a:pt x="0" y="1569719"/>
                </a:lnTo>
                <a:close/>
              </a:path>
            </a:pathLst>
          </a:custGeom>
          <a:solidFill>
            <a:srgbClr val="003366"/>
          </a:solidFill>
        </p:spPr>
        <p:txBody>
          <a:bodyPr wrap="square" lIns="0" tIns="0" rIns="0" bIns="0" rtlCol="0"/>
          <a:lstStyle/>
          <a:p>
            <a:endParaRPr dirty="0"/>
          </a:p>
        </p:txBody>
      </p:sp>
      <p:sp>
        <p:nvSpPr>
          <p:cNvPr id="8" name="object 8"/>
          <p:cNvSpPr/>
          <p:nvPr/>
        </p:nvSpPr>
        <p:spPr>
          <a:xfrm>
            <a:off x="469099" y="5249164"/>
            <a:ext cx="1449733" cy="232025"/>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458404" y="5675553"/>
            <a:ext cx="955994" cy="232333"/>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3217164" y="5001767"/>
            <a:ext cx="2811780" cy="1569720"/>
          </a:xfrm>
          <a:custGeom>
            <a:avLst/>
            <a:gdLst/>
            <a:ahLst/>
            <a:cxnLst/>
            <a:rect l="l" t="t" r="r" b="b"/>
            <a:pathLst>
              <a:path w="2811779" h="1569720">
                <a:moveTo>
                  <a:pt x="0" y="1569719"/>
                </a:moveTo>
                <a:lnTo>
                  <a:pt x="2811780" y="1569719"/>
                </a:lnTo>
                <a:lnTo>
                  <a:pt x="2811780" y="0"/>
                </a:lnTo>
                <a:lnTo>
                  <a:pt x="0" y="0"/>
                </a:lnTo>
                <a:lnTo>
                  <a:pt x="0" y="1569719"/>
                </a:lnTo>
                <a:close/>
              </a:path>
            </a:pathLst>
          </a:custGeom>
          <a:solidFill>
            <a:srgbClr val="003366"/>
          </a:solidFill>
        </p:spPr>
        <p:txBody>
          <a:bodyPr wrap="square" lIns="0" tIns="0" rIns="0" bIns="0" rtlCol="0"/>
          <a:lstStyle/>
          <a:p>
            <a:endParaRPr dirty="0"/>
          </a:p>
        </p:txBody>
      </p:sp>
      <p:sp>
        <p:nvSpPr>
          <p:cNvPr id="11" name="object 11"/>
          <p:cNvSpPr/>
          <p:nvPr/>
        </p:nvSpPr>
        <p:spPr>
          <a:xfrm>
            <a:off x="3420364" y="5252846"/>
            <a:ext cx="1129664" cy="225425"/>
          </a:xfrm>
          <a:prstGeom prst="rect">
            <a:avLst/>
          </a:prstGeom>
          <a:blipFill>
            <a:blip r:embed="rId9" cstate="print"/>
            <a:stretch>
              <a:fillRect/>
            </a:stretch>
          </a:blipFill>
        </p:spPr>
        <p:txBody>
          <a:bodyPr wrap="square" lIns="0" tIns="0" rIns="0" bIns="0" rtlCol="0"/>
          <a:lstStyle/>
          <a:p>
            <a:endParaRPr dirty="0"/>
          </a:p>
        </p:txBody>
      </p:sp>
      <p:sp>
        <p:nvSpPr>
          <p:cNvPr id="12" name="object 12"/>
          <p:cNvSpPr/>
          <p:nvPr/>
        </p:nvSpPr>
        <p:spPr>
          <a:xfrm>
            <a:off x="3406775" y="5675553"/>
            <a:ext cx="1481074" cy="232333"/>
          </a:xfrm>
          <a:prstGeom prst="rect">
            <a:avLst/>
          </a:prstGeom>
          <a:blipFill>
            <a:blip r:embed="rId10" cstate="print"/>
            <a:stretch>
              <a:fillRect/>
            </a:stretch>
          </a:blipFill>
        </p:spPr>
        <p:txBody>
          <a:bodyPr wrap="square" lIns="0" tIns="0" rIns="0" bIns="0" rtlCol="0"/>
          <a:lstStyle/>
          <a:p>
            <a:endParaRPr dirty="0"/>
          </a:p>
        </p:txBody>
      </p:sp>
      <p:sp>
        <p:nvSpPr>
          <p:cNvPr id="13" name="object 13"/>
          <p:cNvSpPr/>
          <p:nvPr/>
        </p:nvSpPr>
        <p:spPr>
          <a:xfrm>
            <a:off x="6163055" y="5001767"/>
            <a:ext cx="2811780" cy="1569720"/>
          </a:xfrm>
          <a:custGeom>
            <a:avLst/>
            <a:gdLst/>
            <a:ahLst/>
            <a:cxnLst/>
            <a:rect l="l" t="t" r="r" b="b"/>
            <a:pathLst>
              <a:path w="2811779" h="1569720">
                <a:moveTo>
                  <a:pt x="0" y="1569719"/>
                </a:moveTo>
                <a:lnTo>
                  <a:pt x="2811779" y="1569719"/>
                </a:lnTo>
                <a:lnTo>
                  <a:pt x="2811779" y="0"/>
                </a:lnTo>
                <a:lnTo>
                  <a:pt x="0" y="0"/>
                </a:lnTo>
                <a:lnTo>
                  <a:pt x="0" y="1569719"/>
                </a:lnTo>
                <a:close/>
              </a:path>
            </a:pathLst>
          </a:custGeom>
          <a:solidFill>
            <a:srgbClr val="003366"/>
          </a:solidFill>
        </p:spPr>
        <p:txBody>
          <a:bodyPr wrap="square" lIns="0" tIns="0" rIns="0" bIns="0" rtlCol="0"/>
          <a:lstStyle/>
          <a:p>
            <a:endParaRPr dirty="0"/>
          </a:p>
        </p:txBody>
      </p:sp>
      <p:sp>
        <p:nvSpPr>
          <p:cNvPr id="14" name="object 14"/>
          <p:cNvSpPr/>
          <p:nvPr/>
        </p:nvSpPr>
        <p:spPr>
          <a:xfrm>
            <a:off x="6346825" y="5241544"/>
            <a:ext cx="1551304" cy="239394"/>
          </a:xfrm>
          <a:prstGeom prst="rect">
            <a:avLst/>
          </a:prstGeom>
          <a:blipFill>
            <a:blip r:embed="rId11" cstate="print"/>
            <a:stretch>
              <a:fillRect/>
            </a:stretch>
          </a:blipFill>
        </p:spPr>
        <p:txBody>
          <a:bodyPr wrap="square" lIns="0" tIns="0" rIns="0" bIns="0" rtlCol="0"/>
          <a:lstStyle/>
          <a:p>
            <a:endParaRPr dirty="0"/>
          </a:p>
        </p:txBody>
      </p:sp>
      <p:sp>
        <p:nvSpPr>
          <p:cNvPr id="15" name="object 15"/>
          <p:cNvSpPr/>
          <p:nvPr/>
        </p:nvSpPr>
        <p:spPr>
          <a:xfrm>
            <a:off x="6366890" y="5675896"/>
            <a:ext cx="1737360" cy="231647"/>
          </a:xfrm>
          <a:prstGeom prst="rect">
            <a:avLst/>
          </a:prstGeom>
          <a:blipFill>
            <a:blip r:embed="rId12" cstate="print"/>
            <a:stretch>
              <a:fillRect/>
            </a:stretch>
          </a:blipFill>
        </p:spPr>
        <p:txBody>
          <a:bodyPr wrap="square" lIns="0" tIns="0" rIns="0" bIns="0" rtlCol="0"/>
          <a:lstStyle/>
          <a:p>
            <a:endParaRPr dirty="0"/>
          </a:p>
        </p:txBody>
      </p:sp>
      <p:sp>
        <p:nvSpPr>
          <p:cNvPr id="16" name="object 16"/>
          <p:cNvSpPr/>
          <p:nvPr/>
        </p:nvSpPr>
        <p:spPr>
          <a:xfrm>
            <a:off x="9110471" y="5001767"/>
            <a:ext cx="2811780" cy="1569720"/>
          </a:xfrm>
          <a:custGeom>
            <a:avLst/>
            <a:gdLst/>
            <a:ahLst/>
            <a:cxnLst/>
            <a:rect l="l" t="t" r="r" b="b"/>
            <a:pathLst>
              <a:path w="2811779" h="1569720">
                <a:moveTo>
                  <a:pt x="0" y="1569719"/>
                </a:moveTo>
                <a:lnTo>
                  <a:pt x="2811779" y="1569719"/>
                </a:lnTo>
                <a:lnTo>
                  <a:pt x="2811779" y="0"/>
                </a:lnTo>
                <a:lnTo>
                  <a:pt x="0" y="0"/>
                </a:lnTo>
                <a:lnTo>
                  <a:pt x="0" y="1569719"/>
                </a:lnTo>
                <a:close/>
              </a:path>
            </a:pathLst>
          </a:custGeom>
          <a:solidFill>
            <a:srgbClr val="003366"/>
          </a:solidFill>
        </p:spPr>
        <p:txBody>
          <a:bodyPr wrap="square" lIns="0" tIns="0" rIns="0" bIns="0" rtlCol="0"/>
          <a:lstStyle/>
          <a:p>
            <a:endParaRPr dirty="0"/>
          </a:p>
        </p:txBody>
      </p:sp>
      <p:sp>
        <p:nvSpPr>
          <p:cNvPr id="17" name="object 17"/>
          <p:cNvSpPr/>
          <p:nvPr/>
        </p:nvSpPr>
        <p:spPr>
          <a:xfrm>
            <a:off x="9293345" y="5248783"/>
            <a:ext cx="1662048" cy="232409"/>
          </a:xfrm>
          <a:prstGeom prst="rect">
            <a:avLst/>
          </a:prstGeom>
          <a:blipFill>
            <a:blip r:embed="rId13" cstate="print"/>
            <a:stretch>
              <a:fillRect/>
            </a:stretch>
          </a:blipFill>
        </p:spPr>
        <p:txBody>
          <a:bodyPr wrap="square" lIns="0" tIns="0" rIns="0" bIns="0" rtlCol="0"/>
          <a:lstStyle/>
          <a:p>
            <a:endParaRPr dirty="0"/>
          </a:p>
        </p:txBody>
      </p:sp>
      <p:sp>
        <p:nvSpPr>
          <p:cNvPr id="18" name="object 18"/>
          <p:cNvSpPr/>
          <p:nvPr/>
        </p:nvSpPr>
        <p:spPr>
          <a:xfrm>
            <a:off x="9313291" y="5678500"/>
            <a:ext cx="1433184" cy="229384"/>
          </a:xfrm>
          <a:prstGeom prst="rect">
            <a:avLst/>
          </a:prstGeom>
          <a:blipFill>
            <a:blip r:embed="rId14" cstate="print"/>
            <a:stretch>
              <a:fillRect/>
            </a:stretch>
          </a:blipFill>
        </p:spPr>
        <p:txBody>
          <a:bodyPr wrap="square" lIns="0" tIns="0" rIns="0" bIns="0" rtlCol="0"/>
          <a:lstStyle/>
          <a:p>
            <a:endParaRPr dirty="0"/>
          </a:p>
        </p:txBody>
      </p:sp>
      <p:sp>
        <p:nvSpPr>
          <p:cNvPr id="19" name="object 19"/>
          <p:cNvSpPr/>
          <p:nvPr/>
        </p:nvSpPr>
        <p:spPr>
          <a:xfrm>
            <a:off x="9291319" y="6102273"/>
            <a:ext cx="2125218" cy="232225"/>
          </a:xfrm>
          <a:prstGeom prst="rect">
            <a:avLst/>
          </a:prstGeom>
          <a:blipFill>
            <a:blip r:embed="rId15" cstate="print"/>
            <a:stretch>
              <a:fillRect/>
            </a:stretch>
          </a:blipFill>
        </p:spPr>
        <p:txBody>
          <a:bodyPr wrap="square" lIns="0" tIns="0" rIns="0" bIns="0" rtlCol="0"/>
          <a:lstStyle/>
          <a:p>
            <a:endParaRPr dirty="0"/>
          </a:p>
        </p:txBody>
      </p:sp>
      <p:sp>
        <p:nvSpPr>
          <p:cNvPr id="20" name="object 20"/>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22" name="object 22"/>
          <p:cNvSpPr txBox="1">
            <a:spLocks noGrp="1"/>
          </p:cNvSpPr>
          <p:nvPr>
            <p:ph type="title"/>
          </p:nvPr>
        </p:nvSpPr>
        <p:spPr>
          <a:prstGeom prst="rect">
            <a:avLst/>
          </a:prstGeom>
        </p:spPr>
        <p:txBody>
          <a:bodyPr vert="horz" wrap="square" lIns="0" tIns="383793" rIns="0" bIns="0" rtlCol="0">
            <a:spAutoFit/>
          </a:bodyPr>
          <a:lstStyle/>
          <a:p>
            <a:pPr marL="196850">
              <a:lnSpc>
                <a:spcPct val="100000"/>
              </a:lnSpc>
            </a:pPr>
            <a:r>
              <a:rPr dirty="0"/>
              <a:t>Ben</a:t>
            </a:r>
            <a:r>
              <a:rPr spc="-25" dirty="0"/>
              <a:t>e</a:t>
            </a:r>
            <a:r>
              <a:rPr spc="-5" dirty="0"/>
              <a:t>f</a:t>
            </a:r>
            <a:r>
              <a:rPr spc="-20" dirty="0"/>
              <a:t>i</a:t>
            </a:r>
            <a:r>
              <a:rPr dirty="0"/>
              <a:t>ts</a:t>
            </a:r>
          </a:p>
        </p:txBody>
      </p:sp>
      <p:sp>
        <p:nvSpPr>
          <p:cNvPr id="23" name="object 23"/>
          <p:cNvSpPr/>
          <p:nvPr/>
        </p:nvSpPr>
        <p:spPr>
          <a:xfrm>
            <a:off x="10565892" y="137160"/>
            <a:ext cx="1379220" cy="464820"/>
          </a:xfrm>
          <a:prstGeom prst="rect">
            <a:avLst/>
          </a:prstGeom>
          <a:blipFill>
            <a:blip r:embed="rId16" cstate="print"/>
            <a:stretch>
              <a:fillRect/>
            </a:stretch>
          </a:blipFill>
        </p:spPr>
        <p:txBody>
          <a:bodyPr wrap="square" lIns="0" tIns="0" rIns="0" bIns="0" rtlCol="0"/>
          <a:lstStyle/>
          <a:p>
            <a:endParaRPr dirty="0"/>
          </a:p>
        </p:txBody>
      </p:sp>
      <p:sp>
        <p:nvSpPr>
          <p:cNvPr id="24" name="object 24"/>
          <p:cNvSpPr/>
          <p:nvPr/>
        </p:nvSpPr>
        <p:spPr>
          <a:xfrm>
            <a:off x="10222992" y="723900"/>
            <a:ext cx="1722120" cy="342900"/>
          </a:xfrm>
          <a:prstGeom prst="rect">
            <a:avLst/>
          </a:prstGeom>
          <a:blipFill>
            <a:blip r:embed="rId17" cstate="print"/>
            <a:stretch>
              <a:fillRect/>
            </a:stretch>
          </a:blipFill>
        </p:spPr>
        <p:txBody>
          <a:bodyPr wrap="square" lIns="0" tIns="0" rIns="0" bIns="0" rtlCol="0"/>
          <a:lstStyle/>
          <a:p>
            <a:endParaRPr dirty="0"/>
          </a:p>
        </p:txBody>
      </p:sp>
      <p:sp>
        <p:nvSpPr>
          <p:cNvPr id="25" name="Slide Number Placeholder 24"/>
          <p:cNvSpPr>
            <a:spLocks noGrp="1"/>
          </p:cNvSpPr>
          <p:nvPr>
            <p:ph type="sldNum" sz="quarter" idx="10"/>
          </p:nvPr>
        </p:nvSpPr>
        <p:spPr>
          <a:xfrm>
            <a:off x="8568007" y="6498277"/>
            <a:ext cx="2743200" cy="365125"/>
          </a:xfrm>
        </p:spPr>
        <p:txBody>
          <a:bodyPr/>
          <a:lstStyle/>
          <a:p>
            <a:fld id="{2F461EE4-5C2D-457B-8B29-92FD8A53BC71}"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533525"/>
          </a:xfrm>
          <a:custGeom>
            <a:avLst/>
            <a:gdLst/>
            <a:ahLst/>
            <a:cxnLst/>
            <a:rect l="l" t="t" r="r" b="b"/>
            <a:pathLst>
              <a:path w="12192000" h="1533525">
                <a:moveTo>
                  <a:pt x="0" y="1533144"/>
                </a:moveTo>
                <a:lnTo>
                  <a:pt x="12192000" y="1533144"/>
                </a:lnTo>
                <a:lnTo>
                  <a:pt x="12192000" y="0"/>
                </a:lnTo>
                <a:lnTo>
                  <a:pt x="0" y="0"/>
                </a:lnTo>
                <a:lnTo>
                  <a:pt x="0" y="1533144"/>
                </a:lnTo>
                <a:close/>
              </a:path>
            </a:pathLst>
          </a:custGeom>
          <a:solidFill>
            <a:srgbClr val="003366"/>
          </a:solid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383793" rIns="0" bIns="0" rtlCol="0">
            <a:spAutoFit/>
          </a:bodyPr>
          <a:lstStyle/>
          <a:p>
            <a:pPr marL="196850">
              <a:lnSpc>
                <a:spcPct val="100000"/>
              </a:lnSpc>
            </a:pPr>
            <a:r>
              <a:rPr spc="-5" dirty="0"/>
              <a:t>D</a:t>
            </a:r>
            <a:r>
              <a:rPr spc="-35" dirty="0"/>
              <a:t>a</a:t>
            </a:r>
            <a:r>
              <a:rPr spc="-50" dirty="0"/>
              <a:t>t</a:t>
            </a:r>
            <a:r>
              <a:rPr dirty="0"/>
              <a:t>a </a:t>
            </a:r>
            <a:r>
              <a:rPr spc="-5" dirty="0"/>
              <a:t>b</a:t>
            </a:r>
            <a:r>
              <a:rPr spc="-70" dirty="0"/>
              <a:t>r</a:t>
            </a:r>
            <a:r>
              <a:rPr dirty="0"/>
              <a:t>each</a:t>
            </a:r>
            <a:r>
              <a:rPr spc="-10" dirty="0"/>
              <a:t> </a:t>
            </a:r>
            <a:r>
              <a:rPr spc="-45" dirty="0"/>
              <a:t>s</a:t>
            </a:r>
            <a:r>
              <a:rPr spc="-50" dirty="0"/>
              <a:t>t</a:t>
            </a:r>
            <a:r>
              <a:rPr spc="-40" dirty="0"/>
              <a:t>a</a:t>
            </a:r>
            <a:r>
              <a:rPr dirty="0"/>
              <a:t>ti</a:t>
            </a:r>
            <a:r>
              <a:rPr spc="-50" dirty="0"/>
              <a:t>s</a:t>
            </a:r>
            <a:r>
              <a:rPr dirty="0"/>
              <a:t>tics</a:t>
            </a:r>
          </a:p>
        </p:txBody>
      </p:sp>
      <p:sp>
        <p:nvSpPr>
          <p:cNvPr id="5" name="object 5"/>
          <p:cNvSpPr/>
          <p:nvPr/>
        </p:nvSpPr>
        <p:spPr>
          <a:xfrm>
            <a:off x="972311" y="2610611"/>
            <a:ext cx="10206228" cy="3009900"/>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0565892" y="137160"/>
            <a:ext cx="1379220" cy="464820"/>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10222992" y="723900"/>
            <a:ext cx="1722120" cy="342900"/>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3360801" y="5696051"/>
            <a:ext cx="4899025" cy="254000"/>
          </a:xfrm>
          <a:prstGeom prst="rect">
            <a:avLst/>
          </a:prstGeom>
        </p:spPr>
        <p:txBody>
          <a:bodyPr vert="horz" wrap="square" lIns="0" tIns="0" rIns="0" bIns="0" rtlCol="0">
            <a:spAutoFit/>
          </a:bodyPr>
          <a:lstStyle/>
          <a:p>
            <a:pPr marL="12700">
              <a:lnSpc>
                <a:spcPct val="100000"/>
              </a:lnSpc>
            </a:pPr>
            <a:r>
              <a:rPr sz="1800" spc="-15" dirty="0">
                <a:solidFill>
                  <a:srgbClr val="3A3838"/>
                </a:solidFill>
                <a:latin typeface="Calibri"/>
                <a:cs typeface="Calibri"/>
              </a:rPr>
              <a:t>60%</a:t>
            </a:r>
            <a:r>
              <a:rPr sz="1800" spc="10" dirty="0">
                <a:solidFill>
                  <a:srgbClr val="3A3838"/>
                </a:solidFill>
                <a:latin typeface="Calibri"/>
                <a:cs typeface="Calibri"/>
              </a:rPr>
              <a:t> </a:t>
            </a:r>
            <a:r>
              <a:rPr sz="1800" spc="-5" dirty="0">
                <a:solidFill>
                  <a:srgbClr val="3A3838"/>
                </a:solidFill>
                <a:latin typeface="Calibri"/>
                <a:cs typeface="Calibri"/>
              </a:rPr>
              <a:t>o</a:t>
            </a:r>
            <a:r>
              <a:rPr sz="1800" dirty="0">
                <a:solidFill>
                  <a:srgbClr val="3A3838"/>
                </a:solidFill>
                <a:latin typeface="Calibri"/>
                <a:cs typeface="Calibri"/>
              </a:rPr>
              <a:t>f </a:t>
            </a:r>
            <a:r>
              <a:rPr sz="1800" spc="-10" dirty="0">
                <a:solidFill>
                  <a:srgbClr val="3A3838"/>
                </a:solidFill>
                <a:latin typeface="Calibri"/>
                <a:cs typeface="Calibri"/>
              </a:rPr>
              <a:t>a</a:t>
            </a:r>
            <a:r>
              <a:rPr sz="1800" spc="-40" dirty="0">
                <a:solidFill>
                  <a:srgbClr val="3A3838"/>
                </a:solidFill>
                <a:latin typeface="Calibri"/>
                <a:cs typeface="Calibri"/>
              </a:rPr>
              <a:t>tt</a:t>
            </a:r>
            <a:r>
              <a:rPr sz="1800" spc="-10" dirty="0">
                <a:solidFill>
                  <a:srgbClr val="3A3838"/>
                </a:solidFill>
                <a:latin typeface="Calibri"/>
                <a:cs typeface="Calibri"/>
              </a:rPr>
              <a:t>ac</a:t>
            </a:r>
            <a:r>
              <a:rPr sz="1800" spc="-70" dirty="0">
                <a:solidFill>
                  <a:srgbClr val="3A3838"/>
                </a:solidFill>
                <a:latin typeface="Calibri"/>
                <a:cs typeface="Calibri"/>
              </a:rPr>
              <a:t>k</a:t>
            </a:r>
            <a:r>
              <a:rPr sz="1800" spc="-10" dirty="0">
                <a:solidFill>
                  <a:srgbClr val="3A3838"/>
                </a:solidFill>
                <a:latin typeface="Calibri"/>
                <a:cs typeface="Calibri"/>
              </a:rPr>
              <a:t>e</a:t>
            </a:r>
            <a:r>
              <a:rPr sz="1800" spc="-50" dirty="0">
                <a:solidFill>
                  <a:srgbClr val="3A3838"/>
                </a:solidFill>
                <a:latin typeface="Calibri"/>
                <a:cs typeface="Calibri"/>
              </a:rPr>
              <a:t>r</a:t>
            </a:r>
            <a:r>
              <a:rPr sz="1800" dirty="0">
                <a:solidFill>
                  <a:srgbClr val="3A3838"/>
                </a:solidFill>
                <a:latin typeface="Calibri"/>
                <a:cs typeface="Calibri"/>
              </a:rPr>
              <a:t>s</a:t>
            </a:r>
            <a:r>
              <a:rPr sz="1800" spc="5" dirty="0">
                <a:solidFill>
                  <a:srgbClr val="3A3838"/>
                </a:solidFill>
                <a:latin typeface="Calibri"/>
                <a:cs typeface="Calibri"/>
              </a:rPr>
              <a:t> </a:t>
            </a:r>
            <a:r>
              <a:rPr sz="1800" dirty="0">
                <a:solidFill>
                  <a:srgbClr val="3A3838"/>
                </a:solidFill>
                <a:latin typeface="Calibri"/>
                <a:cs typeface="Calibri"/>
              </a:rPr>
              <a:t>a</a:t>
            </a:r>
            <a:r>
              <a:rPr sz="1800" spc="-40" dirty="0">
                <a:solidFill>
                  <a:srgbClr val="3A3838"/>
                </a:solidFill>
                <a:latin typeface="Calibri"/>
                <a:cs typeface="Calibri"/>
              </a:rPr>
              <a:t>r</a:t>
            </a:r>
            <a:r>
              <a:rPr sz="1800" spc="-10" dirty="0">
                <a:solidFill>
                  <a:srgbClr val="3A3838"/>
                </a:solidFill>
                <a:latin typeface="Calibri"/>
                <a:cs typeface="Calibri"/>
              </a:rPr>
              <a:t>e</a:t>
            </a:r>
            <a:r>
              <a:rPr sz="1800" spc="15" dirty="0">
                <a:solidFill>
                  <a:srgbClr val="3A3838"/>
                </a:solidFill>
                <a:latin typeface="Calibri"/>
                <a:cs typeface="Calibri"/>
              </a:rPr>
              <a:t> </a:t>
            </a:r>
            <a:r>
              <a:rPr sz="1800" dirty="0">
                <a:solidFill>
                  <a:srgbClr val="3A3838"/>
                </a:solidFill>
                <a:latin typeface="Calibri"/>
                <a:cs typeface="Calibri"/>
              </a:rPr>
              <a:t>a</a:t>
            </a:r>
            <a:r>
              <a:rPr sz="1800" spc="5" dirty="0">
                <a:solidFill>
                  <a:srgbClr val="3A3838"/>
                </a:solidFill>
                <a:latin typeface="Calibri"/>
                <a:cs typeface="Calibri"/>
              </a:rPr>
              <a:t>b</a:t>
            </a:r>
            <a:r>
              <a:rPr sz="1800" spc="-5" dirty="0">
                <a:solidFill>
                  <a:srgbClr val="3A3838"/>
                </a:solidFill>
                <a:latin typeface="Calibri"/>
                <a:cs typeface="Calibri"/>
              </a:rPr>
              <a:t>l</a:t>
            </a:r>
            <a:r>
              <a:rPr sz="1800" spc="-10" dirty="0">
                <a:solidFill>
                  <a:srgbClr val="3A3838"/>
                </a:solidFill>
                <a:latin typeface="Calibri"/>
                <a:cs typeface="Calibri"/>
              </a:rPr>
              <a:t>e</a:t>
            </a:r>
            <a:r>
              <a:rPr sz="1800" dirty="0">
                <a:solidFill>
                  <a:srgbClr val="3A3838"/>
                </a:solidFill>
                <a:latin typeface="Calibri"/>
                <a:cs typeface="Calibri"/>
              </a:rPr>
              <a:t> </a:t>
            </a:r>
            <a:r>
              <a:rPr sz="1800" spc="-25" dirty="0">
                <a:solidFill>
                  <a:srgbClr val="3A3838"/>
                </a:solidFill>
                <a:latin typeface="Calibri"/>
                <a:cs typeface="Calibri"/>
              </a:rPr>
              <a:t>t</a:t>
            </a:r>
            <a:r>
              <a:rPr sz="1800" dirty="0">
                <a:solidFill>
                  <a:srgbClr val="3A3838"/>
                </a:solidFill>
                <a:latin typeface="Calibri"/>
                <a:cs typeface="Calibri"/>
              </a:rPr>
              <a:t>o</a:t>
            </a:r>
            <a:r>
              <a:rPr sz="1800" spc="-5" dirty="0">
                <a:solidFill>
                  <a:srgbClr val="3A3838"/>
                </a:solidFill>
                <a:latin typeface="Calibri"/>
                <a:cs typeface="Calibri"/>
              </a:rPr>
              <a:t> </a:t>
            </a:r>
            <a:r>
              <a:rPr sz="1800" spc="-40" dirty="0">
                <a:solidFill>
                  <a:srgbClr val="3A3838"/>
                </a:solidFill>
                <a:latin typeface="Calibri"/>
                <a:cs typeface="Calibri"/>
              </a:rPr>
              <a:t>g</a:t>
            </a:r>
            <a:r>
              <a:rPr sz="1800" dirty="0">
                <a:solidFill>
                  <a:srgbClr val="3A3838"/>
                </a:solidFill>
                <a:latin typeface="Calibri"/>
                <a:cs typeface="Calibri"/>
              </a:rPr>
              <a:t>ain</a:t>
            </a:r>
            <a:r>
              <a:rPr sz="1800" spc="10" dirty="0">
                <a:solidFill>
                  <a:srgbClr val="3A3838"/>
                </a:solidFill>
                <a:latin typeface="Calibri"/>
                <a:cs typeface="Calibri"/>
              </a:rPr>
              <a:t> </a:t>
            </a:r>
            <a:r>
              <a:rPr sz="1800" spc="-10" dirty="0">
                <a:solidFill>
                  <a:srgbClr val="3A3838"/>
                </a:solidFill>
                <a:latin typeface="Calibri"/>
                <a:cs typeface="Calibri"/>
              </a:rPr>
              <a:t>acce</a:t>
            </a:r>
            <a:r>
              <a:rPr sz="1800" dirty="0">
                <a:solidFill>
                  <a:srgbClr val="3A3838"/>
                </a:solidFill>
                <a:latin typeface="Calibri"/>
                <a:cs typeface="Calibri"/>
              </a:rPr>
              <a:t>ss</a:t>
            </a:r>
            <a:r>
              <a:rPr sz="1800" spc="5" dirty="0">
                <a:solidFill>
                  <a:srgbClr val="3A3838"/>
                </a:solidFill>
                <a:latin typeface="Calibri"/>
                <a:cs typeface="Calibri"/>
              </a:rPr>
              <a:t> </a:t>
            </a:r>
            <a:r>
              <a:rPr sz="1800" spc="-15" dirty="0">
                <a:solidFill>
                  <a:srgbClr val="3A3838"/>
                </a:solidFill>
                <a:latin typeface="Calibri"/>
                <a:cs typeface="Calibri"/>
              </a:rPr>
              <a:t>imm</a:t>
            </a:r>
            <a:r>
              <a:rPr sz="1800" spc="-5" dirty="0">
                <a:solidFill>
                  <a:srgbClr val="3A3838"/>
                </a:solidFill>
                <a:latin typeface="Calibri"/>
                <a:cs typeface="Calibri"/>
              </a:rPr>
              <a:t>e</a:t>
            </a:r>
            <a:r>
              <a:rPr sz="1800" dirty="0">
                <a:solidFill>
                  <a:srgbClr val="3A3838"/>
                </a:solidFill>
                <a:latin typeface="Calibri"/>
                <a:cs typeface="Calibri"/>
              </a:rPr>
              <a:t>d</a:t>
            </a:r>
            <a:r>
              <a:rPr sz="1800" spc="-5" dirty="0">
                <a:solidFill>
                  <a:srgbClr val="3A3838"/>
                </a:solidFill>
                <a:latin typeface="Calibri"/>
                <a:cs typeface="Calibri"/>
              </a:rPr>
              <a:t>i</a:t>
            </a:r>
            <a:r>
              <a:rPr sz="1800" spc="-10" dirty="0">
                <a:solidFill>
                  <a:srgbClr val="3A3838"/>
                </a:solidFill>
                <a:latin typeface="Calibri"/>
                <a:cs typeface="Calibri"/>
              </a:rPr>
              <a:t>a</a:t>
            </a:r>
            <a:r>
              <a:rPr sz="1800" spc="-40" dirty="0">
                <a:solidFill>
                  <a:srgbClr val="3A3838"/>
                </a:solidFill>
                <a:latin typeface="Calibri"/>
                <a:cs typeface="Calibri"/>
              </a:rPr>
              <a:t>t</a:t>
            </a:r>
            <a:r>
              <a:rPr sz="1800" spc="-10" dirty="0">
                <a:solidFill>
                  <a:srgbClr val="3A3838"/>
                </a:solidFill>
                <a:latin typeface="Calibri"/>
                <a:cs typeface="Calibri"/>
              </a:rPr>
              <a:t>e</a:t>
            </a:r>
            <a:r>
              <a:rPr sz="1800" spc="-5" dirty="0">
                <a:solidFill>
                  <a:srgbClr val="3A3838"/>
                </a:solidFill>
                <a:latin typeface="Calibri"/>
                <a:cs typeface="Calibri"/>
              </a:rPr>
              <a:t>l</a:t>
            </a:r>
            <a:r>
              <a:rPr sz="1800" spc="-10" dirty="0">
                <a:solidFill>
                  <a:srgbClr val="3A3838"/>
                </a:solidFill>
                <a:latin typeface="Calibri"/>
                <a:cs typeface="Calibri"/>
              </a:rPr>
              <a:t>y</a:t>
            </a:r>
            <a:endParaRPr sz="1800" dirty="0">
              <a:latin typeface="Calibri"/>
              <a:cs typeface="Calibri"/>
            </a:endParaRPr>
          </a:p>
        </p:txBody>
      </p:sp>
      <p:sp>
        <p:nvSpPr>
          <p:cNvPr id="9" name="Slide Number Placeholder 8"/>
          <p:cNvSpPr>
            <a:spLocks noGrp="1"/>
          </p:cNvSpPr>
          <p:nvPr>
            <p:ph type="sldNum" sz="quarter" idx="10"/>
          </p:nvPr>
        </p:nvSpPr>
        <p:spPr/>
        <p:txBody>
          <a:bodyPr/>
          <a:lstStyle/>
          <a:p>
            <a:fld id="{2F461EE4-5C2D-457B-8B29-92FD8A53BC71}" type="slidenum">
              <a:rPr lang="en-US" smtClean="0"/>
              <a:t>9</a:t>
            </a:fld>
            <a:endParaRPr lang="en-US" dirty="0"/>
          </a:p>
        </p:txBody>
      </p:sp>
    </p:spTree>
  </p:cSld>
  <p:clrMapOvr>
    <a:masterClrMapping/>
  </p:clrMapOvr>
</p:sld>
</file>

<file path=ppt/theme/theme1.xml><?xml version="1.0" encoding="utf-8"?>
<a:theme xmlns:a="http://schemas.openxmlformats.org/drawingml/2006/main" name="MS_Main PowerPoint">
  <a:themeElements>
    <a:clrScheme name="Custom 1">
      <a:dk1>
        <a:srgbClr val="000000"/>
      </a:dk1>
      <a:lt1>
        <a:srgbClr val="FFFFFF"/>
      </a:lt1>
      <a:dk2>
        <a:srgbClr val="00AEEF"/>
      </a:dk2>
      <a:lt2>
        <a:srgbClr val="C3D0E4"/>
      </a:lt2>
      <a:accent1>
        <a:srgbClr val="416191"/>
      </a:accent1>
      <a:accent2>
        <a:srgbClr val="7A96C3"/>
      </a:accent2>
      <a:accent3>
        <a:srgbClr val="416191"/>
      </a:accent3>
      <a:accent4>
        <a:srgbClr val="203048"/>
      </a:accent4>
      <a:accent5>
        <a:srgbClr val="0082B3"/>
      </a:accent5>
      <a:accent6>
        <a:srgbClr val="99B089"/>
      </a:accent6>
      <a:hlink>
        <a:srgbClr val="00928F"/>
      </a:hlink>
      <a:folHlink>
        <a:srgbClr val="EFD289"/>
      </a:folHlink>
    </a:clrScheme>
    <a:fontScheme name="MS_Main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Main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S_Main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S_Main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S_Main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S_Main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S_Main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S_Main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S_Main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S_Main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S_Main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S_Main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S_Main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S_Main PowerPoint 13">
        <a:dk1>
          <a:srgbClr val="000000"/>
        </a:dk1>
        <a:lt1>
          <a:srgbClr val="FFFFFF"/>
        </a:lt1>
        <a:dk2>
          <a:srgbClr val="C3D0E4"/>
        </a:dk2>
        <a:lt2>
          <a:srgbClr val="00AEEF"/>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MS_Main PowerPoint 14">
        <a:dk1>
          <a:srgbClr val="000000"/>
        </a:dk1>
        <a:lt1>
          <a:srgbClr val="FFFFFF"/>
        </a:lt1>
        <a:dk2>
          <a:srgbClr val="00AEEF"/>
        </a:dk2>
        <a:lt2>
          <a:srgbClr val="C3D0E4"/>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MS_Main PowerPoint 15">
        <a:dk1>
          <a:srgbClr val="000000"/>
        </a:dk1>
        <a:lt1>
          <a:srgbClr val="FFFFFF"/>
        </a:lt1>
        <a:dk2>
          <a:srgbClr val="00AEE4"/>
        </a:dk2>
        <a:lt2>
          <a:srgbClr val="C3D0E4"/>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MS_Main PowerPoint 16">
        <a:dk1>
          <a:srgbClr val="000000"/>
        </a:dk1>
        <a:lt1>
          <a:srgbClr val="FFFFFF"/>
        </a:lt1>
        <a:dk2>
          <a:srgbClr val="00AEEF"/>
        </a:dk2>
        <a:lt2>
          <a:srgbClr val="C3D0E4"/>
        </a:lt2>
        <a:accent1>
          <a:srgbClr val="711471"/>
        </a:accent1>
        <a:accent2>
          <a:srgbClr val="E5B53B"/>
        </a:accent2>
        <a:accent3>
          <a:srgbClr val="FFFFFF"/>
        </a:accent3>
        <a:accent4>
          <a:srgbClr val="000000"/>
        </a:accent4>
        <a:accent5>
          <a:srgbClr val="BBAABB"/>
        </a:accent5>
        <a:accent6>
          <a:srgbClr val="CFA435"/>
        </a:accent6>
        <a:hlink>
          <a:srgbClr val="00928F"/>
        </a:hlink>
        <a:folHlink>
          <a:srgbClr val="6052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S_Main PowerPoint">
  <a:themeElements>
    <a:clrScheme name="MS_Main PowerPoint 16">
      <a:dk1>
        <a:srgbClr val="000000"/>
      </a:dk1>
      <a:lt1>
        <a:srgbClr val="FFFFFF"/>
      </a:lt1>
      <a:dk2>
        <a:srgbClr val="00AEEF"/>
      </a:dk2>
      <a:lt2>
        <a:srgbClr val="C3D0E4"/>
      </a:lt2>
      <a:accent1>
        <a:srgbClr val="711471"/>
      </a:accent1>
      <a:accent2>
        <a:srgbClr val="E5B53B"/>
      </a:accent2>
      <a:accent3>
        <a:srgbClr val="FFFFFF"/>
      </a:accent3>
      <a:accent4>
        <a:srgbClr val="000000"/>
      </a:accent4>
      <a:accent5>
        <a:srgbClr val="BBAABB"/>
      </a:accent5>
      <a:accent6>
        <a:srgbClr val="CFA435"/>
      </a:accent6>
      <a:hlink>
        <a:srgbClr val="00928F"/>
      </a:hlink>
      <a:folHlink>
        <a:srgbClr val="605270"/>
      </a:folHlink>
    </a:clrScheme>
    <a:fontScheme name="MS_Main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noFill/>
          </a:defRPr>
        </a:defPPr>
      </a:lstStyle>
      <a:style>
        <a:lnRef idx="2">
          <a:schemeClr val="accent6"/>
        </a:lnRef>
        <a:fillRef idx="1">
          <a:schemeClr val="lt1"/>
        </a:fillRef>
        <a:effectRef idx="0">
          <a:schemeClr val="accent6"/>
        </a:effectRef>
        <a:fontRef idx="minor">
          <a:schemeClr val="dk1"/>
        </a:fontRef>
      </a:style>
    </a:spDef>
  </a:objectDefaults>
  <a:extraClrSchemeLst>
    <a:extraClrScheme>
      <a:clrScheme name="MS_Main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S_Main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S_Main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S_Main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S_Main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S_Main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S_Main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S_Main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S_Main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S_Main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S_Main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S_Main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S_Main PowerPoint 13">
        <a:dk1>
          <a:srgbClr val="000000"/>
        </a:dk1>
        <a:lt1>
          <a:srgbClr val="FFFFFF"/>
        </a:lt1>
        <a:dk2>
          <a:srgbClr val="C3D0E4"/>
        </a:dk2>
        <a:lt2>
          <a:srgbClr val="00AEEF"/>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MS_Main PowerPoint 14">
        <a:dk1>
          <a:srgbClr val="000000"/>
        </a:dk1>
        <a:lt1>
          <a:srgbClr val="FFFFFF"/>
        </a:lt1>
        <a:dk2>
          <a:srgbClr val="00AEEF"/>
        </a:dk2>
        <a:lt2>
          <a:srgbClr val="C3D0E4"/>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MS_Main PowerPoint 15">
        <a:dk1>
          <a:srgbClr val="000000"/>
        </a:dk1>
        <a:lt1>
          <a:srgbClr val="FFFFFF"/>
        </a:lt1>
        <a:dk2>
          <a:srgbClr val="00AEE4"/>
        </a:dk2>
        <a:lt2>
          <a:srgbClr val="C3D0E4"/>
        </a:lt2>
        <a:accent1>
          <a:srgbClr val="711471"/>
        </a:accent1>
        <a:accent2>
          <a:srgbClr val="A9C398"/>
        </a:accent2>
        <a:accent3>
          <a:srgbClr val="FFFFFF"/>
        </a:accent3>
        <a:accent4>
          <a:srgbClr val="000000"/>
        </a:accent4>
        <a:accent5>
          <a:srgbClr val="BBAABB"/>
        </a:accent5>
        <a:accent6>
          <a:srgbClr val="99B089"/>
        </a:accent6>
        <a:hlink>
          <a:srgbClr val="00928F"/>
        </a:hlink>
        <a:folHlink>
          <a:srgbClr val="E5B53B"/>
        </a:folHlink>
      </a:clrScheme>
      <a:clrMap bg1="lt1" tx1="dk1" bg2="lt2" tx2="dk2" accent1="accent1" accent2="accent2" accent3="accent3" accent4="accent4" accent5="accent5" accent6="accent6" hlink="hlink" folHlink="folHlink"/>
    </a:extraClrScheme>
    <a:extraClrScheme>
      <a:clrScheme name="MS_Main PowerPoint 16">
        <a:dk1>
          <a:srgbClr val="000000"/>
        </a:dk1>
        <a:lt1>
          <a:srgbClr val="FFFFFF"/>
        </a:lt1>
        <a:dk2>
          <a:srgbClr val="00AEEF"/>
        </a:dk2>
        <a:lt2>
          <a:srgbClr val="C3D0E4"/>
        </a:lt2>
        <a:accent1>
          <a:srgbClr val="711471"/>
        </a:accent1>
        <a:accent2>
          <a:srgbClr val="E5B53B"/>
        </a:accent2>
        <a:accent3>
          <a:srgbClr val="FFFFFF"/>
        </a:accent3>
        <a:accent4>
          <a:srgbClr val="000000"/>
        </a:accent4>
        <a:accent5>
          <a:srgbClr val="BBAABB"/>
        </a:accent5>
        <a:accent6>
          <a:srgbClr val="CFA435"/>
        </a:accent6>
        <a:hlink>
          <a:srgbClr val="00928F"/>
        </a:hlink>
        <a:folHlink>
          <a:srgbClr val="6052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TotalTime>
  <Words>2682</Words>
  <Application>Microsoft Office PowerPoint</Application>
  <PresentationFormat>Widescreen</PresentationFormat>
  <Paragraphs>352</Paragraphs>
  <Slides>62</Slides>
  <Notes>46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62</vt:i4>
      </vt:variant>
    </vt:vector>
  </HeadingPairs>
  <TitlesOfParts>
    <vt:vector size="73" baseType="lpstr">
      <vt:lpstr>Arial</vt:lpstr>
      <vt:lpstr>Arial headings</vt:lpstr>
      <vt:lpstr>Calibri</vt:lpstr>
      <vt:lpstr>Calibri Light</vt:lpstr>
      <vt:lpstr>Times New Roman</vt:lpstr>
      <vt:lpstr>Univers 47 CondensedLight</vt:lpstr>
      <vt:lpstr>Univers 57 Condensed</vt:lpstr>
      <vt:lpstr>Wingdings</vt:lpstr>
      <vt:lpstr>MS_Main PowerPoint</vt:lpstr>
      <vt:lpstr>1_MS_Main PowerPoint</vt:lpstr>
      <vt:lpstr>Office Theme</vt:lpstr>
      <vt:lpstr>PowerPoint Presentation</vt:lpstr>
      <vt:lpstr>Growing expectations for governments</vt:lpstr>
      <vt:lpstr>Trends in cloud adoption Tech-savvy businesses outperform their peers in the marketplace</vt:lpstr>
      <vt:lpstr>Risks and concerns</vt:lpstr>
      <vt:lpstr>Leap ahead in the cloud</vt:lpstr>
      <vt:lpstr>  Question #1</vt:lpstr>
      <vt:lpstr>Cloud: know what you are doing and do it right</vt:lpstr>
      <vt:lpstr>Benefits</vt:lpstr>
      <vt:lpstr>Data breach statistics</vt:lpstr>
      <vt:lpstr>  Question #2</vt:lpstr>
      <vt:lpstr>Impacts of a breach</vt:lpstr>
      <vt:lpstr>Breach Remediation</vt:lpstr>
      <vt:lpstr>PowerPoint Presentation</vt:lpstr>
      <vt:lpstr>Complete Managed Security</vt:lpstr>
      <vt:lpstr>  Question #3</vt:lpstr>
      <vt:lpstr>Security Adoption for all locations Professional solutions tailored to ensure a successful security rollout</vt:lpstr>
      <vt:lpstr>PowerPoint Presentation</vt:lpstr>
      <vt:lpstr>PowerPoint Presentation</vt:lpstr>
      <vt:lpstr>PowerPoint Presentation</vt:lpstr>
      <vt:lpstr>AGENDA</vt:lpstr>
      <vt:lpstr>Cloud Basics</vt:lpstr>
      <vt:lpstr>PowerPoint Presentation</vt:lpstr>
      <vt:lpstr>PowerPoint Presentation</vt:lpstr>
      <vt:lpstr>PowerPoint Presentation</vt:lpstr>
      <vt:lpstr>PowerPoint Presentation</vt:lpstr>
      <vt:lpstr>Cloud Computing Characteristics</vt:lpstr>
      <vt:lpstr>Cloud Computing Characteristics</vt:lpstr>
      <vt:lpstr>Cloud Delivery Models</vt:lpstr>
      <vt:lpstr>  Question #4</vt:lpstr>
      <vt:lpstr>Cloud Deployment Models</vt:lpstr>
      <vt:lpstr>Cloud Deployment Models</vt:lpstr>
      <vt:lpstr>Risks related to cloud use</vt:lpstr>
      <vt:lpstr>PowerPoint Presentation</vt:lpstr>
      <vt:lpstr>PowerPoint Presentation</vt:lpstr>
      <vt:lpstr>PowerPoint Presentation</vt:lpstr>
      <vt:lpstr>PowerPoint Presentation</vt:lpstr>
      <vt:lpstr>PowerPoint Presentation</vt:lpstr>
      <vt:lpstr>PowerPoint Presentation</vt:lpstr>
      <vt:lpstr>GAO on Service Level Agreements</vt:lpstr>
      <vt:lpstr>Properly Prepare Your Service Level Agreements with CSP</vt:lpstr>
      <vt:lpstr>Properly Prepare Your Service Level Agreements with CSP</vt:lpstr>
      <vt:lpstr>Properly Prepare Your Service Level Agreements with CSP</vt:lpstr>
      <vt:lpstr>Properly Prepare Your Service Level Agreements with CSP</vt:lpstr>
      <vt:lpstr>PowerPoint Presentation</vt:lpstr>
      <vt:lpstr>Question #5</vt:lpstr>
      <vt:lpstr>COSO ERM IC Model</vt:lpstr>
      <vt:lpstr>COSO ERM CUBE</vt:lpstr>
      <vt:lpstr>COSO ERM - Framework</vt:lpstr>
      <vt:lpstr>COSO ERM - Framework</vt:lpstr>
      <vt:lpstr>COSO ERM - Framework</vt:lpstr>
      <vt:lpstr>COSO ERM - Framework</vt:lpstr>
      <vt:lpstr>COSO ERM - Framework</vt:lpstr>
      <vt:lpstr>COSO ERM - Framework</vt:lpstr>
      <vt:lpstr>COSO ERM - Framework</vt:lpstr>
      <vt:lpstr>COSO ERM - Framework</vt:lpstr>
      <vt:lpstr>COSO ERM - Framework</vt:lpstr>
      <vt:lpstr>COSO ERM - Framework</vt:lpstr>
      <vt:lpstr>COSO ERM - Framework</vt:lpstr>
      <vt:lpstr>COSO ERM - Framework</vt:lpstr>
      <vt:lpstr>  Question #6</vt:lpstr>
      <vt:lpstr>Cloud Computing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Branson</dc:creator>
  <cp:lastModifiedBy>Merrily Bennett</cp:lastModifiedBy>
  <cp:revision>22</cp:revision>
  <dcterms:created xsi:type="dcterms:W3CDTF">2017-01-09T08:18:36Z</dcterms:created>
  <dcterms:modified xsi:type="dcterms:W3CDTF">2017-01-09T22:16:52Z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2016-12-02T00:00:00Z</vt:filetime>
  </property>
  <property fmtid="{D5CDD505-2E9C-101B-9397-08002B2CF9AE}" pid="3" name="LastSaved">
    <vt:filetime>2017-01-09T00:00:00Z</vt:filetime>
  </property>
</Properties>
</file>